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652" r:id="rId1"/>
  </p:sldMasterIdLst>
  <p:notesMasterIdLst>
    <p:notesMasterId r:id="rId6"/>
  </p:notesMasterIdLst>
  <p:handoutMasterIdLst>
    <p:handoutMasterId r:id="rId7"/>
  </p:handoutMasterIdLst>
  <p:sldIdLst>
    <p:sldId id="535" r:id="rId2"/>
    <p:sldId id="627" r:id="rId3"/>
    <p:sldId id="622" r:id="rId4"/>
    <p:sldId id="537" r:id="rId5"/>
  </p:sldIdLst>
  <p:sldSz cx="9144000" cy="6858000" type="screen4x3"/>
  <p:notesSz cx="6797675" cy="9926638"/>
  <p:defaultTextStyle>
    <a:defPPr>
      <a:defRPr lang="ja-JP"/>
    </a:defPPr>
    <a:lvl1pPr algn="ctr" rtl="0" fontAlgn="ctr">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ctr" rtl="0" fontAlgn="ctr">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ctr" rtl="0" fontAlgn="ctr">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ctr" rtl="0" fontAlgn="ctr">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ctr" rtl="0" fontAlgn="ctr">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extLst>
    <p:ext uri="{EFAFB233-063F-42B5-8137-9DF3F51BA10A}">
      <p15:sldGuideLst xmlns:p15="http://schemas.microsoft.com/office/powerpoint/2012/main">
        <p15:guide id="1" orient="horz" pos="4073">
          <p15:clr>
            <a:srgbClr val="A4A3A4"/>
          </p15:clr>
        </p15:guide>
        <p15:guide id="2" orient="horz" pos="551">
          <p15:clr>
            <a:srgbClr val="A4A3A4"/>
          </p15:clr>
        </p15:guide>
        <p15:guide id="3" pos="5641">
          <p15:clr>
            <a:srgbClr val="A4A3A4"/>
          </p15:clr>
        </p15:guide>
        <p15:guide id="4" pos="113" userDrawn="1">
          <p15:clr>
            <a:srgbClr val="A4A3A4"/>
          </p15:clr>
        </p15:guide>
        <p15:guide id="5" pos="2880">
          <p15:clr>
            <a:srgbClr val="A4A3A4"/>
          </p15:clr>
        </p15:guide>
      </p15:sldGuideLst>
    </p:ext>
    <p:ext uri="{2D200454-40CA-4A62-9FC3-DE9A4176ACB9}">
      <p15:notesGuideLst xmlns:p15="http://schemas.microsoft.com/office/powerpoint/2012/main">
        <p15:guide id="1" orient="horz" pos="3107">
          <p15:clr>
            <a:srgbClr val="A4A3A4"/>
          </p15:clr>
        </p15:guide>
        <p15:guide id="2" pos="2122">
          <p15:clr>
            <a:srgbClr val="A4A3A4"/>
          </p15:clr>
        </p15:guide>
        <p15:guide id="3" orient="horz" pos="3126">
          <p15:clr>
            <a:srgbClr val="A4A3A4"/>
          </p15:clr>
        </p15:guide>
        <p15:guide id="4" pos="214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66FF"/>
    <a:srgbClr val="CCECFF"/>
    <a:srgbClr val="FFFF99"/>
    <a:srgbClr val="66FF99"/>
    <a:srgbClr val="FF6699"/>
    <a:srgbClr val="66CCFF"/>
    <a:srgbClr val="3333FF"/>
    <a:srgbClr val="66FFFF"/>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1EBBBCC-DAD2-459C-BE2E-F6DE35CF9A28}" styleName="深色样式 2 - 强调 3/强调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94465" autoAdjust="0"/>
  </p:normalViewPr>
  <p:slideViewPr>
    <p:cSldViewPr>
      <p:cViewPr varScale="1">
        <p:scale>
          <a:sx n="66" d="100"/>
          <a:sy n="66" d="100"/>
        </p:scale>
        <p:origin x="1188" y="48"/>
      </p:cViewPr>
      <p:guideLst>
        <p:guide orient="horz" pos="4073"/>
        <p:guide orient="horz" pos="551"/>
        <p:guide pos="5641"/>
        <p:guide pos="113"/>
        <p:guide pos="2880"/>
      </p:guideLst>
    </p:cSldViewPr>
  </p:slideViewPr>
  <p:outlineViewPr>
    <p:cViewPr>
      <p:scale>
        <a:sx n="33" d="100"/>
        <a:sy n="33" d="100"/>
      </p:scale>
      <p:origin x="0" y="-12956"/>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48" d="100"/>
          <a:sy n="48" d="100"/>
        </p:scale>
        <p:origin x="-2952" y="-114"/>
      </p:cViewPr>
      <p:guideLst>
        <p:guide orient="horz" pos="3107"/>
        <p:guide pos="2122"/>
        <p:guide orient="horz" pos="3126"/>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385154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r" defTabSz="921081" fontAlgn="base">
              <a:defRPr sz="1200">
                <a:solidFill>
                  <a:schemeClr val="tx1"/>
                </a:solidFill>
                <a:latin typeface="Arial" charset="0"/>
              </a:defRPr>
            </a:lvl1pPr>
          </a:lstStyle>
          <a:p>
            <a:pPr>
              <a:defRPr/>
            </a:pPr>
            <a:endParaRPr lang="en-GB" altLang="ja-JP"/>
          </a:p>
        </p:txBody>
      </p:sp>
      <p:sp>
        <p:nvSpPr>
          <p:cNvPr id="393219" name="Rectangle 3"/>
          <p:cNvSpPr>
            <a:spLocks noGrp="1" noChangeArrowheads="1"/>
          </p:cNvSpPr>
          <p:nvPr>
            <p:ph type="dt" sz="quarter" idx="1"/>
          </p:nvPr>
        </p:nvSpPr>
        <p:spPr bwMode="auto">
          <a:xfrm>
            <a:off x="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l" defTabSz="921081" fontAlgn="base">
              <a:defRPr sz="1200">
                <a:solidFill>
                  <a:schemeClr val="tx1"/>
                </a:solidFill>
                <a:latin typeface="Arial" charset="0"/>
              </a:defRPr>
            </a:lvl1pPr>
          </a:lstStyle>
          <a:p>
            <a:pPr>
              <a:defRPr/>
            </a:pPr>
            <a:endParaRPr lang="en-GB" altLang="ja-JP"/>
          </a:p>
        </p:txBody>
      </p:sp>
      <p:sp>
        <p:nvSpPr>
          <p:cNvPr id="393220" name="Rectangle 4"/>
          <p:cNvSpPr>
            <a:spLocks noGrp="1" noChangeArrowheads="1"/>
          </p:cNvSpPr>
          <p:nvPr>
            <p:ph type="ftr" sz="quarter" idx="2"/>
          </p:nvPr>
        </p:nvSpPr>
        <p:spPr bwMode="auto">
          <a:xfrm>
            <a:off x="1"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b" anchorCtr="0" compatLnSpc="1">
            <a:prstTxWarp prst="textNoShape">
              <a:avLst/>
            </a:prstTxWarp>
          </a:bodyPr>
          <a:lstStyle>
            <a:lvl1pPr algn="l" defTabSz="921081" fontAlgn="base">
              <a:defRPr sz="1000">
                <a:solidFill>
                  <a:schemeClr val="tx1"/>
                </a:solidFill>
                <a:latin typeface="Arial" charset="0"/>
              </a:defRPr>
            </a:lvl1pPr>
          </a:lstStyle>
          <a:p>
            <a:pPr>
              <a:defRPr/>
            </a:pPr>
            <a:r>
              <a:rPr lang="en-US" altLang="ja-JP" smtClean="0"/>
              <a:t>CONFIDENTIAL</a:t>
            </a:r>
            <a:endParaRPr lang="en-GB" altLang="ja-JP"/>
          </a:p>
        </p:txBody>
      </p:sp>
      <p:sp>
        <p:nvSpPr>
          <p:cNvPr id="393221" name="Rectangle 5"/>
          <p:cNvSpPr>
            <a:spLocks noGrp="1" noChangeArrowheads="1"/>
          </p:cNvSpPr>
          <p:nvPr>
            <p:ph type="sldNum" sz="quarter" idx="3"/>
          </p:nvPr>
        </p:nvSpPr>
        <p:spPr bwMode="auto">
          <a:xfrm>
            <a:off x="3849955"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94" tIns="46047" rIns="92094" bIns="46047" numCol="1" anchor="b" anchorCtr="0" compatLnSpc="1">
            <a:prstTxWarp prst="textNoShape">
              <a:avLst/>
            </a:prstTxWarp>
          </a:bodyPr>
          <a:lstStyle>
            <a:lvl1pPr algn="r" defTabSz="921081" fontAlgn="base">
              <a:defRPr sz="1000">
                <a:solidFill>
                  <a:schemeClr val="tx1"/>
                </a:solidFill>
                <a:latin typeface="Arial" charset="0"/>
              </a:defRPr>
            </a:lvl1pPr>
          </a:lstStyle>
          <a:p>
            <a:pPr>
              <a:defRPr/>
            </a:pPr>
            <a:fld id="{280B17CF-0CCD-463E-AEBF-C64EC8316216}" type="slidenum">
              <a:rPr lang="en-GB" altLang="ja-JP"/>
              <a:pPr>
                <a:defRPr/>
              </a:pPr>
              <a:t>‹#›</a:t>
            </a:fld>
            <a:endParaRPr lang="en-GB" altLang="ja-JP"/>
          </a:p>
        </p:txBody>
      </p:sp>
    </p:spTree>
    <p:extLst>
      <p:ext uri="{BB962C8B-B14F-4D97-AF65-F5344CB8AC3E}">
        <p14:creationId xmlns:p14="http://schemas.microsoft.com/office/powerpoint/2010/main" val="9396851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385154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r" defTabSz="921081" fontAlgn="base">
              <a:defRPr sz="1200">
                <a:solidFill>
                  <a:schemeClr val="tx1"/>
                </a:solidFill>
                <a:latin typeface="Arial" charset="0"/>
              </a:defRPr>
            </a:lvl1pPr>
          </a:lstStyle>
          <a:p>
            <a:pPr>
              <a:defRPr/>
            </a:pPr>
            <a:endParaRPr lang="en-US" altLang="ja-JP"/>
          </a:p>
        </p:txBody>
      </p:sp>
      <p:sp>
        <p:nvSpPr>
          <p:cNvPr id="167939" name="Rectangle 3"/>
          <p:cNvSpPr>
            <a:spLocks noGrp="1" noChangeArrowheads="1"/>
          </p:cNvSpPr>
          <p:nvPr>
            <p:ph type="dt" idx="1"/>
          </p:nvPr>
        </p:nvSpPr>
        <p:spPr bwMode="auto">
          <a:xfrm>
            <a:off x="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l" defTabSz="921081" fontAlgn="base">
              <a:defRPr sz="1200">
                <a:solidFill>
                  <a:schemeClr val="tx1"/>
                </a:solidFill>
                <a:latin typeface="Arial" charset="0"/>
              </a:defRPr>
            </a:lvl1pPr>
          </a:lstStyle>
          <a:p>
            <a:pPr>
              <a:defRPr/>
            </a:pPr>
            <a:endParaRPr lang="en-US" altLang="ja-JP"/>
          </a:p>
        </p:txBody>
      </p:sp>
      <p:sp>
        <p:nvSpPr>
          <p:cNvPr id="31748" name="Rectangle 4"/>
          <p:cNvSpPr>
            <a:spLocks noGrp="1" noRot="1" noChangeAspect="1" noChangeArrowheads="1" noTextEdit="1"/>
          </p:cNvSpPr>
          <p:nvPr>
            <p:ph type="sldImg" idx="2"/>
          </p:nvPr>
        </p:nvSpPr>
        <p:spPr bwMode="auto">
          <a:xfrm>
            <a:off x="915988" y="744538"/>
            <a:ext cx="4965700" cy="372427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67941" name="Rectangle 5"/>
          <p:cNvSpPr>
            <a:spLocks noGrp="1" noChangeArrowheads="1"/>
          </p:cNvSpPr>
          <p:nvPr>
            <p:ph type="body" sz="quarter" idx="3"/>
          </p:nvPr>
        </p:nvSpPr>
        <p:spPr bwMode="auto">
          <a:xfrm>
            <a:off x="678658" y="4715194"/>
            <a:ext cx="5440360" cy="4467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167942" name="Rectangle 6"/>
          <p:cNvSpPr>
            <a:spLocks noGrp="1" noChangeArrowheads="1"/>
          </p:cNvSpPr>
          <p:nvPr>
            <p:ph type="ftr" sz="quarter" idx="4"/>
          </p:nvPr>
        </p:nvSpPr>
        <p:spPr bwMode="auto">
          <a:xfrm>
            <a:off x="1"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b" anchorCtr="0" compatLnSpc="1">
            <a:prstTxWarp prst="textNoShape">
              <a:avLst/>
            </a:prstTxWarp>
          </a:bodyPr>
          <a:lstStyle>
            <a:lvl1pPr algn="l" defTabSz="921081" fontAlgn="base">
              <a:defRPr sz="1000">
                <a:solidFill>
                  <a:schemeClr val="tx1"/>
                </a:solidFill>
                <a:latin typeface="Arial" charset="0"/>
              </a:defRPr>
            </a:lvl1pPr>
          </a:lstStyle>
          <a:p>
            <a:pPr>
              <a:defRPr/>
            </a:pPr>
            <a:r>
              <a:rPr lang="en-US" altLang="ja-JP" smtClean="0"/>
              <a:t>CONFIDENTIAL</a:t>
            </a:r>
            <a:endParaRPr lang="en-US" altLang="ja-JP"/>
          </a:p>
        </p:txBody>
      </p:sp>
      <p:sp>
        <p:nvSpPr>
          <p:cNvPr id="167943" name="Rectangle 7"/>
          <p:cNvSpPr>
            <a:spLocks noGrp="1" noChangeArrowheads="1"/>
          </p:cNvSpPr>
          <p:nvPr>
            <p:ph type="sldNum" sz="quarter" idx="5"/>
          </p:nvPr>
        </p:nvSpPr>
        <p:spPr bwMode="auto">
          <a:xfrm>
            <a:off x="3849955"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94" tIns="46047" rIns="92094" bIns="46047" numCol="1" anchor="b" anchorCtr="0" compatLnSpc="1">
            <a:prstTxWarp prst="textNoShape">
              <a:avLst/>
            </a:prstTxWarp>
          </a:bodyPr>
          <a:lstStyle>
            <a:lvl1pPr algn="r" defTabSz="921081" fontAlgn="base">
              <a:defRPr sz="1000">
                <a:solidFill>
                  <a:schemeClr val="tx1"/>
                </a:solidFill>
                <a:latin typeface="Arial" charset="0"/>
              </a:defRPr>
            </a:lvl1pPr>
          </a:lstStyle>
          <a:p>
            <a:pPr>
              <a:defRPr/>
            </a:pPr>
            <a:fld id="{ECE6A796-E41C-43E5-822F-46F6357F38CC}" type="slidenum">
              <a:rPr lang="en-US" altLang="ja-JP"/>
              <a:pPr>
                <a:defRPr/>
              </a:pPr>
              <a:t>‹#›</a:t>
            </a:fld>
            <a:endParaRPr lang="en-US" altLang="ja-JP"/>
          </a:p>
        </p:txBody>
      </p:sp>
    </p:spTree>
    <p:extLst>
      <p:ext uri="{BB962C8B-B14F-4D97-AF65-F5344CB8AC3E}">
        <p14:creationId xmlns:p14="http://schemas.microsoft.com/office/powerpoint/2010/main" val="1851630395"/>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2"/>
          <p:cNvSpPr>
            <a:spLocks noGrp="1" noRot="1" noChangeAspect="1" noChangeArrowheads="1" noTextEdit="1"/>
          </p:cNvSpPr>
          <p:nvPr>
            <p:ph type="sldImg"/>
          </p:nvPr>
        </p:nvSpPr>
        <p:spPr>
          <a:ln/>
        </p:spPr>
      </p:sp>
      <p:sp>
        <p:nvSpPr>
          <p:cNvPr id="32773" name="Rectangle 3"/>
          <p:cNvSpPr>
            <a:spLocks noGrp="1" noChangeArrowheads="1"/>
          </p:cNvSpPr>
          <p:nvPr>
            <p:ph type="body" idx="1"/>
          </p:nvPr>
        </p:nvSpPr>
        <p:spPr>
          <a:noFill/>
        </p:spPr>
        <p:txBody>
          <a:bodyPr/>
          <a:lstStyle/>
          <a:p>
            <a:pPr eaLnBrk="1" hangingPunct="1"/>
            <a:endParaRPr lang="en-GB" altLang="ja-JP" dirty="0" smtClean="0"/>
          </a:p>
        </p:txBody>
      </p:sp>
    </p:spTree>
    <p:extLst>
      <p:ext uri="{BB962C8B-B14F-4D97-AF65-F5344CB8AC3E}">
        <p14:creationId xmlns:p14="http://schemas.microsoft.com/office/powerpoint/2010/main" val="3622187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304198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スライド イメージ プレースホルダー 1"/>
          <p:cNvSpPr>
            <a:spLocks noGrp="1" noRot="1" noChangeAspect="1" noTextEdit="1"/>
          </p:cNvSpPr>
          <p:nvPr>
            <p:ph type="sldImg"/>
          </p:nvPr>
        </p:nvSpPr>
        <p:spPr>
          <a:ln/>
        </p:spPr>
      </p:sp>
      <p:sp>
        <p:nvSpPr>
          <p:cNvPr id="35843" name="ノート プレースホルダー 2"/>
          <p:cNvSpPr>
            <a:spLocks noGrp="1"/>
          </p:cNvSpPr>
          <p:nvPr>
            <p:ph type="body" idx="1"/>
          </p:nvPr>
        </p:nvSpPr>
        <p:spPr>
          <a:noFill/>
        </p:spPr>
        <p:txBody>
          <a:bodyPr/>
          <a:lstStyle/>
          <a:p>
            <a:pPr eaLnBrk="1" hangingPunct="1"/>
            <a:r>
              <a:rPr lang="ja-JP" altLang="en-US" dirty="0" smtClean="0"/>
              <a:t>以上で発表を終わります。</a:t>
            </a:r>
            <a:endParaRPr lang="en-US" altLang="ja-JP" dirty="0" smtClean="0"/>
          </a:p>
          <a:p>
            <a:pPr eaLnBrk="1" hangingPunct="1"/>
            <a:r>
              <a:rPr lang="ja-JP" altLang="en-US" dirty="0" smtClean="0"/>
              <a:t>ご清聴ありがとうございました。</a:t>
            </a:r>
          </a:p>
        </p:txBody>
      </p:sp>
    </p:spTree>
    <p:extLst>
      <p:ext uri="{BB962C8B-B14F-4D97-AF65-F5344CB8AC3E}">
        <p14:creationId xmlns:p14="http://schemas.microsoft.com/office/powerpoint/2010/main" val="3077493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49" descr="TitleRed_L15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gray">
          <a:xfrm>
            <a:off x="0" y="0"/>
            <a:ext cx="9144000" cy="485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50"/>
          <p:cNvGrpSpPr>
            <a:grpSpLocks noChangeAspect="1"/>
          </p:cNvGrpSpPr>
          <p:nvPr userDrawn="1"/>
        </p:nvGrpSpPr>
        <p:grpSpPr bwMode="auto">
          <a:xfrm>
            <a:off x="7308850" y="185738"/>
            <a:ext cx="1647825" cy="920750"/>
            <a:chOff x="4604" y="117"/>
            <a:chExt cx="1038" cy="580"/>
          </a:xfrm>
        </p:grpSpPr>
        <p:sp>
          <p:nvSpPr>
            <p:cNvPr id="6" name="AutoShape 51"/>
            <p:cNvSpPr>
              <a:spLocks noChangeAspect="1" noChangeArrowheads="1" noTextEdit="1"/>
            </p:cNvSpPr>
            <p:nvPr userDrawn="1"/>
          </p:nvSpPr>
          <p:spPr bwMode="gray">
            <a:xfrm>
              <a:off x="4604" y="117"/>
              <a:ext cx="1038"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7" name="Freeform 52"/>
            <p:cNvSpPr>
              <a:spLocks/>
            </p:cNvSpPr>
            <p:nvPr userDrawn="1"/>
          </p:nvSpPr>
          <p:spPr bwMode="gray">
            <a:xfrm>
              <a:off x="4655" y="604"/>
              <a:ext cx="26" cy="43"/>
            </a:xfrm>
            <a:custGeom>
              <a:avLst/>
              <a:gdLst>
                <a:gd name="T0" fmla="*/ 0 w 463"/>
                <a:gd name="T1" fmla="*/ 0 h 762"/>
                <a:gd name="T2" fmla="*/ 0 w 463"/>
                <a:gd name="T3" fmla="*/ 0 h 762"/>
                <a:gd name="T4" fmla="*/ 0 w 463"/>
                <a:gd name="T5" fmla="*/ 0 h 762"/>
                <a:gd name="T6" fmla="*/ 0 w 463"/>
                <a:gd name="T7" fmla="*/ 0 h 762"/>
                <a:gd name="T8" fmla="*/ 0 w 463"/>
                <a:gd name="T9" fmla="*/ 0 h 762"/>
                <a:gd name="T10" fmla="*/ 0 w 463"/>
                <a:gd name="T11" fmla="*/ 0 h 762"/>
                <a:gd name="T12" fmla="*/ 0 w 463"/>
                <a:gd name="T13" fmla="*/ 0 h 762"/>
                <a:gd name="T14" fmla="*/ 0 w 463"/>
                <a:gd name="T15" fmla="*/ 0 h 762"/>
                <a:gd name="T16" fmla="*/ 0 w 463"/>
                <a:gd name="T17" fmla="*/ 0 h 762"/>
                <a:gd name="T18" fmla="*/ 0 w 463"/>
                <a:gd name="T19" fmla="*/ 0 h 762"/>
                <a:gd name="T20" fmla="*/ 0 w 463"/>
                <a:gd name="T21" fmla="*/ 0 h 762"/>
                <a:gd name="T22" fmla="*/ 0 w 463"/>
                <a:gd name="T23" fmla="*/ 0 h 762"/>
                <a:gd name="T24" fmla="*/ 0 w 463"/>
                <a:gd name="T25" fmla="*/ 0 h 762"/>
                <a:gd name="T26" fmla="*/ 0 w 463"/>
                <a:gd name="T27" fmla="*/ 0 h 762"/>
                <a:gd name="T28" fmla="*/ 0 w 463"/>
                <a:gd name="T29" fmla="*/ 0 h 762"/>
                <a:gd name="T30" fmla="*/ 0 w 463"/>
                <a:gd name="T31" fmla="*/ 0 h 762"/>
                <a:gd name="T32" fmla="*/ 0 w 463"/>
                <a:gd name="T33" fmla="*/ 0 h 762"/>
                <a:gd name="T34" fmla="*/ 0 w 463"/>
                <a:gd name="T35" fmla="*/ 0 h 762"/>
                <a:gd name="T36" fmla="*/ 0 w 463"/>
                <a:gd name="T37" fmla="*/ 0 h 762"/>
                <a:gd name="T38" fmla="*/ 0 w 463"/>
                <a:gd name="T39" fmla="*/ 0 h 762"/>
                <a:gd name="T40" fmla="*/ 0 w 463"/>
                <a:gd name="T41" fmla="*/ 0 h 762"/>
                <a:gd name="T42" fmla="*/ 0 w 463"/>
                <a:gd name="T43" fmla="*/ 0 h 762"/>
                <a:gd name="T44" fmla="*/ 0 w 463"/>
                <a:gd name="T45" fmla="*/ 0 h 7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8" name="Freeform 53"/>
            <p:cNvSpPr>
              <a:spLocks/>
            </p:cNvSpPr>
            <p:nvPr userDrawn="1"/>
          </p:nvSpPr>
          <p:spPr bwMode="gray">
            <a:xfrm>
              <a:off x="4691" y="585"/>
              <a:ext cx="30" cy="61"/>
            </a:xfrm>
            <a:custGeom>
              <a:avLst/>
              <a:gdLst>
                <a:gd name="T0" fmla="*/ 0 w 548"/>
                <a:gd name="T1" fmla="*/ 0 h 1087"/>
                <a:gd name="T2" fmla="*/ 0 w 548"/>
                <a:gd name="T3" fmla="*/ 0 h 1087"/>
                <a:gd name="T4" fmla="*/ 0 w 548"/>
                <a:gd name="T5" fmla="*/ 0 h 1087"/>
                <a:gd name="T6" fmla="*/ 0 w 548"/>
                <a:gd name="T7" fmla="*/ 0 h 1087"/>
                <a:gd name="T8" fmla="*/ 0 w 548"/>
                <a:gd name="T9" fmla="*/ 0 h 1087"/>
                <a:gd name="T10" fmla="*/ 0 w 548"/>
                <a:gd name="T11" fmla="*/ 0 h 1087"/>
                <a:gd name="T12" fmla="*/ 0 w 548"/>
                <a:gd name="T13" fmla="*/ 0 h 1087"/>
                <a:gd name="T14" fmla="*/ 0 w 548"/>
                <a:gd name="T15" fmla="*/ 0 h 1087"/>
                <a:gd name="T16" fmla="*/ 0 w 548"/>
                <a:gd name="T17" fmla="*/ 0 h 1087"/>
                <a:gd name="T18" fmla="*/ 0 w 548"/>
                <a:gd name="T19" fmla="*/ 0 h 1087"/>
                <a:gd name="T20" fmla="*/ 0 w 548"/>
                <a:gd name="T21" fmla="*/ 0 h 1087"/>
                <a:gd name="T22" fmla="*/ 0 w 548"/>
                <a:gd name="T23" fmla="*/ 0 h 1087"/>
                <a:gd name="T24" fmla="*/ 0 w 548"/>
                <a:gd name="T25" fmla="*/ 0 h 1087"/>
                <a:gd name="T26" fmla="*/ 0 w 548"/>
                <a:gd name="T27" fmla="*/ 0 h 1087"/>
                <a:gd name="T28" fmla="*/ 0 w 548"/>
                <a:gd name="T29" fmla="*/ 0 h 10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 name="Freeform 54"/>
            <p:cNvSpPr>
              <a:spLocks noEditPoints="1"/>
            </p:cNvSpPr>
            <p:nvPr userDrawn="1"/>
          </p:nvSpPr>
          <p:spPr bwMode="gray">
            <a:xfrm>
              <a:off x="4730" y="604"/>
              <a:ext cx="32" cy="43"/>
            </a:xfrm>
            <a:custGeom>
              <a:avLst/>
              <a:gdLst>
                <a:gd name="T0" fmla="*/ 0 w 561"/>
                <a:gd name="T1" fmla="*/ 0 h 762"/>
                <a:gd name="T2" fmla="*/ 0 w 561"/>
                <a:gd name="T3" fmla="*/ 0 h 762"/>
                <a:gd name="T4" fmla="*/ 0 w 561"/>
                <a:gd name="T5" fmla="*/ 0 h 762"/>
                <a:gd name="T6" fmla="*/ 0 w 561"/>
                <a:gd name="T7" fmla="*/ 0 h 762"/>
                <a:gd name="T8" fmla="*/ 0 w 561"/>
                <a:gd name="T9" fmla="*/ 0 h 762"/>
                <a:gd name="T10" fmla="*/ 0 w 561"/>
                <a:gd name="T11" fmla="*/ 0 h 762"/>
                <a:gd name="T12" fmla="*/ 0 w 561"/>
                <a:gd name="T13" fmla="*/ 0 h 762"/>
                <a:gd name="T14" fmla="*/ 0 w 561"/>
                <a:gd name="T15" fmla="*/ 0 h 762"/>
                <a:gd name="T16" fmla="*/ 0 w 561"/>
                <a:gd name="T17" fmla="*/ 0 h 762"/>
                <a:gd name="T18" fmla="*/ 0 w 561"/>
                <a:gd name="T19" fmla="*/ 0 h 762"/>
                <a:gd name="T20" fmla="*/ 0 w 561"/>
                <a:gd name="T21" fmla="*/ 0 h 762"/>
                <a:gd name="T22" fmla="*/ 0 w 561"/>
                <a:gd name="T23" fmla="*/ 0 h 762"/>
                <a:gd name="T24" fmla="*/ 0 w 561"/>
                <a:gd name="T25" fmla="*/ 0 h 762"/>
                <a:gd name="T26" fmla="*/ 0 w 561"/>
                <a:gd name="T27" fmla="*/ 0 h 762"/>
                <a:gd name="T28" fmla="*/ 0 w 561"/>
                <a:gd name="T29" fmla="*/ 0 h 762"/>
                <a:gd name="T30" fmla="*/ 0 w 561"/>
                <a:gd name="T31" fmla="*/ 0 h 762"/>
                <a:gd name="T32" fmla="*/ 0 w 561"/>
                <a:gd name="T33" fmla="*/ 0 h 762"/>
                <a:gd name="T34" fmla="*/ 0 w 561"/>
                <a:gd name="T35" fmla="*/ 0 h 762"/>
                <a:gd name="T36" fmla="*/ 0 w 561"/>
                <a:gd name="T37" fmla="*/ 0 h 762"/>
                <a:gd name="T38" fmla="*/ 0 w 561"/>
                <a:gd name="T39" fmla="*/ 0 h 762"/>
                <a:gd name="T40" fmla="*/ 0 w 561"/>
                <a:gd name="T41" fmla="*/ 0 h 762"/>
                <a:gd name="T42" fmla="*/ 0 w 561"/>
                <a:gd name="T43" fmla="*/ 0 h 762"/>
                <a:gd name="T44" fmla="*/ 0 w 561"/>
                <a:gd name="T45" fmla="*/ 0 h 762"/>
                <a:gd name="T46" fmla="*/ 0 w 561"/>
                <a:gd name="T47" fmla="*/ 0 h 7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 name="Freeform 55"/>
            <p:cNvSpPr>
              <a:spLocks noEditPoints="1"/>
            </p:cNvSpPr>
            <p:nvPr userDrawn="1"/>
          </p:nvSpPr>
          <p:spPr bwMode="gray">
            <a:xfrm>
              <a:off x="4774" y="604"/>
              <a:ext cx="32" cy="61"/>
            </a:xfrm>
            <a:custGeom>
              <a:avLst/>
              <a:gdLst>
                <a:gd name="T0" fmla="*/ 0 w 567"/>
                <a:gd name="T1" fmla="*/ 0 h 1087"/>
                <a:gd name="T2" fmla="*/ 0 w 567"/>
                <a:gd name="T3" fmla="*/ 0 h 1087"/>
                <a:gd name="T4" fmla="*/ 0 w 567"/>
                <a:gd name="T5" fmla="*/ 0 h 1087"/>
                <a:gd name="T6" fmla="*/ 0 w 567"/>
                <a:gd name="T7" fmla="*/ 0 h 1087"/>
                <a:gd name="T8" fmla="*/ 0 w 567"/>
                <a:gd name="T9" fmla="*/ 0 h 1087"/>
                <a:gd name="T10" fmla="*/ 0 w 567"/>
                <a:gd name="T11" fmla="*/ 0 h 1087"/>
                <a:gd name="T12" fmla="*/ 0 w 567"/>
                <a:gd name="T13" fmla="*/ 0 h 1087"/>
                <a:gd name="T14" fmla="*/ 0 w 567"/>
                <a:gd name="T15" fmla="*/ 0 h 1087"/>
                <a:gd name="T16" fmla="*/ 0 w 567"/>
                <a:gd name="T17" fmla="*/ 0 h 1087"/>
                <a:gd name="T18" fmla="*/ 0 w 567"/>
                <a:gd name="T19" fmla="*/ 0 h 1087"/>
                <a:gd name="T20" fmla="*/ 0 w 567"/>
                <a:gd name="T21" fmla="*/ 0 h 1087"/>
                <a:gd name="T22" fmla="*/ 0 w 567"/>
                <a:gd name="T23" fmla="*/ 0 h 1087"/>
                <a:gd name="T24" fmla="*/ 0 w 567"/>
                <a:gd name="T25" fmla="*/ 0 h 1087"/>
                <a:gd name="T26" fmla="*/ 0 w 567"/>
                <a:gd name="T27" fmla="*/ 0 h 1087"/>
                <a:gd name="T28" fmla="*/ 0 w 567"/>
                <a:gd name="T29" fmla="*/ 0 h 1087"/>
                <a:gd name="T30" fmla="*/ 0 w 567"/>
                <a:gd name="T31" fmla="*/ 0 h 1087"/>
                <a:gd name="T32" fmla="*/ 0 w 567"/>
                <a:gd name="T33" fmla="*/ 0 h 1087"/>
                <a:gd name="T34" fmla="*/ 0 w 567"/>
                <a:gd name="T35" fmla="*/ 0 h 1087"/>
                <a:gd name="T36" fmla="*/ 0 w 567"/>
                <a:gd name="T37" fmla="*/ 0 h 10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 name="Freeform 56"/>
            <p:cNvSpPr>
              <a:spLocks noEditPoints="1"/>
            </p:cNvSpPr>
            <p:nvPr userDrawn="1"/>
          </p:nvSpPr>
          <p:spPr bwMode="gray">
            <a:xfrm>
              <a:off x="4815" y="591"/>
              <a:ext cx="9" cy="55"/>
            </a:xfrm>
            <a:custGeom>
              <a:avLst/>
              <a:gdLst>
                <a:gd name="T0" fmla="*/ 0 w 150"/>
                <a:gd name="T1" fmla="*/ 0 h 987"/>
                <a:gd name="T2" fmla="*/ 0 w 150"/>
                <a:gd name="T3" fmla="*/ 0 h 987"/>
                <a:gd name="T4" fmla="*/ 0 w 150"/>
                <a:gd name="T5" fmla="*/ 0 h 987"/>
                <a:gd name="T6" fmla="*/ 0 w 150"/>
                <a:gd name="T7" fmla="*/ 0 h 987"/>
                <a:gd name="T8" fmla="*/ 0 w 150"/>
                <a:gd name="T9" fmla="*/ 0 h 987"/>
                <a:gd name="T10" fmla="*/ 0 w 150"/>
                <a:gd name="T11" fmla="*/ 0 h 987"/>
                <a:gd name="T12" fmla="*/ 0 w 150"/>
                <a:gd name="T13" fmla="*/ 0 h 987"/>
                <a:gd name="T14" fmla="*/ 0 w 150"/>
                <a:gd name="T15" fmla="*/ 0 h 987"/>
                <a:gd name="T16" fmla="*/ 0 w 150"/>
                <a:gd name="T17" fmla="*/ 0 h 987"/>
                <a:gd name="T18" fmla="*/ 0 w 150"/>
                <a:gd name="T19" fmla="*/ 0 h 987"/>
                <a:gd name="T20" fmla="*/ 0 w 150"/>
                <a:gd name="T21" fmla="*/ 0 h 987"/>
                <a:gd name="T22" fmla="*/ 0 w 150"/>
                <a:gd name="T23" fmla="*/ 0 h 987"/>
                <a:gd name="T24" fmla="*/ 0 w 150"/>
                <a:gd name="T25" fmla="*/ 0 h 987"/>
                <a:gd name="T26" fmla="*/ 0 w 150"/>
                <a:gd name="T27" fmla="*/ 0 h 9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2" name="Freeform 57"/>
            <p:cNvSpPr>
              <a:spLocks/>
            </p:cNvSpPr>
            <p:nvPr userDrawn="1"/>
          </p:nvSpPr>
          <p:spPr bwMode="gray">
            <a:xfrm>
              <a:off x="4836" y="604"/>
              <a:ext cx="31" cy="42"/>
            </a:xfrm>
            <a:custGeom>
              <a:avLst/>
              <a:gdLst>
                <a:gd name="T0" fmla="*/ 0 w 548"/>
                <a:gd name="T1" fmla="*/ 0 h 742"/>
                <a:gd name="T2" fmla="*/ 0 w 548"/>
                <a:gd name="T3" fmla="*/ 0 h 742"/>
                <a:gd name="T4" fmla="*/ 0 w 548"/>
                <a:gd name="T5" fmla="*/ 0 h 742"/>
                <a:gd name="T6" fmla="*/ 0 w 548"/>
                <a:gd name="T7" fmla="*/ 0 h 742"/>
                <a:gd name="T8" fmla="*/ 0 w 548"/>
                <a:gd name="T9" fmla="*/ 0 h 742"/>
                <a:gd name="T10" fmla="*/ 0 w 548"/>
                <a:gd name="T11" fmla="*/ 0 h 742"/>
                <a:gd name="T12" fmla="*/ 0 w 548"/>
                <a:gd name="T13" fmla="*/ 0 h 742"/>
                <a:gd name="T14" fmla="*/ 0 w 548"/>
                <a:gd name="T15" fmla="*/ 0 h 742"/>
                <a:gd name="T16" fmla="*/ 0 w 548"/>
                <a:gd name="T17" fmla="*/ 0 h 742"/>
                <a:gd name="T18" fmla="*/ 0 w 548"/>
                <a:gd name="T19" fmla="*/ 0 h 742"/>
                <a:gd name="T20" fmla="*/ 0 w 548"/>
                <a:gd name="T21" fmla="*/ 0 h 742"/>
                <a:gd name="T22" fmla="*/ 0 w 548"/>
                <a:gd name="T23" fmla="*/ 0 h 742"/>
                <a:gd name="T24" fmla="*/ 0 w 548"/>
                <a:gd name="T25" fmla="*/ 0 h 7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 name="Freeform 58"/>
            <p:cNvSpPr>
              <a:spLocks noEditPoints="1"/>
            </p:cNvSpPr>
            <p:nvPr userDrawn="1"/>
          </p:nvSpPr>
          <p:spPr bwMode="gray">
            <a:xfrm>
              <a:off x="4876" y="604"/>
              <a:ext cx="32" cy="62"/>
            </a:xfrm>
            <a:custGeom>
              <a:avLst/>
              <a:gdLst>
                <a:gd name="T0" fmla="*/ 0 w 569"/>
                <a:gd name="T1" fmla="*/ 0 h 1098"/>
                <a:gd name="T2" fmla="*/ 0 w 569"/>
                <a:gd name="T3" fmla="*/ 0 h 1098"/>
                <a:gd name="T4" fmla="*/ 0 w 569"/>
                <a:gd name="T5" fmla="*/ 0 h 1098"/>
                <a:gd name="T6" fmla="*/ 0 w 569"/>
                <a:gd name="T7" fmla="*/ 0 h 1098"/>
                <a:gd name="T8" fmla="*/ 0 w 569"/>
                <a:gd name="T9" fmla="*/ 0 h 1098"/>
                <a:gd name="T10" fmla="*/ 0 w 569"/>
                <a:gd name="T11" fmla="*/ 0 h 1098"/>
                <a:gd name="T12" fmla="*/ 0 w 569"/>
                <a:gd name="T13" fmla="*/ 0 h 1098"/>
                <a:gd name="T14" fmla="*/ 0 w 569"/>
                <a:gd name="T15" fmla="*/ 0 h 1098"/>
                <a:gd name="T16" fmla="*/ 0 w 569"/>
                <a:gd name="T17" fmla="*/ 0 h 1098"/>
                <a:gd name="T18" fmla="*/ 0 w 569"/>
                <a:gd name="T19" fmla="*/ 0 h 1098"/>
                <a:gd name="T20" fmla="*/ 0 w 569"/>
                <a:gd name="T21" fmla="*/ 0 h 1098"/>
                <a:gd name="T22" fmla="*/ 0 w 569"/>
                <a:gd name="T23" fmla="*/ 0 h 1098"/>
                <a:gd name="T24" fmla="*/ 0 w 569"/>
                <a:gd name="T25" fmla="*/ 0 h 1098"/>
                <a:gd name="T26" fmla="*/ 0 w 569"/>
                <a:gd name="T27" fmla="*/ 0 h 1098"/>
                <a:gd name="T28" fmla="*/ 0 w 569"/>
                <a:gd name="T29" fmla="*/ 0 h 1098"/>
                <a:gd name="T30" fmla="*/ 0 w 569"/>
                <a:gd name="T31" fmla="*/ 0 h 1098"/>
                <a:gd name="T32" fmla="*/ 0 w 569"/>
                <a:gd name="T33" fmla="*/ 0 h 1098"/>
                <a:gd name="T34" fmla="*/ 0 w 569"/>
                <a:gd name="T35" fmla="*/ 0 h 1098"/>
                <a:gd name="T36" fmla="*/ 0 w 569"/>
                <a:gd name="T37" fmla="*/ 0 h 1098"/>
                <a:gd name="T38" fmla="*/ 0 w 569"/>
                <a:gd name="T39" fmla="*/ 0 h 1098"/>
                <a:gd name="T40" fmla="*/ 0 w 569"/>
                <a:gd name="T41" fmla="*/ 0 h 1098"/>
                <a:gd name="T42" fmla="*/ 0 w 569"/>
                <a:gd name="T43" fmla="*/ 0 h 1098"/>
                <a:gd name="T44" fmla="*/ 0 w 569"/>
                <a:gd name="T45" fmla="*/ 0 h 1098"/>
                <a:gd name="T46" fmla="*/ 0 w 569"/>
                <a:gd name="T47" fmla="*/ 0 h 1098"/>
                <a:gd name="T48" fmla="*/ 0 w 569"/>
                <a:gd name="T49" fmla="*/ 0 h 1098"/>
                <a:gd name="T50" fmla="*/ 0 w 569"/>
                <a:gd name="T51" fmla="*/ 0 h 1098"/>
                <a:gd name="T52" fmla="*/ 0 w 569"/>
                <a:gd name="T53" fmla="*/ 0 h 1098"/>
                <a:gd name="T54" fmla="*/ 0 w 569"/>
                <a:gd name="T55" fmla="*/ 0 h 1098"/>
                <a:gd name="T56" fmla="*/ 0 w 569"/>
                <a:gd name="T57" fmla="*/ 0 h 1098"/>
                <a:gd name="T58" fmla="*/ 0 w 569"/>
                <a:gd name="T59" fmla="*/ 0 h 109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4" name="Freeform 59"/>
            <p:cNvSpPr>
              <a:spLocks/>
            </p:cNvSpPr>
            <p:nvPr userDrawn="1"/>
          </p:nvSpPr>
          <p:spPr bwMode="gray">
            <a:xfrm>
              <a:off x="4939" y="595"/>
              <a:ext cx="18" cy="51"/>
            </a:xfrm>
            <a:custGeom>
              <a:avLst/>
              <a:gdLst>
                <a:gd name="T0" fmla="*/ 0 w 318"/>
                <a:gd name="T1" fmla="*/ 0 h 917"/>
                <a:gd name="T2" fmla="*/ 0 w 318"/>
                <a:gd name="T3" fmla="*/ 0 h 917"/>
                <a:gd name="T4" fmla="*/ 0 w 318"/>
                <a:gd name="T5" fmla="*/ 0 h 917"/>
                <a:gd name="T6" fmla="*/ 0 w 318"/>
                <a:gd name="T7" fmla="*/ 0 h 917"/>
                <a:gd name="T8" fmla="*/ 0 w 318"/>
                <a:gd name="T9" fmla="*/ 0 h 917"/>
                <a:gd name="T10" fmla="*/ 0 w 318"/>
                <a:gd name="T11" fmla="*/ 0 h 917"/>
                <a:gd name="T12" fmla="*/ 0 w 318"/>
                <a:gd name="T13" fmla="*/ 0 h 917"/>
                <a:gd name="T14" fmla="*/ 0 w 318"/>
                <a:gd name="T15" fmla="*/ 0 h 917"/>
                <a:gd name="T16" fmla="*/ 0 w 318"/>
                <a:gd name="T17" fmla="*/ 0 h 917"/>
                <a:gd name="T18" fmla="*/ 0 w 318"/>
                <a:gd name="T19" fmla="*/ 0 h 917"/>
                <a:gd name="T20" fmla="*/ 0 w 318"/>
                <a:gd name="T21" fmla="*/ 0 h 917"/>
                <a:gd name="T22" fmla="*/ 0 w 318"/>
                <a:gd name="T23" fmla="*/ 0 h 917"/>
                <a:gd name="T24" fmla="*/ 0 w 318"/>
                <a:gd name="T25" fmla="*/ 0 h 917"/>
                <a:gd name="T26" fmla="*/ 0 w 318"/>
                <a:gd name="T27" fmla="*/ 0 h 917"/>
                <a:gd name="T28" fmla="*/ 0 w 318"/>
                <a:gd name="T29" fmla="*/ 0 h 917"/>
                <a:gd name="T30" fmla="*/ 0 w 318"/>
                <a:gd name="T31" fmla="*/ 0 h 917"/>
                <a:gd name="T32" fmla="*/ 0 w 318"/>
                <a:gd name="T33" fmla="*/ 0 h 9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 name="Freeform 60"/>
            <p:cNvSpPr>
              <a:spLocks noEditPoints="1"/>
            </p:cNvSpPr>
            <p:nvPr userDrawn="1"/>
          </p:nvSpPr>
          <p:spPr bwMode="gray">
            <a:xfrm>
              <a:off x="4963"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 name="Freeform 61"/>
            <p:cNvSpPr>
              <a:spLocks/>
            </p:cNvSpPr>
            <p:nvPr userDrawn="1"/>
          </p:nvSpPr>
          <p:spPr bwMode="gray">
            <a:xfrm>
              <a:off x="5007" y="604"/>
              <a:ext cx="52" cy="42"/>
            </a:xfrm>
            <a:custGeom>
              <a:avLst/>
              <a:gdLst>
                <a:gd name="T0" fmla="*/ 0 w 933"/>
                <a:gd name="T1" fmla="*/ 0 h 742"/>
                <a:gd name="T2" fmla="*/ 0 w 933"/>
                <a:gd name="T3" fmla="*/ 0 h 742"/>
                <a:gd name="T4" fmla="*/ 0 w 933"/>
                <a:gd name="T5" fmla="*/ 0 h 742"/>
                <a:gd name="T6" fmla="*/ 0 w 933"/>
                <a:gd name="T7" fmla="*/ 0 h 742"/>
                <a:gd name="T8" fmla="*/ 0 w 933"/>
                <a:gd name="T9" fmla="*/ 0 h 742"/>
                <a:gd name="T10" fmla="*/ 0 w 933"/>
                <a:gd name="T11" fmla="*/ 0 h 742"/>
                <a:gd name="T12" fmla="*/ 0 w 933"/>
                <a:gd name="T13" fmla="*/ 0 h 742"/>
                <a:gd name="T14" fmla="*/ 0 w 933"/>
                <a:gd name="T15" fmla="*/ 0 h 742"/>
                <a:gd name="T16" fmla="*/ 0 w 933"/>
                <a:gd name="T17" fmla="*/ 0 h 742"/>
                <a:gd name="T18" fmla="*/ 0 w 933"/>
                <a:gd name="T19" fmla="*/ 0 h 742"/>
                <a:gd name="T20" fmla="*/ 0 w 933"/>
                <a:gd name="T21" fmla="*/ 0 h 742"/>
                <a:gd name="T22" fmla="*/ 0 w 933"/>
                <a:gd name="T23" fmla="*/ 0 h 742"/>
                <a:gd name="T24" fmla="*/ 0 w 933"/>
                <a:gd name="T25" fmla="*/ 0 h 742"/>
                <a:gd name="T26" fmla="*/ 0 w 933"/>
                <a:gd name="T27" fmla="*/ 0 h 742"/>
                <a:gd name="T28" fmla="*/ 0 w 933"/>
                <a:gd name="T29" fmla="*/ 0 h 742"/>
                <a:gd name="T30" fmla="*/ 0 w 933"/>
                <a:gd name="T31" fmla="*/ 0 h 742"/>
                <a:gd name="T32" fmla="*/ 0 w 933"/>
                <a:gd name="T33" fmla="*/ 0 h 742"/>
                <a:gd name="T34" fmla="*/ 0 w 933"/>
                <a:gd name="T35" fmla="*/ 0 h 742"/>
                <a:gd name="T36" fmla="*/ 0 w 933"/>
                <a:gd name="T37" fmla="*/ 0 h 742"/>
                <a:gd name="T38" fmla="*/ 0 w 933"/>
                <a:gd name="T39" fmla="*/ 0 h 742"/>
                <a:gd name="T40" fmla="*/ 0 w 933"/>
                <a:gd name="T41" fmla="*/ 0 h 7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 name="Freeform 62"/>
            <p:cNvSpPr>
              <a:spLocks noEditPoints="1"/>
            </p:cNvSpPr>
            <p:nvPr userDrawn="1"/>
          </p:nvSpPr>
          <p:spPr bwMode="gray">
            <a:xfrm>
              <a:off x="5069"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8" name="Freeform 63"/>
            <p:cNvSpPr>
              <a:spLocks/>
            </p:cNvSpPr>
            <p:nvPr userDrawn="1"/>
          </p:nvSpPr>
          <p:spPr bwMode="gray">
            <a:xfrm>
              <a:off x="5113" y="604"/>
              <a:ext cx="17" cy="42"/>
            </a:xfrm>
            <a:custGeom>
              <a:avLst/>
              <a:gdLst>
                <a:gd name="T0" fmla="*/ 0 w 312"/>
                <a:gd name="T1" fmla="*/ 0 h 742"/>
                <a:gd name="T2" fmla="*/ 0 w 312"/>
                <a:gd name="T3" fmla="*/ 0 h 742"/>
                <a:gd name="T4" fmla="*/ 0 w 312"/>
                <a:gd name="T5" fmla="*/ 0 h 742"/>
                <a:gd name="T6" fmla="*/ 0 w 312"/>
                <a:gd name="T7" fmla="*/ 0 h 742"/>
                <a:gd name="T8" fmla="*/ 0 w 312"/>
                <a:gd name="T9" fmla="*/ 0 h 742"/>
                <a:gd name="T10" fmla="*/ 0 w 312"/>
                <a:gd name="T11" fmla="*/ 0 h 742"/>
                <a:gd name="T12" fmla="*/ 0 w 312"/>
                <a:gd name="T13" fmla="*/ 0 h 7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9" name="Freeform 64"/>
            <p:cNvSpPr>
              <a:spLocks/>
            </p:cNvSpPr>
            <p:nvPr userDrawn="1"/>
          </p:nvSpPr>
          <p:spPr bwMode="gray">
            <a:xfrm>
              <a:off x="5138" y="604"/>
              <a:ext cx="17" cy="42"/>
            </a:xfrm>
            <a:custGeom>
              <a:avLst/>
              <a:gdLst>
                <a:gd name="T0" fmla="*/ 0 w 312"/>
                <a:gd name="T1" fmla="*/ 0 h 742"/>
                <a:gd name="T2" fmla="*/ 0 w 312"/>
                <a:gd name="T3" fmla="*/ 0 h 742"/>
                <a:gd name="T4" fmla="*/ 0 w 312"/>
                <a:gd name="T5" fmla="*/ 0 h 742"/>
                <a:gd name="T6" fmla="*/ 0 w 312"/>
                <a:gd name="T7" fmla="*/ 0 h 742"/>
                <a:gd name="T8" fmla="*/ 0 w 312"/>
                <a:gd name="T9" fmla="*/ 0 h 742"/>
                <a:gd name="T10" fmla="*/ 0 w 312"/>
                <a:gd name="T11" fmla="*/ 0 h 742"/>
                <a:gd name="T12" fmla="*/ 0 w 312"/>
                <a:gd name="T13" fmla="*/ 0 h 7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 name="Freeform 65"/>
            <p:cNvSpPr>
              <a:spLocks noEditPoints="1"/>
            </p:cNvSpPr>
            <p:nvPr userDrawn="1"/>
          </p:nvSpPr>
          <p:spPr bwMode="gray">
            <a:xfrm>
              <a:off x="5160"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 name="Freeform 66"/>
            <p:cNvSpPr>
              <a:spLocks/>
            </p:cNvSpPr>
            <p:nvPr userDrawn="1"/>
          </p:nvSpPr>
          <p:spPr bwMode="gray">
            <a:xfrm>
              <a:off x="5198" y="605"/>
              <a:ext cx="52" cy="41"/>
            </a:xfrm>
            <a:custGeom>
              <a:avLst/>
              <a:gdLst>
                <a:gd name="T0" fmla="*/ 0 w 929"/>
                <a:gd name="T1" fmla="*/ 0 h 722"/>
                <a:gd name="T2" fmla="*/ 0 w 929"/>
                <a:gd name="T3" fmla="*/ 0 h 722"/>
                <a:gd name="T4" fmla="*/ 0 w 929"/>
                <a:gd name="T5" fmla="*/ 0 h 722"/>
                <a:gd name="T6" fmla="*/ 0 w 929"/>
                <a:gd name="T7" fmla="*/ 0 h 722"/>
                <a:gd name="T8" fmla="*/ 0 w 929"/>
                <a:gd name="T9" fmla="*/ 0 h 722"/>
                <a:gd name="T10" fmla="*/ 0 w 929"/>
                <a:gd name="T11" fmla="*/ 0 h 722"/>
                <a:gd name="T12" fmla="*/ 0 w 929"/>
                <a:gd name="T13" fmla="*/ 0 h 722"/>
                <a:gd name="T14" fmla="*/ 0 w 929"/>
                <a:gd name="T15" fmla="*/ 0 h 722"/>
                <a:gd name="T16" fmla="*/ 0 w 929"/>
                <a:gd name="T17" fmla="*/ 0 h 722"/>
                <a:gd name="T18" fmla="*/ 0 w 929"/>
                <a:gd name="T19" fmla="*/ 0 h 722"/>
                <a:gd name="T20" fmla="*/ 0 w 929"/>
                <a:gd name="T21" fmla="*/ 0 h 722"/>
                <a:gd name="T22" fmla="*/ 0 w 929"/>
                <a:gd name="T23" fmla="*/ 0 h 722"/>
                <a:gd name="T24" fmla="*/ 0 w 929"/>
                <a:gd name="T25" fmla="*/ 0 h 722"/>
                <a:gd name="T26" fmla="*/ 0 w 929"/>
                <a:gd name="T27" fmla="*/ 0 h 722"/>
                <a:gd name="T28" fmla="*/ 0 w 929"/>
                <a:gd name="T29" fmla="*/ 0 h 722"/>
                <a:gd name="T30" fmla="*/ 0 w 929"/>
                <a:gd name="T31" fmla="*/ 0 h 7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2" name="Freeform 67"/>
            <p:cNvSpPr>
              <a:spLocks/>
            </p:cNvSpPr>
            <p:nvPr userDrawn="1"/>
          </p:nvSpPr>
          <p:spPr bwMode="gray">
            <a:xfrm>
              <a:off x="5270" y="605"/>
              <a:ext cx="52" cy="41"/>
            </a:xfrm>
            <a:custGeom>
              <a:avLst/>
              <a:gdLst>
                <a:gd name="T0" fmla="*/ 0 w 930"/>
                <a:gd name="T1" fmla="*/ 0 h 722"/>
                <a:gd name="T2" fmla="*/ 0 w 930"/>
                <a:gd name="T3" fmla="*/ 0 h 722"/>
                <a:gd name="T4" fmla="*/ 0 w 930"/>
                <a:gd name="T5" fmla="*/ 0 h 722"/>
                <a:gd name="T6" fmla="*/ 0 w 930"/>
                <a:gd name="T7" fmla="*/ 0 h 722"/>
                <a:gd name="T8" fmla="*/ 0 w 930"/>
                <a:gd name="T9" fmla="*/ 0 h 722"/>
                <a:gd name="T10" fmla="*/ 0 w 930"/>
                <a:gd name="T11" fmla="*/ 0 h 722"/>
                <a:gd name="T12" fmla="*/ 0 w 930"/>
                <a:gd name="T13" fmla="*/ 0 h 722"/>
                <a:gd name="T14" fmla="*/ 0 w 930"/>
                <a:gd name="T15" fmla="*/ 0 h 722"/>
                <a:gd name="T16" fmla="*/ 0 w 930"/>
                <a:gd name="T17" fmla="*/ 0 h 722"/>
                <a:gd name="T18" fmla="*/ 0 w 930"/>
                <a:gd name="T19" fmla="*/ 0 h 722"/>
                <a:gd name="T20" fmla="*/ 0 w 930"/>
                <a:gd name="T21" fmla="*/ 0 h 722"/>
                <a:gd name="T22" fmla="*/ 0 w 930"/>
                <a:gd name="T23" fmla="*/ 0 h 722"/>
                <a:gd name="T24" fmla="*/ 0 w 930"/>
                <a:gd name="T25" fmla="*/ 0 h 722"/>
                <a:gd name="T26" fmla="*/ 0 w 930"/>
                <a:gd name="T27" fmla="*/ 0 h 722"/>
                <a:gd name="T28" fmla="*/ 0 w 930"/>
                <a:gd name="T29" fmla="*/ 0 h 722"/>
                <a:gd name="T30" fmla="*/ 0 w 930"/>
                <a:gd name="T31" fmla="*/ 0 h 7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3" name="Freeform 68"/>
            <p:cNvSpPr>
              <a:spLocks noEditPoints="1"/>
            </p:cNvSpPr>
            <p:nvPr userDrawn="1"/>
          </p:nvSpPr>
          <p:spPr bwMode="gray">
            <a:xfrm>
              <a:off x="5329" y="591"/>
              <a:ext cx="9" cy="55"/>
            </a:xfrm>
            <a:custGeom>
              <a:avLst/>
              <a:gdLst>
                <a:gd name="T0" fmla="*/ 0 w 151"/>
                <a:gd name="T1" fmla="*/ 0 h 987"/>
                <a:gd name="T2" fmla="*/ 0 w 151"/>
                <a:gd name="T3" fmla="*/ 0 h 987"/>
                <a:gd name="T4" fmla="*/ 0 w 151"/>
                <a:gd name="T5" fmla="*/ 0 h 987"/>
                <a:gd name="T6" fmla="*/ 0 w 151"/>
                <a:gd name="T7" fmla="*/ 0 h 987"/>
                <a:gd name="T8" fmla="*/ 0 w 151"/>
                <a:gd name="T9" fmla="*/ 0 h 987"/>
                <a:gd name="T10" fmla="*/ 0 w 151"/>
                <a:gd name="T11" fmla="*/ 0 h 987"/>
                <a:gd name="T12" fmla="*/ 0 w 151"/>
                <a:gd name="T13" fmla="*/ 0 h 987"/>
                <a:gd name="T14" fmla="*/ 0 w 151"/>
                <a:gd name="T15" fmla="*/ 0 h 987"/>
                <a:gd name="T16" fmla="*/ 0 w 151"/>
                <a:gd name="T17" fmla="*/ 0 h 987"/>
                <a:gd name="T18" fmla="*/ 0 w 151"/>
                <a:gd name="T19" fmla="*/ 0 h 987"/>
                <a:gd name="T20" fmla="*/ 0 w 151"/>
                <a:gd name="T21" fmla="*/ 0 h 987"/>
                <a:gd name="T22" fmla="*/ 0 w 151"/>
                <a:gd name="T23" fmla="*/ 0 h 987"/>
                <a:gd name="T24" fmla="*/ 0 w 151"/>
                <a:gd name="T25" fmla="*/ 0 h 987"/>
                <a:gd name="T26" fmla="*/ 0 w 151"/>
                <a:gd name="T27" fmla="*/ 0 h 9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4" name="Freeform 69"/>
            <p:cNvSpPr>
              <a:spLocks/>
            </p:cNvSpPr>
            <p:nvPr userDrawn="1"/>
          </p:nvSpPr>
          <p:spPr bwMode="gray">
            <a:xfrm>
              <a:off x="5350" y="595"/>
              <a:ext cx="18" cy="51"/>
            </a:xfrm>
            <a:custGeom>
              <a:avLst/>
              <a:gdLst>
                <a:gd name="T0" fmla="*/ 0 w 318"/>
                <a:gd name="T1" fmla="*/ 0 h 917"/>
                <a:gd name="T2" fmla="*/ 0 w 318"/>
                <a:gd name="T3" fmla="*/ 0 h 917"/>
                <a:gd name="T4" fmla="*/ 0 w 318"/>
                <a:gd name="T5" fmla="*/ 0 h 917"/>
                <a:gd name="T6" fmla="*/ 0 w 318"/>
                <a:gd name="T7" fmla="*/ 0 h 917"/>
                <a:gd name="T8" fmla="*/ 0 w 318"/>
                <a:gd name="T9" fmla="*/ 0 h 917"/>
                <a:gd name="T10" fmla="*/ 0 w 318"/>
                <a:gd name="T11" fmla="*/ 0 h 917"/>
                <a:gd name="T12" fmla="*/ 0 w 318"/>
                <a:gd name="T13" fmla="*/ 0 h 917"/>
                <a:gd name="T14" fmla="*/ 0 w 318"/>
                <a:gd name="T15" fmla="*/ 0 h 917"/>
                <a:gd name="T16" fmla="*/ 0 w 318"/>
                <a:gd name="T17" fmla="*/ 0 h 917"/>
                <a:gd name="T18" fmla="*/ 0 w 318"/>
                <a:gd name="T19" fmla="*/ 0 h 917"/>
                <a:gd name="T20" fmla="*/ 0 w 318"/>
                <a:gd name="T21" fmla="*/ 0 h 917"/>
                <a:gd name="T22" fmla="*/ 0 w 318"/>
                <a:gd name="T23" fmla="*/ 0 h 917"/>
                <a:gd name="T24" fmla="*/ 0 w 318"/>
                <a:gd name="T25" fmla="*/ 0 h 917"/>
                <a:gd name="T26" fmla="*/ 0 w 318"/>
                <a:gd name="T27" fmla="*/ 0 h 917"/>
                <a:gd name="T28" fmla="*/ 0 w 318"/>
                <a:gd name="T29" fmla="*/ 0 h 917"/>
                <a:gd name="T30" fmla="*/ 0 w 318"/>
                <a:gd name="T31" fmla="*/ 0 h 917"/>
                <a:gd name="T32" fmla="*/ 0 w 318"/>
                <a:gd name="T33" fmla="*/ 0 h 9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5" name="Freeform 70"/>
            <p:cNvSpPr>
              <a:spLocks/>
            </p:cNvSpPr>
            <p:nvPr userDrawn="1"/>
          </p:nvSpPr>
          <p:spPr bwMode="gray">
            <a:xfrm>
              <a:off x="5376" y="585"/>
              <a:ext cx="31" cy="61"/>
            </a:xfrm>
            <a:custGeom>
              <a:avLst/>
              <a:gdLst>
                <a:gd name="T0" fmla="*/ 0 w 548"/>
                <a:gd name="T1" fmla="*/ 0 h 1087"/>
                <a:gd name="T2" fmla="*/ 0 w 548"/>
                <a:gd name="T3" fmla="*/ 0 h 1087"/>
                <a:gd name="T4" fmla="*/ 0 w 548"/>
                <a:gd name="T5" fmla="*/ 0 h 1087"/>
                <a:gd name="T6" fmla="*/ 0 w 548"/>
                <a:gd name="T7" fmla="*/ 0 h 1087"/>
                <a:gd name="T8" fmla="*/ 0 w 548"/>
                <a:gd name="T9" fmla="*/ 0 h 1087"/>
                <a:gd name="T10" fmla="*/ 0 w 548"/>
                <a:gd name="T11" fmla="*/ 0 h 1087"/>
                <a:gd name="T12" fmla="*/ 0 w 548"/>
                <a:gd name="T13" fmla="*/ 0 h 1087"/>
                <a:gd name="T14" fmla="*/ 0 w 548"/>
                <a:gd name="T15" fmla="*/ 0 h 1087"/>
                <a:gd name="T16" fmla="*/ 0 w 548"/>
                <a:gd name="T17" fmla="*/ 0 h 1087"/>
                <a:gd name="T18" fmla="*/ 0 w 548"/>
                <a:gd name="T19" fmla="*/ 0 h 1087"/>
                <a:gd name="T20" fmla="*/ 0 w 548"/>
                <a:gd name="T21" fmla="*/ 0 h 1087"/>
                <a:gd name="T22" fmla="*/ 0 w 548"/>
                <a:gd name="T23" fmla="*/ 0 h 1087"/>
                <a:gd name="T24" fmla="*/ 0 w 548"/>
                <a:gd name="T25" fmla="*/ 0 h 1087"/>
                <a:gd name="T26" fmla="*/ 0 w 548"/>
                <a:gd name="T27" fmla="*/ 0 h 1087"/>
                <a:gd name="T28" fmla="*/ 0 w 548"/>
                <a:gd name="T29" fmla="*/ 0 h 10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 name="Freeform 71"/>
            <p:cNvSpPr>
              <a:spLocks/>
            </p:cNvSpPr>
            <p:nvPr userDrawn="1"/>
          </p:nvSpPr>
          <p:spPr bwMode="gray">
            <a:xfrm>
              <a:off x="5432" y="605"/>
              <a:ext cx="34" cy="60"/>
            </a:xfrm>
            <a:custGeom>
              <a:avLst/>
              <a:gdLst>
                <a:gd name="T0" fmla="*/ 15 w 34"/>
                <a:gd name="T1" fmla="*/ 41 h 60"/>
                <a:gd name="T2" fmla="*/ 0 w 34"/>
                <a:gd name="T3" fmla="*/ 0 h 60"/>
                <a:gd name="T4" fmla="*/ 7 w 34"/>
                <a:gd name="T5" fmla="*/ 0 h 60"/>
                <a:gd name="T6" fmla="*/ 18 w 34"/>
                <a:gd name="T7" fmla="*/ 33 h 60"/>
                <a:gd name="T8" fmla="*/ 28 w 34"/>
                <a:gd name="T9" fmla="*/ 0 h 60"/>
                <a:gd name="T10" fmla="*/ 34 w 34"/>
                <a:gd name="T11" fmla="*/ 0 h 60"/>
                <a:gd name="T12" fmla="*/ 14 w 34"/>
                <a:gd name="T13" fmla="*/ 60 h 60"/>
                <a:gd name="T14" fmla="*/ 8 w 34"/>
                <a:gd name="T15" fmla="*/ 60 h 60"/>
                <a:gd name="T16" fmla="*/ 15 w 34"/>
                <a:gd name="T17" fmla="*/ 41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7" name="Freeform 72"/>
            <p:cNvSpPr>
              <a:spLocks noEditPoints="1"/>
            </p:cNvSpPr>
            <p:nvPr userDrawn="1"/>
          </p:nvSpPr>
          <p:spPr bwMode="gray">
            <a:xfrm>
              <a:off x="5470"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8" name="Freeform 73"/>
            <p:cNvSpPr>
              <a:spLocks/>
            </p:cNvSpPr>
            <p:nvPr userDrawn="1"/>
          </p:nvSpPr>
          <p:spPr bwMode="gray">
            <a:xfrm>
              <a:off x="5514" y="605"/>
              <a:ext cx="29" cy="42"/>
            </a:xfrm>
            <a:custGeom>
              <a:avLst/>
              <a:gdLst>
                <a:gd name="T0" fmla="*/ 0 w 527"/>
                <a:gd name="T1" fmla="*/ 0 h 742"/>
                <a:gd name="T2" fmla="*/ 0 w 527"/>
                <a:gd name="T3" fmla="*/ 0 h 742"/>
                <a:gd name="T4" fmla="*/ 0 w 527"/>
                <a:gd name="T5" fmla="*/ 0 h 742"/>
                <a:gd name="T6" fmla="*/ 0 w 527"/>
                <a:gd name="T7" fmla="*/ 0 h 742"/>
                <a:gd name="T8" fmla="*/ 0 w 527"/>
                <a:gd name="T9" fmla="*/ 0 h 742"/>
                <a:gd name="T10" fmla="*/ 0 w 527"/>
                <a:gd name="T11" fmla="*/ 0 h 742"/>
                <a:gd name="T12" fmla="*/ 0 w 527"/>
                <a:gd name="T13" fmla="*/ 0 h 742"/>
                <a:gd name="T14" fmla="*/ 0 w 527"/>
                <a:gd name="T15" fmla="*/ 0 h 742"/>
                <a:gd name="T16" fmla="*/ 0 w 527"/>
                <a:gd name="T17" fmla="*/ 0 h 742"/>
                <a:gd name="T18" fmla="*/ 0 w 527"/>
                <a:gd name="T19" fmla="*/ 0 h 742"/>
                <a:gd name="T20" fmla="*/ 0 w 527"/>
                <a:gd name="T21" fmla="*/ 0 h 742"/>
                <a:gd name="T22" fmla="*/ 0 w 527"/>
                <a:gd name="T23" fmla="*/ 0 h 742"/>
                <a:gd name="T24" fmla="*/ 0 w 527"/>
                <a:gd name="T25" fmla="*/ 0 h 742"/>
                <a:gd name="T26" fmla="*/ 0 w 527"/>
                <a:gd name="T27" fmla="*/ 0 h 742"/>
                <a:gd name="T28" fmla="*/ 0 w 527"/>
                <a:gd name="T29" fmla="*/ 0 h 7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 name="Freeform 74"/>
            <p:cNvSpPr>
              <a:spLocks/>
            </p:cNvSpPr>
            <p:nvPr userDrawn="1"/>
          </p:nvSpPr>
          <p:spPr bwMode="gray">
            <a:xfrm>
              <a:off x="5115" y="216"/>
              <a:ext cx="132" cy="102"/>
            </a:xfrm>
            <a:custGeom>
              <a:avLst/>
              <a:gdLst>
                <a:gd name="T0" fmla="*/ 0 w 2365"/>
                <a:gd name="T1" fmla="*/ 0 h 1825"/>
                <a:gd name="T2" fmla="*/ 0 w 2365"/>
                <a:gd name="T3" fmla="*/ 0 h 1825"/>
                <a:gd name="T4" fmla="*/ 0 w 2365"/>
                <a:gd name="T5" fmla="*/ 0 h 1825"/>
                <a:gd name="T6" fmla="*/ 0 w 2365"/>
                <a:gd name="T7" fmla="*/ 0 h 1825"/>
                <a:gd name="T8" fmla="*/ 0 w 2365"/>
                <a:gd name="T9" fmla="*/ 0 h 1825"/>
                <a:gd name="T10" fmla="*/ 0 w 2365"/>
                <a:gd name="T11" fmla="*/ 0 h 1825"/>
                <a:gd name="T12" fmla="*/ 0 w 2365"/>
                <a:gd name="T13" fmla="*/ 0 h 1825"/>
                <a:gd name="T14" fmla="*/ 0 w 2365"/>
                <a:gd name="T15" fmla="*/ 0 h 1825"/>
                <a:gd name="T16" fmla="*/ 0 w 2365"/>
                <a:gd name="T17" fmla="*/ 0 h 1825"/>
                <a:gd name="T18" fmla="*/ 0 w 2365"/>
                <a:gd name="T19" fmla="*/ 0 h 1825"/>
                <a:gd name="T20" fmla="*/ 0 w 2365"/>
                <a:gd name="T21" fmla="*/ 0 h 1825"/>
                <a:gd name="T22" fmla="*/ 0 w 2365"/>
                <a:gd name="T23" fmla="*/ 0 h 1825"/>
                <a:gd name="T24" fmla="*/ 0 w 2365"/>
                <a:gd name="T25" fmla="*/ 0 h 1825"/>
                <a:gd name="T26" fmla="*/ 0 w 2365"/>
                <a:gd name="T27" fmla="*/ 0 h 1825"/>
                <a:gd name="T28" fmla="*/ 0 w 2365"/>
                <a:gd name="T29" fmla="*/ 0 h 1825"/>
                <a:gd name="T30" fmla="*/ 0 w 2365"/>
                <a:gd name="T31" fmla="*/ 0 h 1825"/>
                <a:gd name="T32" fmla="*/ 0 w 2365"/>
                <a:gd name="T33" fmla="*/ 0 h 1825"/>
                <a:gd name="T34" fmla="*/ 0 w 2365"/>
                <a:gd name="T35" fmla="*/ 0 h 1825"/>
                <a:gd name="T36" fmla="*/ 0 w 2365"/>
                <a:gd name="T37" fmla="*/ 0 h 1825"/>
                <a:gd name="T38" fmla="*/ 0 w 2365"/>
                <a:gd name="T39" fmla="*/ 0 h 1825"/>
                <a:gd name="T40" fmla="*/ 0 w 2365"/>
                <a:gd name="T41" fmla="*/ 0 h 1825"/>
                <a:gd name="T42" fmla="*/ 0 w 2365"/>
                <a:gd name="T43" fmla="*/ 0 h 18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0" name="Freeform 75"/>
            <p:cNvSpPr>
              <a:spLocks/>
            </p:cNvSpPr>
            <p:nvPr userDrawn="1"/>
          </p:nvSpPr>
          <p:spPr bwMode="gray">
            <a:xfrm>
              <a:off x="4899" y="327"/>
              <a:ext cx="91" cy="148"/>
            </a:xfrm>
            <a:custGeom>
              <a:avLst/>
              <a:gdLst>
                <a:gd name="T0" fmla="*/ 0 w 1624"/>
                <a:gd name="T1" fmla="*/ 0 h 2651"/>
                <a:gd name="T2" fmla="*/ 0 w 1624"/>
                <a:gd name="T3" fmla="*/ 0 h 2651"/>
                <a:gd name="T4" fmla="*/ 0 w 1624"/>
                <a:gd name="T5" fmla="*/ 0 h 2651"/>
                <a:gd name="T6" fmla="*/ 0 w 1624"/>
                <a:gd name="T7" fmla="*/ 0 h 2651"/>
                <a:gd name="T8" fmla="*/ 0 w 1624"/>
                <a:gd name="T9" fmla="*/ 0 h 2651"/>
                <a:gd name="T10" fmla="*/ 0 w 1624"/>
                <a:gd name="T11" fmla="*/ 0 h 2651"/>
                <a:gd name="T12" fmla="*/ 0 w 1624"/>
                <a:gd name="T13" fmla="*/ 0 h 2651"/>
                <a:gd name="T14" fmla="*/ 0 w 1624"/>
                <a:gd name="T15" fmla="*/ 0 h 2651"/>
                <a:gd name="T16" fmla="*/ 0 w 1624"/>
                <a:gd name="T17" fmla="*/ 0 h 2651"/>
                <a:gd name="T18" fmla="*/ 0 w 1624"/>
                <a:gd name="T19" fmla="*/ 0 h 2651"/>
                <a:gd name="T20" fmla="*/ 0 w 1624"/>
                <a:gd name="T21" fmla="*/ 0 h 2651"/>
                <a:gd name="T22" fmla="*/ 0 w 1624"/>
                <a:gd name="T23" fmla="*/ 0 h 2651"/>
                <a:gd name="T24" fmla="*/ 0 w 1624"/>
                <a:gd name="T25" fmla="*/ 0 h 2651"/>
                <a:gd name="T26" fmla="*/ 0 w 1624"/>
                <a:gd name="T27" fmla="*/ 0 h 2651"/>
                <a:gd name="T28" fmla="*/ 0 w 1624"/>
                <a:gd name="T29" fmla="*/ 0 h 2651"/>
                <a:gd name="T30" fmla="*/ 0 w 1624"/>
                <a:gd name="T31" fmla="*/ 0 h 26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1" name="Freeform 76"/>
            <p:cNvSpPr>
              <a:spLocks/>
            </p:cNvSpPr>
            <p:nvPr userDrawn="1"/>
          </p:nvSpPr>
          <p:spPr bwMode="gray">
            <a:xfrm>
              <a:off x="5114" y="327"/>
              <a:ext cx="60" cy="207"/>
            </a:xfrm>
            <a:custGeom>
              <a:avLst/>
              <a:gdLst>
                <a:gd name="T0" fmla="*/ 0 w 1072"/>
                <a:gd name="T1" fmla="*/ 0 h 3696"/>
                <a:gd name="T2" fmla="*/ 0 w 1072"/>
                <a:gd name="T3" fmla="*/ 0 h 3696"/>
                <a:gd name="T4" fmla="*/ 0 w 1072"/>
                <a:gd name="T5" fmla="*/ 0 h 3696"/>
                <a:gd name="T6" fmla="*/ 0 w 1072"/>
                <a:gd name="T7" fmla="*/ 0 h 3696"/>
                <a:gd name="T8" fmla="*/ 0 w 1072"/>
                <a:gd name="T9" fmla="*/ 0 h 3696"/>
                <a:gd name="T10" fmla="*/ 0 w 1072"/>
                <a:gd name="T11" fmla="*/ 0 h 3696"/>
                <a:gd name="T12" fmla="*/ 0 w 1072"/>
                <a:gd name="T13" fmla="*/ 0 h 3696"/>
                <a:gd name="T14" fmla="*/ 0 w 1072"/>
                <a:gd name="T15" fmla="*/ 0 h 36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2" name="Freeform 77"/>
            <p:cNvSpPr>
              <a:spLocks/>
            </p:cNvSpPr>
            <p:nvPr userDrawn="1"/>
          </p:nvSpPr>
          <p:spPr bwMode="gray">
            <a:xfrm>
              <a:off x="5180" y="327"/>
              <a:ext cx="47" cy="148"/>
            </a:xfrm>
            <a:custGeom>
              <a:avLst/>
              <a:gdLst>
                <a:gd name="T0" fmla="*/ 0 w 828"/>
                <a:gd name="T1" fmla="*/ 0 h 2653"/>
                <a:gd name="T2" fmla="*/ 0 w 828"/>
                <a:gd name="T3" fmla="*/ 0 h 2653"/>
                <a:gd name="T4" fmla="*/ 0 w 828"/>
                <a:gd name="T5" fmla="*/ 0 h 2653"/>
                <a:gd name="T6" fmla="*/ 0 w 828"/>
                <a:gd name="T7" fmla="*/ 0 h 2653"/>
                <a:gd name="T8" fmla="*/ 0 w 828"/>
                <a:gd name="T9" fmla="*/ 0 h 2653"/>
                <a:gd name="T10" fmla="*/ 0 w 828"/>
                <a:gd name="T11" fmla="*/ 0 h 2653"/>
                <a:gd name="T12" fmla="*/ 0 w 828"/>
                <a:gd name="T13" fmla="*/ 0 h 2653"/>
                <a:gd name="T14" fmla="*/ 0 w 828"/>
                <a:gd name="T15" fmla="*/ 0 h 2653"/>
                <a:gd name="T16" fmla="*/ 0 w 828"/>
                <a:gd name="T17" fmla="*/ 0 h 2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3" name="Freeform 78"/>
            <p:cNvSpPr>
              <a:spLocks/>
            </p:cNvSpPr>
            <p:nvPr userDrawn="1"/>
          </p:nvSpPr>
          <p:spPr bwMode="gray">
            <a:xfrm>
              <a:off x="5227" y="327"/>
              <a:ext cx="111" cy="148"/>
            </a:xfrm>
            <a:custGeom>
              <a:avLst/>
              <a:gdLst>
                <a:gd name="T0" fmla="*/ 0 w 1984"/>
                <a:gd name="T1" fmla="*/ 0 h 2651"/>
                <a:gd name="T2" fmla="*/ 0 w 1984"/>
                <a:gd name="T3" fmla="*/ 0 h 2651"/>
                <a:gd name="T4" fmla="*/ 0 w 1984"/>
                <a:gd name="T5" fmla="*/ 0 h 2651"/>
                <a:gd name="T6" fmla="*/ 0 w 1984"/>
                <a:gd name="T7" fmla="*/ 0 h 2651"/>
                <a:gd name="T8" fmla="*/ 0 w 1984"/>
                <a:gd name="T9" fmla="*/ 0 h 2651"/>
                <a:gd name="T10" fmla="*/ 0 w 1984"/>
                <a:gd name="T11" fmla="*/ 0 h 2651"/>
                <a:gd name="T12" fmla="*/ 0 w 1984"/>
                <a:gd name="T13" fmla="*/ 0 h 2651"/>
                <a:gd name="T14" fmla="*/ 0 w 1984"/>
                <a:gd name="T15" fmla="*/ 0 h 2651"/>
                <a:gd name="T16" fmla="*/ 0 w 1984"/>
                <a:gd name="T17" fmla="*/ 0 h 2651"/>
                <a:gd name="T18" fmla="*/ 0 w 1984"/>
                <a:gd name="T19" fmla="*/ 0 h 2651"/>
                <a:gd name="T20" fmla="*/ 0 w 1984"/>
                <a:gd name="T21" fmla="*/ 0 h 2651"/>
                <a:gd name="T22" fmla="*/ 0 w 1984"/>
                <a:gd name="T23" fmla="*/ 0 h 2651"/>
                <a:gd name="T24" fmla="*/ 0 w 1984"/>
                <a:gd name="T25" fmla="*/ 0 h 26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4" name="Freeform 79"/>
            <p:cNvSpPr>
              <a:spLocks/>
            </p:cNvSpPr>
            <p:nvPr userDrawn="1"/>
          </p:nvSpPr>
          <p:spPr bwMode="gray">
            <a:xfrm>
              <a:off x="5429" y="327"/>
              <a:ext cx="124" cy="151"/>
            </a:xfrm>
            <a:custGeom>
              <a:avLst/>
              <a:gdLst>
                <a:gd name="T0" fmla="*/ 0 w 2219"/>
                <a:gd name="T1" fmla="*/ 0 h 2693"/>
                <a:gd name="T2" fmla="*/ 0 w 2219"/>
                <a:gd name="T3" fmla="*/ 0 h 2693"/>
                <a:gd name="T4" fmla="*/ 0 w 2219"/>
                <a:gd name="T5" fmla="*/ 0 h 2693"/>
                <a:gd name="T6" fmla="*/ 0 w 2219"/>
                <a:gd name="T7" fmla="*/ 0 h 2693"/>
                <a:gd name="T8" fmla="*/ 0 w 2219"/>
                <a:gd name="T9" fmla="*/ 0 h 2693"/>
                <a:gd name="T10" fmla="*/ 0 w 2219"/>
                <a:gd name="T11" fmla="*/ 0 h 2693"/>
                <a:gd name="T12" fmla="*/ 0 w 2219"/>
                <a:gd name="T13" fmla="*/ 0 h 2693"/>
                <a:gd name="T14" fmla="*/ 0 w 2219"/>
                <a:gd name="T15" fmla="*/ 0 h 2693"/>
                <a:gd name="T16" fmla="*/ 0 w 2219"/>
                <a:gd name="T17" fmla="*/ 0 h 2693"/>
                <a:gd name="T18" fmla="*/ 0 w 2219"/>
                <a:gd name="T19" fmla="*/ 0 h 2693"/>
                <a:gd name="T20" fmla="*/ 0 w 2219"/>
                <a:gd name="T21" fmla="*/ 0 h 2693"/>
                <a:gd name="T22" fmla="*/ 0 w 2219"/>
                <a:gd name="T23" fmla="*/ 0 h 2693"/>
                <a:gd name="T24" fmla="*/ 0 w 2219"/>
                <a:gd name="T25" fmla="*/ 0 h 2693"/>
                <a:gd name="T26" fmla="*/ 0 w 2219"/>
                <a:gd name="T27" fmla="*/ 0 h 2693"/>
                <a:gd name="T28" fmla="*/ 0 w 2219"/>
                <a:gd name="T29" fmla="*/ 0 h 26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5" name="Freeform 80"/>
            <p:cNvSpPr>
              <a:spLocks/>
            </p:cNvSpPr>
            <p:nvPr userDrawn="1"/>
          </p:nvSpPr>
          <p:spPr bwMode="gray">
            <a:xfrm>
              <a:off x="4994" y="327"/>
              <a:ext cx="125" cy="151"/>
            </a:xfrm>
            <a:custGeom>
              <a:avLst/>
              <a:gdLst>
                <a:gd name="T0" fmla="*/ 0 w 2240"/>
                <a:gd name="T1" fmla="*/ 0 h 2700"/>
                <a:gd name="T2" fmla="*/ 0 w 2240"/>
                <a:gd name="T3" fmla="*/ 0 h 2700"/>
                <a:gd name="T4" fmla="*/ 0 w 2240"/>
                <a:gd name="T5" fmla="*/ 0 h 2700"/>
                <a:gd name="T6" fmla="*/ 0 w 2240"/>
                <a:gd name="T7" fmla="*/ 0 h 2700"/>
                <a:gd name="T8" fmla="*/ 0 w 2240"/>
                <a:gd name="T9" fmla="*/ 0 h 2700"/>
                <a:gd name="T10" fmla="*/ 0 w 2240"/>
                <a:gd name="T11" fmla="*/ 0 h 2700"/>
                <a:gd name="T12" fmla="*/ 0 w 2240"/>
                <a:gd name="T13" fmla="*/ 0 h 2700"/>
                <a:gd name="T14" fmla="*/ 0 w 2240"/>
                <a:gd name="T15" fmla="*/ 0 h 2700"/>
                <a:gd name="T16" fmla="*/ 0 w 2240"/>
                <a:gd name="T17" fmla="*/ 0 h 2700"/>
                <a:gd name="T18" fmla="*/ 0 w 2240"/>
                <a:gd name="T19" fmla="*/ 0 h 2700"/>
                <a:gd name="T20" fmla="*/ 0 w 2240"/>
                <a:gd name="T21" fmla="*/ 0 h 2700"/>
                <a:gd name="T22" fmla="*/ 0 w 2240"/>
                <a:gd name="T23" fmla="*/ 0 h 2700"/>
                <a:gd name="T24" fmla="*/ 0 w 2240"/>
                <a:gd name="T25" fmla="*/ 0 h 2700"/>
                <a:gd name="T26" fmla="*/ 0 w 2240"/>
                <a:gd name="T27" fmla="*/ 0 h 2700"/>
                <a:gd name="T28" fmla="*/ 0 w 2240"/>
                <a:gd name="T29" fmla="*/ 0 h 27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6" name="Freeform 81"/>
            <p:cNvSpPr>
              <a:spLocks/>
            </p:cNvSpPr>
            <p:nvPr userDrawn="1"/>
          </p:nvSpPr>
          <p:spPr bwMode="gray">
            <a:xfrm>
              <a:off x="5333" y="324"/>
              <a:ext cx="95" cy="154"/>
            </a:xfrm>
            <a:custGeom>
              <a:avLst/>
              <a:gdLst>
                <a:gd name="T0" fmla="*/ 0 w 1707"/>
                <a:gd name="T1" fmla="*/ 0 h 2755"/>
                <a:gd name="T2" fmla="*/ 0 w 1707"/>
                <a:gd name="T3" fmla="*/ 0 h 2755"/>
                <a:gd name="T4" fmla="*/ 0 w 1707"/>
                <a:gd name="T5" fmla="*/ 0 h 2755"/>
                <a:gd name="T6" fmla="*/ 0 w 1707"/>
                <a:gd name="T7" fmla="*/ 0 h 2755"/>
                <a:gd name="T8" fmla="*/ 0 w 1707"/>
                <a:gd name="T9" fmla="*/ 0 h 2755"/>
                <a:gd name="T10" fmla="*/ 0 w 1707"/>
                <a:gd name="T11" fmla="*/ 0 h 2755"/>
                <a:gd name="T12" fmla="*/ 0 w 1707"/>
                <a:gd name="T13" fmla="*/ 0 h 2755"/>
                <a:gd name="T14" fmla="*/ 0 w 1707"/>
                <a:gd name="T15" fmla="*/ 0 h 2755"/>
                <a:gd name="T16" fmla="*/ 0 w 1707"/>
                <a:gd name="T17" fmla="*/ 0 h 2755"/>
                <a:gd name="T18" fmla="*/ 0 w 1707"/>
                <a:gd name="T19" fmla="*/ 0 h 2755"/>
                <a:gd name="T20" fmla="*/ 0 w 1707"/>
                <a:gd name="T21" fmla="*/ 0 h 2755"/>
                <a:gd name="T22" fmla="*/ 0 w 1707"/>
                <a:gd name="T23" fmla="*/ 0 h 2755"/>
                <a:gd name="T24" fmla="*/ 0 w 1707"/>
                <a:gd name="T25" fmla="*/ 0 h 2755"/>
                <a:gd name="T26" fmla="*/ 0 w 1707"/>
                <a:gd name="T27" fmla="*/ 0 h 2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647173" name="Rectangle 5"/>
          <p:cNvSpPr>
            <a:spLocks noGrp="1" noChangeArrowheads="1"/>
          </p:cNvSpPr>
          <p:nvPr>
            <p:ph type="subTitle" idx="1"/>
          </p:nvPr>
        </p:nvSpPr>
        <p:spPr>
          <a:xfrm>
            <a:off x="323850" y="4572000"/>
            <a:ext cx="7920038" cy="1784350"/>
          </a:xfrm>
        </p:spPr>
        <p:txBody>
          <a:bodyPr/>
          <a:lstStyle>
            <a:lvl1pPr marL="0" indent="0">
              <a:lnSpc>
                <a:spcPct val="100000"/>
              </a:lnSpc>
              <a:spcBef>
                <a:spcPct val="0"/>
              </a:spcBef>
              <a:spcAft>
                <a:spcPct val="0"/>
              </a:spcAft>
              <a:buFont typeface="Wingdings" pitchFamily="2" charset="2"/>
              <a:buNone/>
              <a:defRPr sz="2800"/>
            </a:lvl1pPr>
          </a:lstStyle>
          <a:p>
            <a:pPr lvl="0"/>
            <a:r>
              <a:rPr lang="ja-JP" altLang="en-US" noProof="0" smtClean="0"/>
              <a:t>マスタ サブタイトルの書式設定</a:t>
            </a:r>
          </a:p>
        </p:txBody>
      </p:sp>
      <p:sp>
        <p:nvSpPr>
          <p:cNvPr id="647174" name="Rectangle 6"/>
          <p:cNvSpPr>
            <a:spLocks noGrp="1" noChangeArrowheads="1"/>
          </p:cNvSpPr>
          <p:nvPr>
            <p:ph type="ctrTitle"/>
          </p:nvPr>
        </p:nvSpPr>
        <p:spPr>
          <a:xfrm>
            <a:off x="323850" y="1738313"/>
            <a:ext cx="7920038" cy="2360612"/>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4400">
                <a:solidFill>
                  <a:srgbClr val="FFFFFF"/>
                </a:solidFill>
              </a:defRPr>
            </a:lvl1pPr>
          </a:lstStyle>
          <a:p>
            <a:pPr lvl="0"/>
            <a:r>
              <a:rPr lang="en-US" altLang="ja-JP" noProof="0" smtClean="0"/>
              <a:t/>
            </a:r>
            <a:br>
              <a:rPr lang="en-US" altLang="ja-JP" noProof="0" smtClean="0"/>
            </a:br>
            <a:r>
              <a:rPr lang="ja-JP" altLang="en-US" noProof="0" smtClean="0"/>
              <a:t>マスタ タイトルの書式設定</a:t>
            </a:r>
            <a:endParaRPr lang="de-DE" altLang="ja-JP" noProof="0" smtClean="0"/>
          </a:p>
        </p:txBody>
      </p:sp>
      <p:sp>
        <p:nvSpPr>
          <p:cNvPr id="38" name="Rectangle 47"/>
          <p:cNvSpPr>
            <a:spLocks noGrp="1" noChangeArrowheads="1"/>
          </p:cNvSpPr>
          <p:nvPr>
            <p:ph type="ftr" sz="quarter" idx="10"/>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1285121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a:lvl1pPr>
          </a:lstStyle>
          <a:p>
            <a:pPr>
              <a:defRPr/>
            </a:pPr>
            <a:fld id="{3641FF84-F089-479A-A894-D2D1A9931F53}"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1996436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759575" y="-1588"/>
            <a:ext cx="2195513" cy="6464301"/>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168275" y="-1588"/>
            <a:ext cx="6438900" cy="6464301"/>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a:lvl1pPr>
          </a:lstStyle>
          <a:p>
            <a:pPr>
              <a:defRPr/>
            </a:pPr>
            <a:fld id="{6A69D060-5548-46D8-B14A-5C688A118F05}"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2120720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sz="1100"/>
            </a:lvl1pPr>
          </a:lstStyle>
          <a:p>
            <a:pPr>
              <a:defRPr/>
            </a:pPr>
            <a:fld id="{5564626F-57A5-49A7-8147-6690601DC936}" type="slidenum">
              <a:rPr lang="de-DE" altLang="ja-JP" smtClean="0"/>
              <a:pPr>
                <a:defRPr/>
              </a:pPr>
              <a:t>‹#›</a:t>
            </a:fld>
            <a:endParaRPr lang="de-DE" altLang="ja-JP" dirty="0"/>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2258849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スライド番号プレースホルダー 3"/>
          <p:cNvSpPr>
            <a:spLocks noGrp="1"/>
          </p:cNvSpPr>
          <p:nvPr>
            <p:ph type="sldNum" sz="quarter" idx="10"/>
          </p:nvPr>
        </p:nvSpPr>
        <p:spPr/>
        <p:txBody>
          <a:bodyPr/>
          <a:lstStyle>
            <a:lvl1pPr>
              <a:defRPr/>
            </a:lvl1pPr>
          </a:lstStyle>
          <a:p>
            <a:pPr>
              <a:defRPr/>
            </a:pPr>
            <a:fld id="{46F368FE-61A8-4BEE-A214-E32B9E15172C}"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674041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168275" y="869950"/>
            <a:ext cx="4316413"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37088" y="869950"/>
            <a:ext cx="4318000"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スライド番号プレースホルダー 4"/>
          <p:cNvSpPr>
            <a:spLocks noGrp="1"/>
          </p:cNvSpPr>
          <p:nvPr>
            <p:ph type="sldNum" sz="quarter" idx="10"/>
          </p:nvPr>
        </p:nvSpPr>
        <p:spPr/>
        <p:txBody>
          <a:bodyPr/>
          <a:lstStyle>
            <a:lvl1pPr>
              <a:defRPr/>
            </a:lvl1pPr>
          </a:lstStyle>
          <a:p>
            <a:pPr>
              <a:defRPr/>
            </a:pPr>
            <a:fld id="{95E88E47-8E12-4F33-976B-985F640BEFA3}"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85394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スライド番号プレースホルダー 6"/>
          <p:cNvSpPr>
            <a:spLocks noGrp="1"/>
          </p:cNvSpPr>
          <p:nvPr>
            <p:ph type="sldNum" sz="quarter" idx="10"/>
          </p:nvPr>
        </p:nvSpPr>
        <p:spPr/>
        <p:txBody>
          <a:bodyPr/>
          <a:lstStyle>
            <a:lvl1pPr>
              <a:defRPr/>
            </a:lvl1pPr>
          </a:lstStyle>
          <a:p>
            <a:pPr>
              <a:defRPr/>
            </a:pPr>
            <a:fld id="{EA9079CC-0E1B-4F9A-8E2A-F9A9F073A6F8}" type="slidenum">
              <a:rPr lang="de-DE" altLang="ja-JP"/>
              <a:pPr>
                <a:defRPr/>
              </a:pPr>
              <a:t>‹#›</a:t>
            </a:fld>
            <a:endParaRPr lang="de-DE" altLang="ja-JP"/>
          </a:p>
        </p:txBody>
      </p:sp>
      <p:sp>
        <p:nvSpPr>
          <p:cNvPr id="8" name="フッター プレースホルダー 7"/>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1431317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スライド番号プレースホルダー 2"/>
          <p:cNvSpPr>
            <a:spLocks noGrp="1"/>
          </p:cNvSpPr>
          <p:nvPr>
            <p:ph type="sldNum" sz="quarter" idx="10"/>
          </p:nvPr>
        </p:nvSpPr>
        <p:spPr/>
        <p:txBody>
          <a:bodyPr/>
          <a:lstStyle>
            <a:lvl1pPr>
              <a:defRPr/>
            </a:lvl1pPr>
          </a:lstStyle>
          <a:p>
            <a:pPr>
              <a:defRPr/>
            </a:pPr>
            <a:fld id="{FE26E166-62E7-41E0-BA45-DAB7836F6DDB}" type="slidenum">
              <a:rPr lang="de-DE" altLang="ja-JP"/>
              <a:pPr>
                <a:defRPr/>
              </a:pPr>
              <a:t>‹#›</a:t>
            </a:fld>
            <a:endParaRPr lang="de-DE" altLang="ja-JP"/>
          </a:p>
        </p:txBody>
      </p:sp>
      <p:sp>
        <p:nvSpPr>
          <p:cNvPr id="4" name="フッター プレースホルダー 3"/>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2235343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lvl1pPr>
              <a:defRPr/>
            </a:lvl1pPr>
          </a:lstStyle>
          <a:p>
            <a:pPr>
              <a:defRPr/>
            </a:pPr>
            <a:fld id="{F8CA1E10-EEEA-4A7A-9E18-FAA1C3914B8D}" type="slidenum">
              <a:rPr lang="de-DE" altLang="ja-JP"/>
              <a:pPr>
                <a:defRPr/>
              </a:pPr>
              <a:t>‹#›</a:t>
            </a:fld>
            <a:endParaRPr lang="de-DE" altLang="ja-JP"/>
          </a:p>
        </p:txBody>
      </p:sp>
      <p:sp>
        <p:nvSpPr>
          <p:cNvPr id="3" name="フッター プレースホルダー 2"/>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1790806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スライド番号プレースホルダー 4"/>
          <p:cNvSpPr>
            <a:spLocks noGrp="1"/>
          </p:cNvSpPr>
          <p:nvPr>
            <p:ph type="sldNum" sz="quarter" idx="10"/>
          </p:nvPr>
        </p:nvSpPr>
        <p:spPr/>
        <p:txBody>
          <a:bodyPr/>
          <a:lstStyle>
            <a:lvl1pPr>
              <a:defRPr/>
            </a:lvl1pPr>
          </a:lstStyle>
          <a:p>
            <a:pPr>
              <a:defRPr/>
            </a:pPr>
            <a:fld id="{B55DCE1B-109C-425B-BDDD-5733A915F997}"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3833981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スライド番号プレースホルダー 4"/>
          <p:cNvSpPr>
            <a:spLocks noGrp="1"/>
          </p:cNvSpPr>
          <p:nvPr>
            <p:ph type="sldNum" sz="quarter" idx="10"/>
          </p:nvPr>
        </p:nvSpPr>
        <p:spPr/>
        <p:txBody>
          <a:bodyPr/>
          <a:lstStyle>
            <a:lvl1pPr>
              <a:defRPr/>
            </a:lvl1pPr>
          </a:lstStyle>
          <a:p>
            <a:pPr>
              <a:defRPr/>
            </a:pPr>
            <a:fld id="{4B37F01B-B438-456C-8337-7E0ECCB20808}"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3181414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1026" name="Picture 31" descr="ContentGray20_L150"/>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gray">
          <a:xfrm>
            <a:off x="0" y="0"/>
            <a:ext cx="9144000"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Line 4"/>
          <p:cNvSpPr>
            <a:spLocks noChangeShapeType="1"/>
          </p:cNvSpPr>
          <p:nvPr userDrawn="1"/>
        </p:nvSpPr>
        <p:spPr bwMode="gray">
          <a:xfrm>
            <a:off x="0" y="6632575"/>
            <a:ext cx="9144000" cy="0"/>
          </a:xfrm>
          <a:prstGeom prst="line">
            <a:avLst/>
          </a:prstGeom>
          <a:noFill/>
          <a:ln w="12700">
            <a:solidFill>
              <a:srgbClr val="8786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28" name="Rectangle 7"/>
          <p:cNvSpPr>
            <a:spLocks noGrp="1" noChangeArrowheads="1"/>
          </p:cNvSpPr>
          <p:nvPr>
            <p:ph type="title"/>
          </p:nvPr>
        </p:nvSpPr>
        <p:spPr bwMode="gray">
          <a:xfrm>
            <a:off x="169863" y="-1588"/>
            <a:ext cx="7858125" cy="693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vert="horz" wrap="square" lIns="0" tIns="0" rIns="0" bIns="0" numCol="1" anchor="ctr" anchorCtr="0" compatLnSpc="1">
            <a:prstTxWarp prst="textNoShape">
              <a:avLst/>
            </a:prstTxWarp>
          </a:bodyPr>
          <a:lstStyle/>
          <a:p>
            <a:pPr lvl="0"/>
            <a:r>
              <a:rPr lang="ja-JP" altLang="en-US" smtClean="0"/>
              <a:t>マスタ タイトルの書式設定</a:t>
            </a:r>
          </a:p>
        </p:txBody>
      </p:sp>
      <p:sp>
        <p:nvSpPr>
          <p:cNvPr id="1029" name="Rectangle 8"/>
          <p:cNvSpPr>
            <a:spLocks noGrp="1" noChangeArrowheads="1"/>
          </p:cNvSpPr>
          <p:nvPr>
            <p:ph type="body" idx="1"/>
          </p:nvPr>
        </p:nvSpPr>
        <p:spPr bwMode="gray">
          <a:xfrm>
            <a:off x="168275" y="869950"/>
            <a:ext cx="8786813" cy="559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ja-JP" altLang="en-US" smtClean="0"/>
              <a:t>マスタテキスト</a:t>
            </a:r>
            <a:r>
              <a:rPr lang="en-US" altLang="ja-JP" smtClean="0"/>
              <a:t>24</a:t>
            </a:r>
            <a:r>
              <a:rPr lang="ja-JP" altLang="en-US" smtClean="0"/>
              <a:t>ｐああああああああああああああああああああああああああああああああああああああああああああああああああ</a:t>
            </a:r>
          </a:p>
          <a:p>
            <a:pPr lvl="1"/>
            <a:r>
              <a:rPr lang="ja-JP" altLang="en-US" smtClean="0"/>
              <a:t>マスタテキスト</a:t>
            </a:r>
            <a:r>
              <a:rPr lang="en-US" altLang="ja-JP" smtClean="0"/>
              <a:t>20</a:t>
            </a:r>
            <a:r>
              <a:rPr lang="ja-JP" altLang="en-US" smtClean="0"/>
              <a:t>ｐああああああああああああああああああああああああああああああああああああああああああああ</a:t>
            </a:r>
          </a:p>
          <a:p>
            <a:pPr lvl="2"/>
            <a:r>
              <a:rPr lang="ja-JP" altLang="en-US" smtClean="0"/>
              <a:t>マスタテキスト</a:t>
            </a:r>
            <a:r>
              <a:rPr lang="en-US" altLang="ja-JP" smtClean="0"/>
              <a:t>18</a:t>
            </a:r>
            <a:r>
              <a:rPr lang="ja-JP" altLang="en-US" smtClean="0"/>
              <a:t>ｐああああああああああああああああああああああああああああああああああああああああああああああ</a:t>
            </a:r>
          </a:p>
          <a:p>
            <a:pPr lvl="3"/>
            <a:r>
              <a:rPr lang="ja-JP" altLang="en-US" smtClean="0"/>
              <a:t>マスタテキスト</a:t>
            </a:r>
            <a:r>
              <a:rPr lang="en-US" altLang="ja-JP" smtClean="0"/>
              <a:t>16</a:t>
            </a:r>
            <a:r>
              <a:rPr lang="ja-JP" altLang="en-US" smtClean="0"/>
              <a:t>ｐあああああああああああああああああああああああああああああああああああああああああああああああ</a:t>
            </a:r>
          </a:p>
        </p:txBody>
      </p:sp>
      <p:grpSp>
        <p:nvGrpSpPr>
          <p:cNvPr id="1030" name="Group 19"/>
          <p:cNvGrpSpPr>
            <a:grpSpLocks noChangeAspect="1"/>
          </p:cNvGrpSpPr>
          <p:nvPr userDrawn="1"/>
        </p:nvGrpSpPr>
        <p:grpSpPr bwMode="auto">
          <a:xfrm>
            <a:off x="7888288" y="79375"/>
            <a:ext cx="1176337" cy="657225"/>
            <a:chOff x="4969" y="50"/>
            <a:chExt cx="741" cy="414"/>
          </a:xfrm>
        </p:grpSpPr>
        <p:sp>
          <p:nvSpPr>
            <p:cNvPr id="1034" name="AutoShape 18"/>
            <p:cNvSpPr>
              <a:spLocks noChangeAspect="1" noChangeArrowheads="1" noTextEdit="1"/>
            </p:cNvSpPr>
            <p:nvPr userDrawn="1"/>
          </p:nvSpPr>
          <p:spPr bwMode="gray">
            <a:xfrm>
              <a:off x="4969" y="50"/>
              <a:ext cx="741" cy="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1035" name="Freeform 20"/>
            <p:cNvSpPr>
              <a:spLocks/>
            </p:cNvSpPr>
            <p:nvPr userDrawn="1"/>
          </p:nvSpPr>
          <p:spPr bwMode="gray">
            <a:xfrm>
              <a:off x="5334" y="121"/>
              <a:ext cx="94" cy="72"/>
            </a:xfrm>
            <a:custGeom>
              <a:avLst/>
              <a:gdLst>
                <a:gd name="T0" fmla="*/ 0 w 2365"/>
                <a:gd name="T1" fmla="*/ 0 h 1825"/>
                <a:gd name="T2" fmla="*/ 0 w 2365"/>
                <a:gd name="T3" fmla="*/ 0 h 1825"/>
                <a:gd name="T4" fmla="*/ 0 w 2365"/>
                <a:gd name="T5" fmla="*/ 0 h 1825"/>
                <a:gd name="T6" fmla="*/ 0 w 2365"/>
                <a:gd name="T7" fmla="*/ 0 h 1825"/>
                <a:gd name="T8" fmla="*/ 0 w 2365"/>
                <a:gd name="T9" fmla="*/ 0 h 1825"/>
                <a:gd name="T10" fmla="*/ 0 w 2365"/>
                <a:gd name="T11" fmla="*/ 0 h 1825"/>
                <a:gd name="T12" fmla="*/ 0 w 2365"/>
                <a:gd name="T13" fmla="*/ 0 h 1825"/>
                <a:gd name="T14" fmla="*/ 0 w 2365"/>
                <a:gd name="T15" fmla="*/ 0 h 1825"/>
                <a:gd name="T16" fmla="*/ 0 w 2365"/>
                <a:gd name="T17" fmla="*/ 0 h 1825"/>
                <a:gd name="T18" fmla="*/ 0 w 2365"/>
                <a:gd name="T19" fmla="*/ 0 h 1825"/>
                <a:gd name="T20" fmla="*/ 0 w 2365"/>
                <a:gd name="T21" fmla="*/ 0 h 1825"/>
                <a:gd name="T22" fmla="*/ 0 w 2365"/>
                <a:gd name="T23" fmla="*/ 0 h 1825"/>
                <a:gd name="T24" fmla="*/ 0 w 2365"/>
                <a:gd name="T25" fmla="*/ 0 h 1825"/>
                <a:gd name="T26" fmla="*/ 0 w 2365"/>
                <a:gd name="T27" fmla="*/ 0 h 1825"/>
                <a:gd name="T28" fmla="*/ 0 w 2365"/>
                <a:gd name="T29" fmla="*/ 0 h 1825"/>
                <a:gd name="T30" fmla="*/ 0 w 2365"/>
                <a:gd name="T31" fmla="*/ 0 h 1825"/>
                <a:gd name="T32" fmla="*/ 0 w 2365"/>
                <a:gd name="T33" fmla="*/ 0 h 1825"/>
                <a:gd name="T34" fmla="*/ 0 w 2365"/>
                <a:gd name="T35" fmla="*/ 0 h 1825"/>
                <a:gd name="T36" fmla="*/ 0 w 2365"/>
                <a:gd name="T37" fmla="*/ 0 h 1825"/>
                <a:gd name="T38" fmla="*/ 0 w 2365"/>
                <a:gd name="T39" fmla="*/ 0 h 1825"/>
                <a:gd name="T40" fmla="*/ 0 w 2365"/>
                <a:gd name="T41" fmla="*/ 0 h 1825"/>
                <a:gd name="T42" fmla="*/ 0 w 2365"/>
                <a:gd name="T43" fmla="*/ 0 h 18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6" name="Freeform 21"/>
            <p:cNvSpPr>
              <a:spLocks/>
            </p:cNvSpPr>
            <p:nvPr userDrawn="1"/>
          </p:nvSpPr>
          <p:spPr bwMode="gray">
            <a:xfrm>
              <a:off x="5180" y="200"/>
              <a:ext cx="65" cy="106"/>
            </a:xfrm>
            <a:custGeom>
              <a:avLst/>
              <a:gdLst>
                <a:gd name="T0" fmla="*/ 0 w 1624"/>
                <a:gd name="T1" fmla="*/ 0 h 2651"/>
                <a:gd name="T2" fmla="*/ 0 w 1624"/>
                <a:gd name="T3" fmla="*/ 0 h 2651"/>
                <a:gd name="T4" fmla="*/ 0 w 1624"/>
                <a:gd name="T5" fmla="*/ 0 h 2651"/>
                <a:gd name="T6" fmla="*/ 0 w 1624"/>
                <a:gd name="T7" fmla="*/ 0 h 2651"/>
                <a:gd name="T8" fmla="*/ 0 w 1624"/>
                <a:gd name="T9" fmla="*/ 0 h 2651"/>
                <a:gd name="T10" fmla="*/ 0 w 1624"/>
                <a:gd name="T11" fmla="*/ 0 h 2651"/>
                <a:gd name="T12" fmla="*/ 0 w 1624"/>
                <a:gd name="T13" fmla="*/ 0 h 2651"/>
                <a:gd name="T14" fmla="*/ 0 w 1624"/>
                <a:gd name="T15" fmla="*/ 0 h 2651"/>
                <a:gd name="T16" fmla="*/ 0 w 1624"/>
                <a:gd name="T17" fmla="*/ 0 h 2651"/>
                <a:gd name="T18" fmla="*/ 0 w 1624"/>
                <a:gd name="T19" fmla="*/ 0 h 2651"/>
                <a:gd name="T20" fmla="*/ 0 w 1624"/>
                <a:gd name="T21" fmla="*/ 0 h 2651"/>
                <a:gd name="T22" fmla="*/ 0 w 1624"/>
                <a:gd name="T23" fmla="*/ 0 h 2651"/>
                <a:gd name="T24" fmla="*/ 0 w 1624"/>
                <a:gd name="T25" fmla="*/ 0 h 2651"/>
                <a:gd name="T26" fmla="*/ 0 w 1624"/>
                <a:gd name="T27" fmla="*/ 0 h 2651"/>
                <a:gd name="T28" fmla="*/ 0 w 1624"/>
                <a:gd name="T29" fmla="*/ 0 h 2651"/>
                <a:gd name="T30" fmla="*/ 0 w 1624"/>
                <a:gd name="T31" fmla="*/ 0 h 26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7" name="Freeform 22"/>
            <p:cNvSpPr>
              <a:spLocks/>
            </p:cNvSpPr>
            <p:nvPr userDrawn="1"/>
          </p:nvSpPr>
          <p:spPr bwMode="gray">
            <a:xfrm>
              <a:off x="5333" y="200"/>
              <a:ext cx="43" cy="148"/>
            </a:xfrm>
            <a:custGeom>
              <a:avLst/>
              <a:gdLst>
                <a:gd name="T0" fmla="*/ 0 w 1072"/>
                <a:gd name="T1" fmla="*/ 0 h 3696"/>
                <a:gd name="T2" fmla="*/ 0 w 1072"/>
                <a:gd name="T3" fmla="*/ 0 h 3696"/>
                <a:gd name="T4" fmla="*/ 0 w 1072"/>
                <a:gd name="T5" fmla="*/ 0 h 3696"/>
                <a:gd name="T6" fmla="*/ 0 w 1072"/>
                <a:gd name="T7" fmla="*/ 0 h 3696"/>
                <a:gd name="T8" fmla="*/ 0 w 1072"/>
                <a:gd name="T9" fmla="*/ 0 h 3696"/>
                <a:gd name="T10" fmla="*/ 0 w 1072"/>
                <a:gd name="T11" fmla="*/ 0 h 3696"/>
                <a:gd name="T12" fmla="*/ 0 w 1072"/>
                <a:gd name="T13" fmla="*/ 0 h 3696"/>
                <a:gd name="T14" fmla="*/ 0 w 1072"/>
                <a:gd name="T15" fmla="*/ 0 h 36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8" name="Freeform 23"/>
            <p:cNvSpPr>
              <a:spLocks/>
            </p:cNvSpPr>
            <p:nvPr userDrawn="1"/>
          </p:nvSpPr>
          <p:spPr bwMode="gray">
            <a:xfrm>
              <a:off x="5380" y="200"/>
              <a:ext cx="33" cy="106"/>
            </a:xfrm>
            <a:custGeom>
              <a:avLst/>
              <a:gdLst>
                <a:gd name="T0" fmla="*/ 0 w 828"/>
                <a:gd name="T1" fmla="*/ 0 h 2653"/>
                <a:gd name="T2" fmla="*/ 0 w 828"/>
                <a:gd name="T3" fmla="*/ 0 h 2653"/>
                <a:gd name="T4" fmla="*/ 0 w 828"/>
                <a:gd name="T5" fmla="*/ 0 h 2653"/>
                <a:gd name="T6" fmla="*/ 0 w 828"/>
                <a:gd name="T7" fmla="*/ 0 h 2653"/>
                <a:gd name="T8" fmla="*/ 0 w 828"/>
                <a:gd name="T9" fmla="*/ 0 h 2653"/>
                <a:gd name="T10" fmla="*/ 0 w 828"/>
                <a:gd name="T11" fmla="*/ 0 h 2653"/>
                <a:gd name="T12" fmla="*/ 0 w 828"/>
                <a:gd name="T13" fmla="*/ 0 h 2653"/>
                <a:gd name="T14" fmla="*/ 0 w 828"/>
                <a:gd name="T15" fmla="*/ 0 h 2653"/>
                <a:gd name="T16" fmla="*/ 0 w 828"/>
                <a:gd name="T17" fmla="*/ 0 h 2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9" name="Freeform 24"/>
            <p:cNvSpPr>
              <a:spLocks/>
            </p:cNvSpPr>
            <p:nvPr userDrawn="1"/>
          </p:nvSpPr>
          <p:spPr bwMode="gray">
            <a:xfrm>
              <a:off x="5414" y="200"/>
              <a:ext cx="79" cy="106"/>
            </a:xfrm>
            <a:custGeom>
              <a:avLst/>
              <a:gdLst>
                <a:gd name="T0" fmla="*/ 0 w 1984"/>
                <a:gd name="T1" fmla="*/ 0 h 2651"/>
                <a:gd name="T2" fmla="*/ 0 w 1984"/>
                <a:gd name="T3" fmla="*/ 0 h 2651"/>
                <a:gd name="T4" fmla="*/ 0 w 1984"/>
                <a:gd name="T5" fmla="*/ 0 h 2651"/>
                <a:gd name="T6" fmla="*/ 0 w 1984"/>
                <a:gd name="T7" fmla="*/ 0 h 2651"/>
                <a:gd name="T8" fmla="*/ 0 w 1984"/>
                <a:gd name="T9" fmla="*/ 0 h 2651"/>
                <a:gd name="T10" fmla="*/ 0 w 1984"/>
                <a:gd name="T11" fmla="*/ 0 h 2651"/>
                <a:gd name="T12" fmla="*/ 0 w 1984"/>
                <a:gd name="T13" fmla="*/ 0 h 2651"/>
                <a:gd name="T14" fmla="*/ 0 w 1984"/>
                <a:gd name="T15" fmla="*/ 0 h 2651"/>
                <a:gd name="T16" fmla="*/ 0 w 1984"/>
                <a:gd name="T17" fmla="*/ 0 h 2651"/>
                <a:gd name="T18" fmla="*/ 0 w 1984"/>
                <a:gd name="T19" fmla="*/ 0 h 2651"/>
                <a:gd name="T20" fmla="*/ 0 w 1984"/>
                <a:gd name="T21" fmla="*/ 0 h 2651"/>
                <a:gd name="T22" fmla="*/ 0 w 1984"/>
                <a:gd name="T23" fmla="*/ 0 h 2651"/>
                <a:gd name="T24" fmla="*/ 0 w 1984"/>
                <a:gd name="T25" fmla="*/ 0 h 26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0" name="Freeform 25"/>
            <p:cNvSpPr>
              <a:spLocks/>
            </p:cNvSpPr>
            <p:nvPr userDrawn="1"/>
          </p:nvSpPr>
          <p:spPr bwMode="gray">
            <a:xfrm>
              <a:off x="5558" y="200"/>
              <a:ext cx="88" cy="107"/>
            </a:xfrm>
            <a:custGeom>
              <a:avLst/>
              <a:gdLst>
                <a:gd name="T0" fmla="*/ 0 w 2219"/>
                <a:gd name="T1" fmla="*/ 0 h 2693"/>
                <a:gd name="T2" fmla="*/ 0 w 2219"/>
                <a:gd name="T3" fmla="*/ 0 h 2693"/>
                <a:gd name="T4" fmla="*/ 0 w 2219"/>
                <a:gd name="T5" fmla="*/ 0 h 2693"/>
                <a:gd name="T6" fmla="*/ 0 w 2219"/>
                <a:gd name="T7" fmla="*/ 0 h 2693"/>
                <a:gd name="T8" fmla="*/ 0 w 2219"/>
                <a:gd name="T9" fmla="*/ 0 h 2693"/>
                <a:gd name="T10" fmla="*/ 0 w 2219"/>
                <a:gd name="T11" fmla="*/ 0 h 2693"/>
                <a:gd name="T12" fmla="*/ 0 w 2219"/>
                <a:gd name="T13" fmla="*/ 0 h 2693"/>
                <a:gd name="T14" fmla="*/ 0 w 2219"/>
                <a:gd name="T15" fmla="*/ 0 h 2693"/>
                <a:gd name="T16" fmla="*/ 0 w 2219"/>
                <a:gd name="T17" fmla="*/ 0 h 2693"/>
                <a:gd name="T18" fmla="*/ 0 w 2219"/>
                <a:gd name="T19" fmla="*/ 0 h 2693"/>
                <a:gd name="T20" fmla="*/ 0 w 2219"/>
                <a:gd name="T21" fmla="*/ 0 h 2693"/>
                <a:gd name="T22" fmla="*/ 0 w 2219"/>
                <a:gd name="T23" fmla="*/ 0 h 2693"/>
                <a:gd name="T24" fmla="*/ 0 w 2219"/>
                <a:gd name="T25" fmla="*/ 0 h 2693"/>
                <a:gd name="T26" fmla="*/ 0 w 2219"/>
                <a:gd name="T27" fmla="*/ 0 h 2693"/>
                <a:gd name="T28" fmla="*/ 0 w 2219"/>
                <a:gd name="T29" fmla="*/ 0 h 26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1" name="Freeform 26"/>
            <p:cNvSpPr>
              <a:spLocks/>
            </p:cNvSpPr>
            <p:nvPr userDrawn="1"/>
          </p:nvSpPr>
          <p:spPr bwMode="gray">
            <a:xfrm>
              <a:off x="5248" y="200"/>
              <a:ext cx="89" cy="108"/>
            </a:xfrm>
            <a:custGeom>
              <a:avLst/>
              <a:gdLst>
                <a:gd name="T0" fmla="*/ 0 w 2240"/>
                <a:gd name="T1" fmla="*/ 0 h 2700"/>
                <a:gd name="T2" fmla="*/ 0 w 2240"/>
                <a:gd name="T3" fmla="*/ 0 h 2700"/>
                <a:gd name="T4" fmla="*/ 0 w 2240"/>
                <a:gd name="T5" fmla="*/ 0 h 2700"/>
                <a:gd name="T6" fmla="*/ 0 w 2240"/>
                <a:gd name="T7" fmla="*/ 0 h 2700"/>
                <a:gd name="T8" fmla="*/ 0 w 2240"/>
                <a:gd name="T9" fmla="*/ 0 h 2700"/>
                <a:gd name="T10" fmla="*/ 0 w 2240"/>
                <a:gd name="T11" fmla="*/ 0 h 2700"/>
                <a:gd name="T12" fmla="*/ 0 w 2240"/>
                <a:gd name="T13" fmla="*/ 0 h 2700"/>
                <a:gd name="T14" fmla="*/ 0 w 2240"/>
                <a:gd name="T15" fmla="*/ 0 h 2700"/>
                <a:gd name="T16" fmla="*/ 0 w 2240"/>
                <a:gd name="T17" fmla="*/ 0 h 2700"/>
                <a:gd name="T18" fmla="*/ 0 w 2240"/>
                <a:gd name="T19" fmla="*/ 0 h 2700"/>
                <a:gd name="T20" fmla="*/ 0 w 2240"/>
                <a:gd name="T21" fmla="*/ 0 h 2700"/>
                <a:gd name="T22" fmla="*/ 0 w 2240"/>
                <a:gd name="T23" fmla="*/ 0 h 2700"/>
                <a:gd name="T24" fmla="*/ 0 w 2240"/>
                <a:gd name="T25" fmla="*/ 0 h 2700"/>
                <a:gd name="T26" fmla="*/ 0 w 2240"/>
                <a:gd name="T27" fmla="*/ 0 h 2700"/>
                <a:gd name="T28" fmla="*/ 0 w 2240"/>
                <a:gd name="T29" fmla="*/ 0 h 27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2" name="Freeform 27"/>
            <p:cNvSpPr>
              <a:spLocks/>
            </p:cNvSpPr>
            <p:nvPr userDrawn="1"/>
          </p:nvSpPr>
          <p:spPr bwMode="gray">
            <a:xfrm>
              <a:off x="5489" y="198"/>
              <a:ext cx="69" cy="110"/>
            </a:xfrm>
            <a:custGeom>
              <a:avLst/>
              <a:gdLst>
                <a:gd name="T0" fmla="*/ 0 w 1707"/>
                <a:gd name="T1" fmla="*/ 0 h 2755"/>
                <a:gd name="T2" fmla="*/ 0 w 1707"/>
                <a:gd name="T3" fmla="*/ 0 h 2755"/>
                <a:gd name="T4" fmla="*/ 0 w 1707"/>
                <a:gd name="T5" fmla="*/ 0 h 2755"/>
                <a:gd name="T6" fmla="*/ 0 w 1707"/>
                <a:gd name="T7" fmla="*/ 0 h 2755"/>
                <a:gd name="T8" fmla="*/ 0 w 1707"/>
                <a:gd name="T9" fmla="*/ 0 h 2755"/>
                <a:gd name="T10" fmla="*/ 0 w 1707"/>
                <a:gd name="T11" fmla="*/ 0 h 2755"/>
                <a:gd name="T12" fmla="*/ 0 w 1707"/>
                <a:gd name="T13" fmla="*/ 0 h 2755"/>
                <a:gd name="T14" fmla="*/ 0 w 1707"/>
                <a:gd name="T15" fmla="*/ 0 h 2755"/>
                <a:gd name="T16" fmla="*/ 0 w 1707"/>
                <a:gd name="T17" fmla="*/ 0 h 2755"/>
                <a:gd name="T18" fmla="*/ 0 w 1707"/>
                <a:gd name="T19" fmla="*/ 0 h 2755"/>
                <a:gd name="T20" fmla="*/ 0 w 1707"/>
                <a:gd name="T21" fmla="*/ 0 h 2755"/>
                <a:gd name="T22" fmla="*/ 0 w 1707"/>
                <a:gd name="T23" fmla="*/ 0 h 2755"/>
                <a:gd name="T24" fmla="*/ 0 w 1707"/>
                <a:gd name="T25" fmla="*/ 0 h 2755"/>
                <a:gd name="T26" fmla="*/ 0 w 1707"/>
                <a:gd name="T27" fmla="*/ 0 h 2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646173" name="Rectangle 29"/>
          <p:cNvSpPr>
            <a:spLocks noGrp="1" noChangeArrowheads="1"/>
          </p:cNvSpPr>
          <p:nvPr>
            <p:ph type="sldNum" sz="quarter" idx="4"/>
          </p:nvPr>
        </p:nvSpPr>
        <p:spPr bwMode="gray">
          <a:xfrm>
            <a:off x="4300538" y="6653213"/>
            <a:ext cx="539750"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fontAlgn="base">
              <a:defRPr kumimoji="0" sz="800">
                <a:solidFill>
                  <a:schemeClr val="tx1"/>
                </a:solidFill>
                <a:latin typeface="+mn-lt"/>
              </a:defRPr>
            </a:lvl1pPr>
          </a:lstStyle>
          <a:p>
            <a:pPr>
              <a:defRPr/>
            </a:pPr>
            <a:fld id="{6D6EF7E2-7416-44DC-BD3C-F5EB59ADABE6}" type="slidenum">
              <a:rPr lang="de-DE" altLang="ja-JP"/>
              <a:pPr>
                <a:defRPr/>
              </a:pPr>
              <a:t>‹#›</a:t>
            </a:fld>
            <a:endParaRPr lang="de-DE" altLang="ja-JP"/>
          </a:p>
        </p:txBody>
      </p:sp>
      <p:sp>
        <p:nvSpPr>
          <p:cNvPr id="646174" name="Rectangle 30"/>
          <p:cNvSpPr>
            <a:spLocks noGrp="1" noChangeArrowheads="1"/>
          </p:cNvSpPr>
          <p:nvPr>
            <p:ph type="ftr" sz="quarter" idx="3"/>
          </p:nvPr>
        </p:nvSpPr>
        <p:spPr bwMode="gray">
          <a:xfrm>
            <a:off x="4935538" y="6653213"/>
            <a:ext cx="4022725"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fontAlgn="base">
              <a:defRPr kumimoji="0" sz="800">
                <a:solidFill>
                  <a:schemeClr val="tx1"/>
                </a:solidFill>
                <a:latin typeface="+mn-lt"/>
              </a:defRPr>
            </a:lvl1pPr>
          </a:lstStyle>
          <a:p>
            <a:pPr>
              <a:defRPr/>
            </a:pPr>
            <a:r>
              <a:rPr lang="en-US" altLang="ja-JP" smtClean="0"/>
              <a:t>Copyright 2020 FUJITSU R&amp;D CENTER CO., LTD.</a:t>
            </a:r>
            <a:endParaRPr lang="de-DE" altLang="ja-JP" dirty="0"/>
          </a:p>
        </p:txBody>
      </p:sp>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dt="0"/>
  <p:txStyles>
    <p:titleStyle>
      <a:lvl1pPr algn="l" rtl="0" eaLnBrk="0" fontAlgn="base" hangingPunct="0">
        <a:spcBef>
          <a:spcPct val="0"/>
        </a:spcBef>
        <a:spcAft>
          <a:spcPct val="0"/>
        </a:spcAft>
        <a:tabLst>
          <a:tab pos="3676650" algn="l"/>
        </a:tabLst>
        <a:defRPr kumimoji="1" sz="3200">
          <a:solidFill>
            <a:schemeClr val="tx2"/>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2pPr>
      <a:lvl3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3pPr>
      <a:lvl4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4pPr>
      <a:lvl5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5pPr>
      <a:lvl6pPr marL="457200" algn="l" rtl="0" fontAlgn="base">
        <a:spcBef>
          <a:spcPct val="0"/>
        </a:spcBef>
        <a:spcAft>
          <a:spcPct val="0"/>
        </a:spcAft>
        <a:tabLst>
          <a:tab pos="3676650" algn="l"/>
        </a:tabLst>
        <a:defRPr kumimoji="1" sz="3200">
          <a:solidFill>
            <a:schemeClr val="tx2"/>
          </a:solidFill>
          <a:latin typeface="Arial" charset="0"/>
          <a:ea typeface="ＭＳ Ｐゴシック" charset="-128"/>
        </a:defRPr>
      </a:lvl6pPr>
      <a:lvl7pPr marL="914400" algn="l" rtl="0" fontAlgn="base">
        <a:spcBef>
          <a:spcPct val="0"/>
        </a:spcBef>
        <a:spcAft>
          <a:spcPct val="0"/>
        </a:spcAft>
        <a:tabLst>
          <a:tab pos="3676650" algn="l"/>
        </a:tabLst>
        <a:defRPr kumimoji="1" sz="3200">
          <a:solidFill>
            <a:schemeClr val="tx2"/>
          </a:solidFill>
          <a:latin typeface="Arial" charset="0"/>
          <a:ea typeface="ＭＳ Ｐゴシック" charset="-128"/>
        </a:defRPr>
      </a:lvl7pPr>
      <a:lvl8pPr marL="1371600" algn="l" rtl="0" fontAlgn="base">
        <a:spcBef>
          <a:spcPct val="0"/>
        </a:spcBef>
        <a:spcAft>
          <a:spcPct val="0"/>
        </a:spcAft>
        <a:tabLst>
          <a:tab pos="3676650" algn="l"/>
        </a:tabLst>
        <a:defRPr kumimoji="1" sz="3200">
          <a:solidFill>
            <a:schemeClr val="tx2"/>
          </a:solidFill>
          <a:latin typeface="Arial" charset="0"/>
          <a:ea typeface="ＭＳ Ｐゴシック" charset="-128"/>
        </a:defRPr>
      </a:lvl8pPr>
      <a:lvl9pPr marL="1828800" algn="l" rtl="0" fontAlgn="base">
        <a:spcBef>
          <a:spcPct val="0"/>
        </a:spcBef>
        <a:spcAft>
          <a:spcPct val="0"/>
        </a:spcAft>
        <a:tabLst>
          <a:tab pos="3676650" algn="l"/>
        </a:tabLst>
        <a:defRPr kumimoji="1" sz="3200">
          <a:solidFill>
            <a:schemeClr val="tx2"/>
          </a:solidFill>
          <a:latin typeface="Arial" charset="0"/>
          <a:ea typeface="ＭＳ Ｐゴシック" charset="-128"/>
        </a:defRPr>
      </a:lvl9pPr>
    </p:titleStyle>
    <p:body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14"/>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14"/>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14"/>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14"/>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14"/>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ctrTitle"/>
          </p:nvPr>
        </p:nvSpPr>
        <p:spPr/>
        <p:txBody>
          <a:bodyPr/>
          <a:lstStyle/>
          <a:p>
            <a:pPr eaLnBrk="1" hangingPunct="1"/>
            <a:r>
              <a:rPr lang="en-US" altLang="ja-JP" dirty="0" smtClean="0">
                <a:latin typeface="Arial" pitchFamily="34" charset="0"/>
                <a:cs typeface="Arial" pitchFamily="34" charset="0"/>
              </a:rPr>
              <a:t>JVET-Q0361</a:t>
            </a:r>
            <a:br>
              <a:rPr lang="en-US" altLang="ja-JP" dirty="0" smtClean="0">
                <a:latin typeface="Arial" pitchFamily="34" charset="0"/>
                <a:cs typeface="Arial" pitchFamily="34" charset="0"/>
              </a:rPr>
            </a:br>
            <a:r>
              <a:rPr lang="en-CA" altLang="zh-CN" b="1" dirty="0">
                <a:latin typeface="Arial Unicode MS" panose="020B0604020202020204" pitchFamily="34" charset="-122"/>
                <a:ea typeface="Arial Unicode MS" panose="020B0604020202020204" pitchFamily="34" charset="-122"/>
                <a:cs typeface="Arial Unicode MS" panose="020B0604020202020204" pitchFamily="34" charset="-122"/>
              </a:rPr>
              <a:t>Cleanup of </a:t>
            </a:r>
            <a:r>
              <a:rPr lang="en-CA" altLang="zh-CN" b="1" dirty="0" err="1">
                <a:latin typeface="Arial Unicode MS" panose="020B0604020202020204" pitchFamily="34" charset="-122"/>
                <a:ea typeface="Arial Unicode MS" panose="020B0604020202020204" pitchFamily="34" charset="-122"/>
                <a:cs typeface="Arial Unicode MS" panose="020B0604020202020204" pitchFamily="34" charset="-122"/>
              </a:rPr>
              <a:t>chroma</a:t>
            </a:r>
            <a:r>
              <a:rPr lang="en-CA" altLang="zh-CN" b="1" dirty="0">
                <a:latin typeface="Arial Unicode MS" panose="020B0604020202020204" pitchFamily="34" charset="-122"/>
                <a:ea typeface="Arial Unicode MS" panose="020B0604020202020204" pitchFamily="34" charset="-122"/>
                <a:cs typeface="Arial Unicode MS" panose="020B0604020202020204" pitchFamily="34" charset="-122"/>
              </a:rPr>
              <a:t> BDPCM constraint</a:t>
            </a:r>
            <a:endParaRPr lang="ja-JP" altLang="ja-JP" sz="320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3316" name="Rectangle 3"/>
          <p:cNvSpPr>
            <a:spLocks noGrp="1" noChangeArrowheads="1"/>
          </p:cNvSpPr>
          <p:nvPr>
            <p:ph type="subTitle" idx="1"/>
            <p:custDataLst>
              <p:tags r:id="rId1"/>
            </p:custDataLst>
          </p:nvPr>
        </p:nvSpPr>
        <p:spPr>
          <a:xfrm>
            <a:off x="323850" y="4572000"/>
            <a:ext cx="8496300" cy="1784350"/>
          </a:xfrm>
        </p:spPr>
        <p:txBody>
          <a:bodyPr/>
          <a:lstStyle/>
          <a:p>
            <a:r>
              <a:rPr lang="en-US" altLang="ja-JP" dirty="0"/>
              <a:t>Fujitsu</a:t>
            </a:r>
          </a:p>
          <a:p>
            <a:endParaRPr lang="en-US" altLang="ja-JP" dirty="0"/>
          </a:p>
          <a:p>
            <a:r>
              <a:rPr lang="en-US" altLang="zh-CN" dirty="0"/>
              <a:t>17th JVET </a:t>
            </a:r>
            <a:r>
              <a:rPr lang="en-US" altLang="zh-CN" dirty="0" smtClean="0"/>
              <a:t>meeting</a:t>
            </a:r>
            <a:r>
              <a:rPr lang="en-US" altLang="ja-JP" dirty="0" smtClean="0"/>
              <a:t>, </a:t>
            </a:r>
            <a:r>
              <a:rPr lang="en-US" altLang="zh-CN" dirty="0"/>
              <a:t>Brussels</a:t>
            </a:r>
            <a:r>
              <a:rPr lang="en-US" altLang="ja-JP" dirty="0" smtClean="0"/>
              <a:t> , </a:t>
            </a:r>
            <a:r>
              <a:rPr lang="en-US" altLang="zh-CN" dirty="0" smtClean="0"/>
              <a:t>2020</a:t>
            </a:r>
            <a:r>
              <a:rPr lang="en-US" altLang="ja-JP" dirty="0" smtClean="0"/>
              <a:t>/1/</a:t>
            </a:r>
            <a:r>
              <a:rPr lang="en-US" altLang="zh-CN" dirty="0" smtClean="0"/>
              <a:t>7</a:t>
            </a:r>
            <a:r>
              <a:rPr lang="en-US" altLang="ja-JP" dirty="0" smtClean="0"/>
              <a:t>-1</a:t>
            </a:r>
            <a:r>
              <a:rPr lang="en-US" altLang="zh-CN" dirty="0" smtClean="0"/>
              <a:t>7</a:t>
            </a:r>
            <a:endParaRPr lang="en-US"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Introduction</a:t>
            </a:r>
            <a:endParaRPr lang="zh-CN" altLang="en-US" dirty="0"/>
          </a:p>
        </p:txBody>
      </p:sp>
      <p:sp>
        <p:nvSpPr>
          <p:cNvPr id="3" name="内容占位符 2"/>
          <p:cNvSpPr>
            <a:spLocks noGrp="1"/>
          </p:cNvSpPr>
          <p:nvPr>
            <p:ph idx="1"/>
          </p:nvPr>
        </p:nvSpPr>
        <p:spPr/>
        <p:txBody>
          <a:bodyPr/>
          <a:lstStyle/>
          <a:p>
            <a:r>
              <a:rPr lang="en-CA"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Chroma BDPCM and PLT are merely </a:t>
            </a:r>
            <a:r>
              <a:rPr lang="en-CA" altLang="zh-CN" sz="2000" dirty="0">
                <a:latin typeface="Arial Unicode MS" panose="020B0604020202020204" pitchFamily="34" charset="-122"/>
                <a:ea typeface="Arial Unicode MS" panose="020B0604020202020204" pitchFamily="34" charset="-122"/>
                <a:cs typeface="Arial Unicode MS" panose="020B0604020202020204" pitchFamily="34" charset="-122"/>
              </a:rPr>
              <a:t>enabled for </a:t>
            </a:r>
            <a:r>
              <a:rPr lang="en-CA"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4:4:4 sequences.</a:t>
            </a:r>
          </a:p>
          <a:p>
            <a:r>
              <a:rPr lang="en-CA"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For PLT, </a:t>
            </a:r>
            <a:r>
              <a:rPr lang="en-CA" altLang="zh-CN" sz="2000" dirty="0">
                <a:latin typeface="Arial Unicode MS" panose="020B0604020202020204" pitchFamily="34" charset="-122"/>
                <a:ea typeface="Arial Unicode MS" panose="020B0604020202020204" pitchFamily="34" charset="-122"/>
                <a:cs typeface="Arial Unicode MS" panose="020B0604020202020204" pitchFamily="34" charset="-122"/>
              </a:rPr>
              <a:t>the </a:t>
            </a:r>
            <a:r>
              <a:rPr lang="en-CA" altLang="zh-CN" sz="2000" dirty="0" err="1">
                <a:latin typeface="Arial Unicode MS" panose="020B0604020202020204" pitchFamily="34" charset="-122"/>
                <a:ea typeface="Arial Unicode MS" panose="020B0604020202020204" pitchFamily="34" charset="-122"/>
                <a:cs typeface="Arial Unicode MS" panose="020B0604020202020204" pitchFamily="34" charset="-122"/>
              </a:rPr>
              <a:t>chroma</a:t>
            </a:r>
            <a:r>
              <a:rPr lang="en-CA" altLang="zh-CN" sz="2000" dirty="0">
                <a:latin typeface="Arial Unicode MS" panose="020B0604020202020204" pitchFamily="34" charset="-122"/>
                <a:ea typeface="Arial Unicode MS" panose="020B0604020202020204" pitchFamily="34" charset="-122"/>
                <a:cs typeface="Arial Unicode MS" panose="020B0604020202020204" pitchFamily="34" charset="-122"/>
              </a:rPr>
              <a:t> size is </a:t>
            </a:r>
            <a:r>
              <a:rPr lang="en-CA"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expressed using </a:t>
            </a: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t</a:t>
            </a:r>
            <a:r>
              <a:rPr lang="en-CA" altLang="zh-CN" sz="2000" dirty="0">
                <a:latin typeface="Arial Unicode MS" panose="020B0604020202020204" pitchFamily="34" charset="-122"/>
                <a:ea typeface="Arial Unicode MS" panose="020B0604020202020204" pitchFamily="34" charset="-122"/>
                <a:cs typeface="Arial Unicode MS" panose="020B0604020202020204" pitchFamily="34" charset="-122"/>
              </a:rPr>
              <a:t>he </a:t>
            </a:r>
            <a:r>
              <a:rPr lang="en-CA" altLang="zh-CN" sz="2000" dirty="0" err="1">
                <a:latin typeface="Arial Unicode MS" panose="020B0604020202020204" pitchFamily="34" charset="-122"/>
                <a:ea typeface="Arial Unicode MS" panose="020B0604020202020204" pitchFamily="34" charset="-122"/>
                <a:cs typeface="Arial Unicode MS" panose="020B0604020202020204" pitchFamily="34" charset="-122"/>
              </a:rPr>
              <a:t>chroma</a:t>
            </a:r>
            <a:r>
              <a:rPr lang="en-CA" altLang="zh-CN" sz="2000" dirty="0">
                <a:latin typeface="Arial Unicode MS" panose="020B0604020202020204" pitchFamily="34" charset="-122"/>
                <a:ea typeface="Arial Unicode MS" panose="020B0604020202020204" pitchFamily="34" charset="-122"/>
                <a:cs typeface="Arial Unicode MS" panose="020B0604020202020204" pitchFamily="34" charset="-122"/>
              </a:rPr>
              <a:t> scaling </a:t>
            </a:r>
            <a:r>
              <a:rPr lang="en-CA"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factors.</a:t>
            </a:r>
            <a:endParaRPr lang="en-CA"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en-CA"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For </a:t>
            </a:r>
            <a:r>
              <a:rPr lang="en-CA" altLang="zh-CN" sz="2000" dirty="0">
                <a:latin typeface="Arial Unicode MS" panose="020B0604020202020204" pitchFamily="34" charset="-122"/>
                <a:ea typeface="Arial Unicode MS" panose="020B0604020202020204" pitchFamily="34" charset="-122"/>
                <a:cs typeface="Arial Unicode MS" panose="020B0604020202020204" pitchFamily="34" charset="-122"/>
              </a:rPr>
              <a:t>Chroma </a:t>
            </a:r>
            <a:r>
              <a:rPr lang="en-CA"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BDPCM, the </a:t>
            </a:r>
            <a:r>
              <a:rPr lang="en-CA" altLang="zh-CN" sz="2000" dirty="0" err="1">
                <a:latin typeface="Arial Unicode MS" panose="020B0604020202020204" pitchFamily="34" charset="-122"/>
                <a:ea typeface="Arial Unicode MS" panose="020B0604020202020204" pitchFamily="34" charset="-122"/>
                <a:cs typeface="Arial Unicode MS" panose="020B0604020202020204" pitchFamily="34" charset="-122"/>
              </a:rPr>
              <a:t>luma</a:t>
            </a:r>
            <a:r>
              <a:rPr lang="en-CA" altLang="zh-CN" sz="2000" dirty="0">
                <a:latin typeface="Arial Unicode MS" panose="020B0604020202020204" pitchFamily="34" charset="-122"/>
                <a:ea typeface="Arial Unicode MS" panose="020B0604020202020204" pitchFamily="34" charset="-122"/>
                <a:cs typeface="Arial Unicode MS" panose="020B0604020202020204" pitchFamily="34" charset="-122"/>
              </a:rPr>
              <a:t> block </a:t>
            </a:r>
            <a:r>
              <a:rPr lang="en-CA"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size is used in the </a:t>
            </a:r>
            <a:r>
              <a:rPr lang="en-CA"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constraint check.</a:t>
            </a:r>
            <a:endParaRPr lang="en-CA"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1</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2020 FUJITSU R&amp;D CENTER CO., LTD.</a:t>
            </a:r>
            <a:endParaRPr lang="de-DE" altLang="ja-JP" dirty="0"/>
          </a:p>
        </p:txBody>
      </p:sp>
      <p:graphicFrame>
        <p:nvGraphicFramePr>
          <p:cNvPr id="6" name="表格 5"/>
          <p:cNvGraphicFramePr>
            <a:graphicFrameLocks noGrp="1"/>
          </p:cNvGraphicFramePr>
          <p:nvPr>
            <p:extLst>
              <p:ext uri="{D42A27DB-BD31-4B8C-83A1-F6EECF244321}">
                <p14:modId xmlns:p14="http://schemas.microsoft.com/office/powerpoint/2010/main" val="3074526525"/>
              </p:ext>
            </p:extLst>
          </p:nvPr>
        </p:nvGraphicFramePr>
        <p:xfrm>
          <a:off x="1067867" y="3934301"/>
          <a:ext cx="5984875" cy="1699260"/>
        </p:xfrm>
        <a:graphic>
          <a:graphicData uri="http://schemas.openxmlformats.org/drawingml/2006/table">
            <a:tbl>
              <a:tblPr firstRow="1" firstCol="1" bandRow="1">
                <a:tableStyleId>{5C22544A-7EE6-4342-B048-85BDC9FD1C3A}</a:tableStyleId>
              </a:tblPr>
              <a:tblGrid>
                <a:gridCol w="5220970"/>
                <a:gridCol w="763905"/>
              </a:tblGrid>
              <a:tr h="21780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b="0" dirty="0">
                          <a:solidFill>
                            <a:schemeClr val="tx1"/>
                          </a:solidFill>
                          <a:effectLst/>
                        </a:rPr>
                        <a:t>......</a:t>
                      </a:r>
                      <a:endParaRPr lang="zh-CN" sz="1000" b="0"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dirty="0">
                          <a:solidFill>
                            <a:schemeClr val="tx1"/>
                          </a:solidFill>
                          <a:effectLst/>
                        </a:rPr>
                        <a:t> </a:t>
                      </a:r>
                      <a:endParaRPr lang="zh-CN" sz="1000"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24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b="0" dirty="0">
                          <a:solidFill>
                            <a:schemeClr val="tx1"/>
                          </a:solidFill>
                          <a:effectLst/>
                        </a:rPr>
                        <a:t>					if( </a:t>
                      </a:r>
                      <a:r>
                        <a:rPr lang="en-CA" sz="1000" b="0" dirty="0" err="1">
                          <a:solidFill>
                            <a:schemeClr val="tx1"/>
                          </a:solidFill>
                          <a:effectLst/>
                        </a:rPr>
                        <a:t>cbWidth</a:t>
                      </a:r>
                      <a:r>
                        <a:rPr lang="en-CA" sz="1000" b="0" dirty="0">
                          <a:solidFill>
                            <a:schemeClr val="tx1"/>
                          </a:solidFill>
                          <a:effectLst/>
                        </a:rPr>
                        <a:t>  &lt;=  </a:t>
                      </a:r>
                      <a:r>
                        <a:rPr lang="en-CA" sz="1000" b="0" dirty="0" err="1">
                          <a:solidFill>
                            <a:schemeClr val="tx1"/>
                          </a:solidFill>
                          <a:effectLst/>
                        </a:rPr>
                        <a:t>MaxTsSize</a:t>
                      </a:r>
                      <a:r>
                        <a:rPr lang="en-CA" sz="1000" b="0" dirty="0">
                          <a:solidFill>
                            <a:schemeClr val="tx1"/>
                          </a:solidFill>
                          <a:effectLst/>
                        </a:rPr>
                        <a:t>  &amp;&amp;  </a:t>
                      </a:r>
                      <a:r>
                        <a:rPr lang="en-CA" sz="1000" b="0" dirty="0" err="1">
                          <a:solidFill>
                            <a:schemeClr val="tx1"/>
                          </a:solidFill>
                          <a:effectLst/>
                        </a:rPr>
                        <a:t>cbHeight</a:t>
                      </a:r>
                      <a:r>
                        <a:rPr lang="en-CA" sz="1000" b="0" dirty="0">
                          <a:solidFill>
                            <a:schemeClr val="tx1"/>
                          </a:solidFill>
                          <a:effectLst/>
                        </a:rPr>
                        <a:t>  &lt;=  </a:t>
                      </a:r>
                      <a:r>
                        <a:rPr lang="en-CA" sz="1000" b="0" dirty="0" err="1">
                          <a:solidFill>
                            <a:schemeClr val="tx1"/>
                          </a:solidFill>
                          <a:effectLst/>
                        </a:rPr>
                        <a:t>MaxTsSize</a:t>
                      </a:r>
                      <a:r>
                        <a:rPr lang="en-CA" sz="1000" b="0" dirty="0">
                          <a:solidFill>
                            <a:schemeClr val="tx1"/>
                          </a:solidFill>
                          <a:effectLst/>
                        </a:rPr>
                        <a:t>  &amp;&amp;</a:t>
                      </a:r>
                      <a:br>
                        <a:rPr lang="en-CA" sz="1000" b="0" dirty="0">
                          <a:solidFill>
                            <a:schemeClr val="tx1"/>
                          </a:solidFill>
                          <a:effectLst/>
                        </a:rPr>
                      </a:br>
                      <a:r>
                        <a:rPr lang="en-CA" sz="1000" b="0" dirty="0">
                          <a:solidFill>
                            <a:schemeClr val="tx1"/>
                          </a:solidFill>
                          <a:effectLst/>
                        </a:rPr>
                        <a:t>							</a:t>
                      </a:r>
                      <a:r>
                        <a:rPr lang="en-CA" sz="1000" b="0" dirty="0" err="1">
                          <a:solidFill>
                            <a:schemeClr val="tx1"/>
                          </a:solidFill>
                          <a:effectLst/>
                        </a:rPr>
                        <a:t>sps_bdpcm_chroma_enabled_flag</a:t>
                      </a:r>
                      <a:r>
                        <a:rPr lang="en-CA" sz="1000" b="0" dirty="0">
                          <a:solidFill>
                            <a:schemeClr val="tx1"/>
                          </a:solidFill>
                          <a:effectLst/>
                        </a:rPr>
                        <a:t> ) {</a:t>
                      </a:r>
                      <a:endParaRPr lang="zh-CN" sz="1000" b="0"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solidFill>
                            <a:schemeClr val="tx1"/>
                          </a:solidFill>
                          <a:effectLst/>
                        </a:rPr>
                        <a:t> </a:t>
                      </a:r>
                      <a:endParaRPr lang="zh-CN" sz="1000">
                        <a:solidFill>
                          <a:schemeClr val="tx1"/>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780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US" sz="1000" b="0" dirty="0">
                          <a:solidFill>
                            <a:schemeClr val="tx1"/>
                          </a:solidFill>
                          <a:effectLst/>
                        </a:rPr>
                        <a:t>			</a:t>
                      </a:r>
                      <a:r>
                        <a:rPr lang="en-CA" sz="1000" b="0" dirty="0">
                          <a:solidFill>
                            <a:schemeClr val="tx1"/>
                          </a:solidFill>
                          <a:effectLst/>
                        </a:rPr>
                        <a:t>	</a:t>
                      </a:r>
                      <a:r>
                        <a:rPr lang="en-US" sz="1000" b="0" dirty="0">
                          <a:solidFill>
                            <a:schemeClr val="tx1"/>
                          </a:solidFill>
                          <a:effectLst/>
                        </a:rPr>
                        <a:t>		</a:t>
                      </a:r>
                      <a:r>
                        <a:rPr lang="de-DE" sz="1000" b="1" dirty="0">
                          <a:solidFill>
                            <a:schemeClr val="tx1"/>
                          </a:solidFill>
                          <a:effectLst/>
                        </a:rPr>
                        <a:t>intra_bdpcm_chroma_flag</a:t>
                      </a:r>
                      <a:endParaRPr lang="zh-CN" sz="1000" b="1"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solidFill>
                            <a:schemeClr val="tx1"/>
                          </a:solidFill>
                          <a:effectLst/>
                        </a:rPr>
                        <a:t>ae(v)</a:t>
                      </a:r>
                      <a:endParaRPr lang="zh-CN" sz="1000">
                        <a:solidFill>
                          <a:schemeClr val="tx1"/>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780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b="0">
                          <a:solidFill>
                            <a:schemeClr val="tx1"/>
                          </a:solidFill>
                          <a:effectLst/>
                        </a:rPr>
                        <a:t>						if( </a:t>
                      </a:r>
                      <a:r>
                        <a:rPr lang="de-DE" sz="1000" b="0">
                          <a:solidFill>
                            <a:schemeClr val="tx1"/>
                          </a:solidFill>
                          <a:effectLst/>
                        </a:rPr>
                        <a:t>intra_bdpcm_chroma_flag )</a:t>
                      </a:r>
                      <a:endParaRPr lang="zh-CN" sz="1000" b="0">
                        <a:solidFill>
                          <a:schemeClr val="tx1"/>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solidFill>
                            <a:schemeClr val="tx1"/>
                          </a:solidFill>
                          <a:effectLst/>
                        </a:rPr>
                        <a:t> </a:t>
                      </a:r>
                      <a:endParaRPr lang="zh-CN" sz="1000">
                        <a:solidFill>
                          <a:schemeClr val="tx1"/>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780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fr-FR" sz="1000" b="0" dirty="0">
                          <a:solidFill>
                            <a:schemeClr val="tx1"/>
                          </a:solidFill>
                          <a:effectLst/>
                        </a:rPr>
                        <a:t>		</a:t>
                      </a:r>
                      <a:r>
                        <a:rPr lang="en-CA" sz="1000" b="0" dirty="0">
                          <a:solidFill>
                            <a:schemeClr val="tx1"/>
                          </a:solidFill>
                          <a:effectLst/>
                        </a:rPr>
                        <a:t>	</a:t>
                      </a:r>
                      <a:r>
                        <a:rPr lang="fr-FR" sz="1000" b="0" dirty="0">
                          <a:solidFill>
                            <a:schemeClr val="tx1"/>
                          </a:solidFill>
                          <a:effectLst/>
                        </a:rPr>
                        <a:t>				</a:t>
                      </a:r>
                      <a:r>
                        <a:rPr lang="de-DE" sz="1000" b="1" dirty="0">
                          <a:solidFill>
                            <a:schemeClr val="tx1"/>
                          </a:solidFill>
                          <a:effectLst/>
                        </a:rPr>
                        <a:t>intra_bdpcm_chroma_dir_flag</a:t>
                      </a:r>
                      <a:endParaRPr lang="zh-CN" sz="1000" b="1"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solidFill>
                            <a:schemeClr val="tx1"/>
                          </a:solidFill>
                          <a:effectLst/>
                        </a:rPr>
                        <a:t>ae(v)</a:t>
                      </a:r>
                      <a:endParaRPr lang="zh-CN" sz="1000">
                        <a:solidFill>
                          <a:schemeClr val="tx1"/>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780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fr-FR" sz="1000" b="0" dirty="0">
                          <a:solidFill>
                            <a:schemeClr val="tx1"/>
                          </a:solidFill>
                          <a:effectLst/>
                        </a:rPr>
                        <a:t>}......</a:t>
                      </a:r>
                      <a:endParaRPr lang="zh-CN" sz="1000" b="0"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solidFill>
                            <a:schemeClr val="tx1"/>
                          </a:solidFill>
                          <a:effectLst/>
                        </a:rPr>
                        <a:t> </a:t>
                      </a:r>
                      <a:endParaRPr lang="zh-CN" sz="1000">
                        <a:solidFill>
                          <a:schemeClr val="tx1"/>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780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fr-FR" sz="1000" dirty="0">
                          <a:solidFill>
                            <a:schemeClr val="tx1"/>
                          </a:solidFill>
                          <a:effectLst/>
                        </a:rPr>
                        <a:t> </a:t>
                      </a:r>
                      <a:endParaRPr lang="zh-CN" sz="1000"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dirty="0">
                          <a:solidFill>
                            <a:schemeClr val="tx1"/>
                          </a:solidFill>
                          <a:effectLst/>
                        </a:rPr>
                        <a:t> </a:t>
                      </a:r>
                      <a:endParaRPr lang="zh-CN" sz="1000"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Rectangle 1"/>
          <p:cNvSpPr>
            <a:spLocks noChangeArrowheads="1"/>
          </p:cNvSpPr>
          <p:nvPr/>
        </p:nvSpPr>
        <p:spPr bwMode="auto">
          <a:xfrm>
            <a:off x="899592" y="2420888"/>
            <a:ext cx="6157763"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1pPr>
            <a:lvl2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2pPr>
            <a:lvl3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3pPr>
            <a:lvl4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4pPr>
            <a:lvl5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5pPr>
            <a:lvl6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6pPr>
            <a:lvl7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7pPr>
            <a:lvl8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8pPr>
            <a:lvl9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9pPr>
          </a:lstStyle>
          <a:p>
            <a:pPr marL="0" marR="0" lvl="0" indent="69850" algn="l" defTabSz="914400" rtl="0" eaLnBrk="0" fontAlgn="base" latinLnBrk="0" hangingPunct="0">
              <a:lnSpc>
                <a:spcPct val="100000"/>
              </a:lnSpc>
              <a:spcBef>
                <a:spcPct val="0"/>
              </a:spcBef>
              <a:spcAft>
                <a:spcPct val="0"/>
              </a:spcAft>
              <a:buClrTx/>
              <a:buSzTx/>
              <a:buFontTx/>
              <a:buNone/>
              <a:tabLst>
                <a:tab pos="136525" algn="l"/>
                <a:tab pos="274638" algn="l"/>
                <a:tab pos="411163" algn="l"/>
                <a:tab pos="549275" algn="l"/>
                <a:tab pos="685800" algn="l"/>
                <a:tab pos="822325" algn="l"/>
                <a:tab pos="960438" algn="l"/>
                <a:tab pos="1096963" algn="l"/>
                <a:tab pos="1235075" algn="l"/>
                <a:tab pos="1371600" algn="l"/>
              </a:tabLst>
            </a:pPr>
            <a:r>
              <a:rPr kumimoji="0" lang="en-CA" altLang="zh-CN" sz="1100" b="0" i="0" u="none" strike="noStrike" cap="none" normalizeH="0" baseline="0" dirty="0" smtClean="0">
                <a:ln>
                  <a:noFill/>
                </a:ln>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rPr>
              <a:t>7.3.9.5	Coding unit syntax</a:t>
            </a:r>
            <a:endParaRPr kumimoji="0" lang="en-CA" altLang="zh-CN"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274125158"/>
              </p:ext>
            </p:extLst>
          </p:nvPr>
        </p:nvGraphicFramePr>
        <p:xfrm>
          <a:off x="1067867" y="2668553"/>
          <a:ext cx="5976461" cy="1209070"/>
        </p:xfrm>
        <a:graphic>
          <a:graphicData uri="http://schemas.openxmlformats.org/drawingml/2006/table">
            <a:tbl>
              <a:tblPr>
                <a:tableStyleId>{5C22544A-7EE6-4342-B048-85BDC9FD1C3A}</a:tableStyleId>
              </a:tblPr>
              <a:tblGrid>
                <a:gridCol w="5195813"/>
                <a:gridCol w="780648"/>
              </a:tblGrid>
              <a:tr h="149023">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a:t>
                      </a:r>
                      <a:endParaRPr lang="zh-CN" sz="10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707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 treeType  = =  SINGLE_TREE  | |  treeType  = =  DUAL_TREE_CHROMA ) &amp;&amp;</a:t>
                      </a:r>
                      <a:br>
                        <a:rPr lang="en-CA" sz="1000">
                          <a:effectLst/>
                        </a:rPr>
                      </a:br>
                      <a:r>
                        <a:rPr lang="en-CA" sz="1000">
                          <a:effectLst/>
                        </a:rPr>
                        <a:t>				ChromaArrayType  !=  0 )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49023">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pred_mode_plt_flag   &amp;&amp;  treeType  = =  DUAL_TREE_CHROMA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8047">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				</a:t>
                      </a:r>
                      <a:r>
                        <a:rPr lang="en-CA" sz="1000" dirty="0" err="1">
                          <a:effectLst/>
                        </a:rPr>
                        <a:t>palette_coding</a:t>
                      </a:r>
                      <a:r>
                        <a:rPr lang="en-CA" sz="1000" dirty="0">
                          <a:effectLst/>
                        </a:rPr>
                        <a:t>( x0, y0, </a:t>
                      </a:r>
                      <a:r>
                        <a:rPr lang="en-CA" sz="1000" dirty="0" err="1">
                          <a:effectLst/>
                        </a:rPr>
                        <a:t>cbWidth</a:t>
                      </a:r>
                      <a:r>
                        <a:rPr lang="en-CA" sz="1000" dirty="0">
                          <a:effectLst/>
                        </a:rPr>
                        <a:t> </a:t>
                      </a:r>
                      <a:r>
                        <a:rPr lang="en-CA" sz="1000" dirty="0">
                          <a:solidFill>
                            <a:srgbClr val="C00000"/>
                          </a:solidFill>
                          <a:effectLst/>
                        </a:rPr>
                        <a:t>/ </a:t>
                      </a:r>
                      <a:r>
                        <a:rPr lang="en-CA" sz="1000" dirty="0" err="1">
                          <a:solidFill>
                            <a:srgbClr val="C00000"/>
                          </a:solidFill>
                          <a:effectLst/>
                        </a:rPr>
                        <a:t>SubWidthC</a:t>
                      </a:r>
                      <a:r>
                        <a:rPr lang="en-CA" sz="1000" dirty="0">
                          <a:effectLst/>
                        </a:rPr>
                        <a:t>, </a:t>
                      </a:r>
                      <a:r>
                        <a:rPr lang="en-CA" sz="1000" dirty="0" err="1">
                          <a:effectLst/>
                        </a:rPr>
                        <a:t>cbHeight</a:t>
                      </a:r>
                      <a:r>
                        <a:rPr lang="en-CA" sz="1000" dirty="0">
                          <a:effectLst/>
                        </a:rPr>
                        <a:t> </a:t>
                      </a:r>
                      <a:r>
                        <a:rPr lang="en-CA" sz="1000" dirty="0">
                          <a:solidFill>
                            <a:srgbClr val="C00000"/>
                          </a:solidFill>
                          <a:effectLst/>
                        </a:rPr>
                        <a:t>/ </a:t>
                      </a:r>
                      <a:r>
                        <a:rPr lang="en-CA" sz="1000" dirty="0" err="1">
                          <a:solidFill>
                            <a:srgbClr val="C00000"/>
                          </a:solidFill>
                          <a:effectLst/>
                        </a:rPr>
                        <a:t>SubHeightC</a:t>
                      </a:r>
                      <a:r>
                        <a:rPr lang="en-CA" sz="1000" dirty="0">
                          <a:effectLst/>
                        </a:rPr>
                        <a:t>, </a:t>
                      </a:r>
                      <a:r>
                        <a:rPr lang="en-CA" sz="1000" dirty="0" err="1">
                          <a:effectLst/>
                        </a:rPr>
                        <a:t>treeType</a:t>
                      </a:r>
                      <a:r>
                        <a:rPr lang="en-CA" sz="1000" dirty="0">
                          <a:effectLst/>
                        </a:rPr>
                        <a:t> )</a:t>
                      </a:r>
                      <a:endParaRPr lang="zh-CN" sz="10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49023">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a:t>
                      </a:r>
                      <a:endParaRPr lang="zh-CN" sz="10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dirty="0">
                          <a:effectLst/>
                        </a:rPr>
                        <a:t> </a:t>
                      </a:r>
                      <a:endParaRPr lang="zh-CN" sz="10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 name="矩形 8"/>
          <p:cNvSpPr/>
          <p:nvPr/>
        </p:nvSpPr>
        <p:spPr bwMode="auto">
          <a:xfrm>
            <a:off x="3161021" y="3427668"/>
            <a:ext cx="2851139" cy="183051"/>
          </a:xfrm>
          <a:prstGeom prst="rect">
            <a:avLst/>
          </a:prstGeom>
          <a:noFill/>
          <a:ln>
            <a:headEnd type="none" w="med" len="med"/>
            <a:tailEnd type="none" w="med" len="med"/>
          </a:ln>
          <a:extLst/>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sp>
        <p:nvSpPr>
          <p:cNvPr id="10" name="矩形 9"/>
          <p:cNvSpPr/>
          <p:nvPr/>
        </p:nvSpPr>
        <p:spPr bwMode="auto">
          <a:xfrm>
            <a:off x="2008893" y="4094768"/>
            <a:ext cx="3384376" cy="229969"/>
          </a:xfrm>
          <a:prstGeom prst="rect">
            <a:avLst/>
          </a:prstGeom>
          <a:noFill/>
          <a:ln>
            <a:headEnd type="none" w="med" len="med"/>
            <a:tailEnd type="none" w="med" len="med"/>
          </a:ln>
          <a:extLst/>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spTree>
    <p:extLst>
      <p:ext uri="{BB962C8B-B14F-4D97-AF65-F5344CB8AC3E}">
        <p14:creationId xmlns:p14="http://schemas.microsoft.com/office/powerpoint/2010/main" val="3612575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Specification change</a:t>
            </a:r>
            <a:endParaRPr lang="zh-CN" altLang="en-US" dirty="0"/>
          </a:p>
        </p:txBody>
      </p:sp>
      <p:sp>
        <p:nvSpPr>
          <p:cNvPr id="3" name="内容占位符 2"/>
          <p:cNvSpPr>
            <a:spLocks noGrp="1"/>
          </p:cNvSpPr>
          <p:nvPr>
            <p:ph idx="1"/>
          </p:nvPr>
        </p:nvSpPr>
        <p:spPr/>
        <p:txBody>
          <a:bodyPr/>
          <a:lstStyle/>
          <a:p>
            <a:r>
              <a:rPr lang="en-CA"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To add </a:t>
            </a:r>
            <a:r>
              <a:rPr lang="en-US" altLang="zh-CN" sz="2000" dirty="0">
                <a:latin typeface="Arial Unicode MS" panose="020B0604020202020204" pitchFamily="34" charset="-122"/>
                <a:ea typeface="Arial Unicode MS" panose="020B0604020202020204" pitchFamily="34" charset="-122"/>
                <a:cs typeface="Arial Unicode MS" panose="020B0604020202020204" pitchFamily="34" charset="-122"/>
              </a:rPr>
              <a:t>t</a:t>
            </a:r>
            <a:r>
              <a:rPr lang="en-CA" altLang="zh-CN" sz="2000" dirty="0">
                <a:latin typeface="Arial Unicode MS" panose="020B0604020202020204" pitchFamily="34" charset="-122"/>
                <a:ea typeface="Arial Unicode MS" panose="020B0604020202020204" pitchFamily="34" charset="-122"/>
                <a:cs typeface="Arial Unicode MS" panose="020B0604020202020204" pitchFamily="34" charset="-122"/>
              </a:rPr>
              <a:t>he </a:t>
            </a:r>
            <a:r>
              <a:rPr lang="en-CA" altLang="zh-CN" sz="2000" dirty="0" err="1">
                <a:latin typeface="Arial Unicode MS" panose="020B0604020202020204" pitchFamily="34" charset="-122"/>
                <a:ea typeface="Arial Unicode MS" panose="020B0604020202020204" pitchFamily="34" charset="-122"/>
                <a:cs typeface="Arial Unicode MS" panose="020B0604020202020204" pitchFamily="34" charset="-122"/>
              </a:rPr>
              <a:t>chroma</a:t>
            </a:r>
            <a:r>
              <a:rPr lang="en-CA" altLang="zh-CN" sz="2000" dirty="0">
                <a:latin typeface="Arial Unicode MS" panose="020B0604020202020204" pitchFamily="34" charset="-122"/>
                <a:ea typeface="Arial Unicode MS" panose="020B0604020202020204" pitchFamily="34" charset="-122"/>
                <a:cs typeface="Arial Unicode MS" panose="020B0604020202020204" pitchFamily="34" charset="-122"/>
              </a:rPr>
              <a:t> scaling factors </a:t>
            </a:r>
            <a:r>
              <a:rPr lang="en-CA"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in </a:t>
            </a:r>
            <a:r>
              <a:rPr lang="en-CA" altLang="zh-CN" sz="2000" dirty="0">
                <a:latin typeface="Arial Unicode MS" panose="020B0604020202020204" pitchFamily="34" charset="-122"/>
                <a:ea typeface="Arial Unicode MS" panose="020B0604020202020204" pitchFamily="34" charset="-122"/>
                <a:cs typeface="Arial Unicode MS" panose="020B0604020202020204" pitchFamily="34" charset="-122"/>
              </a:rPr>
              <a:t>the condition for </a:t>
            </a:r>
            <a:r>
              <a:rPr lang="en-CA" altLang="zh-CN" sz="2000" dirty="0" err="1">
                <a:latin typeface="Arial Unicode MS" panose="020B0604020202020204" pitchFamily="34" charset="-122"/>
                <a:ea typeface="Arial Unicode MS" panose="020B0604020202020204" pitchFamily="34" charset="-122"/>
                <a:cs typeface="Arial Unicode MS" panose="020B0604020202020204" pitchFamily="34" charset="-122"/>
              </a:rPr>
              <a:t>chroma</a:t>
            </a:r>
            <a:r>
              <a:rPr lang="en-CA" altLang="zh-CN" sz="2000" dirty="0">
                <a:latin typeface="Arial Unicode MS" panose="020B0604020202020204" pitchFamily="34" charset="-122"/>
                <a:ea typeface="Arial Unicode MS" panose="020B0604020202020204" pitchFamily="34" charset="-122"/>
                <a:cs typeface="Arial Unicode MS" panose="020B0604020202020204" pitchFamily="34" charset="-122"/>
              </a:rPr>
              <a:t> </a:t>
            </a:r>
            <a:r>
              <a:rPr lang="en-CA"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BDPCM</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2</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2020 FUJITSU R&amp;D CENTER CO., LTD.</a:t>
            </a:r>
            <a:endParaRPr lang="de-DE" altLang="ja-JP" dirty="0"/>
          </a:p>
        </p:txBody>
      </p:sp>
      <p:graphicFrame>
        <p:nvGraphicFramePr>
          <p:cNvPr id="7" name="表格 6"/>
          <p:cNvGraphicFramePr>
            <a:graphicFrameLocks noGrp="1"/>
          </p:cNvGraphicFramePr>
          <p:nvPr>
            <p:extLst>
              <p:ext uri="{D42A27DB-BD31-4B8C-83A1-F6EECF244321}">
                <p14:modId xmlns:p14="http://schemas.microsoft.com/office/powerpoint/2010/main" val="974024573"/>
              </p:ext>
            </p:extLst>
          </p:nvPr>
        </p:nvGraphicFramePr>
        <p:xfrm>
          <a:off x="1115616" y="1628800"/>
          <a:ext cx="5981700" cy="2543175"/>
        </p:xfrm>
        <a:graphic>
          <a:graphicData uri="http://schemas.openxmlformats.org/drawingml/2006/table">
            <a:tbl>
              <a:tblPr firstRow="1" firstCol="1" bandRow="1">
                <a:tableStyleId>{5C22544A-7EE6-4342-B048-85BDC9FD1C3A}</a:tableStyleId>
              </a:tblPr>
              <a:tblGrid>
                <a:gridCol w="5310026"/>
                <a:gridCol w="671674"/>
              </a:tblGrid>
              <a:tr h="0">
                <a:tc>
                  <a:txBody>
                    <a:bodyPr/>
                    <a:lstStyle/>
                    <a:p>
                      <a:pPr algn="just">
                        <a:spcAft>
                          <a:spcPts val="0"/>
                        </a:spcAft>
                      </a:pPr>
                      <a:r>
                        <a:rPr lang="en-CA" sz="1050" b="0" kern="100" dirty="0">
                          <a:solidFill>
                            <a:schemeClr val="tx1"/>
                          </a:solidFill>
                          <a:effectLst/>
                        </a:rPr>
                        <a:t>7.3.9.5	Coding unit syntax</a:t>
                      </a:r>
                      <a:endParaRPr lang="zh-CN" sz="1050" b="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sz="1050" b="0" kern="100">
                        <a:solidFill>
                          <a:schemeClr val="tx1"/>
                        </a:solidFill>
                        <a:effectLst/>
                        <a:latin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7805">
                <a:tc>
                  <a:txBody>
                    <a:bodyPr/>
                    <a:lstStyle/>
                    <a:p>
                      <a:pPr algn="just">
                        <a:spcAft>
                          <a:spcPts val="0"/>
                        </a:spcAft>
                      </a:pPr>
                      <a:r>
                        <a:rPr lang="en-CA" sz="1050" b="0" kern="100">
                          <a:solidFill>
                            <a:schemeClr val="tx1"/>
                          </a:solidFill>
                          <a:effectLst/>
                        </a:rPr>
                        <a:t>......</a:t>
                      </a:r>
                      <a:endParaRPr lang="zh-CN" sz="1050" b="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CA" sz="1050" b="0" kern="100">
                          <a:solidFill>
                            <a:schemeClr val="tx1"/>
                          </a:solidFill>
                          <a:effectLst/>
                        </a:rPr>
                        <a:t> </a:t>
                      </a:r>
                      <a:endParaRPr lang="zh-CN" sz="1050" b="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2430">
                <a:tc>
                  <a:txBody>
                    <a:bodyPr/>
                    <a:lstStyle/>
                    <a:p>
                      <a:pPr algn="just">
                        <a:spcAft>
                          <a:spcPts val="0"/>
                        </a:spcAft>
                      </a:pPr>
                      <a:r>
                        <a:rPr lang="en-CA" sz="1050" b="0" kern="100" dirty="0" smtClean="0">
                          <a:solidFill>
                            <a:schemeClr val="tx1"/>
                          </a:solidFill>
                          <a:effectLst/>
                        </a:rPr>
                        <a:t>if</a:t>
                      </a:r>
                      <a:r>
                        <a:rPr lang="en-CA" sz="1050" b="0" kern="100" dirty="0">
                          <a:solidFill>
                            <a:schemeClr val="tx1"/>
                          </a:solidFill>
                          <a:effectLst/>
                        </a:rPr>
                        <a:t>( </a:t>
                      </a:r>
                      <a:r>
                        <a:rPr lang="en-CA" sz="1050" b="0" kern="100" dirty="0" err="1">
                          <a:solidFill>
                            <a:schemeClr val="tx1"/>
                          </a:solidFill>
                          <a:effectLst/>
                        </a:rPr>
                        <a:t>cbWidth</a:t>
                      </a:r>
                      <a:r>
                        <a:rPr lang="en-CA" sz="1050" b="0" kern="100" dirty="0">
                          <a:solidFill>
                            <a:schemeClr val="tx1"/>
                          </a:solidFill>
                          <a:effectLst/>
                        </a:rPr>
                        <a:t> </a:t>
                      </a:r>
                      <a:r>
                        <a:rPr lang="en-CA" sz="1050" b="0" kern="100" dirty="0">
                          <a:solidFill>
                            <a:schemeClr val="tx1"/>
                          </a:solidFill>
                          <a:effectLst/>
                          <a:highlight>
                            <a:srgbClr val="FFFF00"/>
                          </a:highlight>
                        </a:rPr>
                        <a:t>/ </a:t>
                      </a:r>
                      <a:r>
                        <a:rPr lang="en-CA" sz="1050" b="0" kern="100" dirty="0" err="1">
                          <a:solidFill>
                            <a:schemeClr val="tx1"/>
                          </a:solidFill>
                          <a:effectLst/>
                          <a:highlight>
                            <a:srgbClr val="FFFF00"/>
                          </a:highlight>
                        </a:rPr>
                        <a:t>SubWidthC</a:t>
                      </a:r>
                      <a:r>
                        <a:rPr lang="en-CA" sz="1050" b="0" kern="100" dirty="0">
                          <a:solidFill>
                            <a:schemeClr val="tx1"/>
                          </a:solidFill>
                          <a:effectLst/>
                        </a:rPr>
                        <a:t>  &lt;=  </a:t>
                      </a:r>
                      <a:r>
                        <a:rPr lang="en-CA" sz="1050" b="0" kern="100" dirty="0" err="1">
                          <a:solidFill>
                            <a:schemeClr val="tx1"/>
                          </a:solidFill>
                          <a:effectLst/>
                        </a:rPr>
                        <a:t>MaxTsSize</a:t>
                      </a:r>
                      <a:r>
                        <a:rPr lang="en-CA" sz="1050" b="0" kern="100" dirty="0">
                          <a:solidFill>
                            <a:schemeClr val="tx1"/>
                          </a:solidFill>
                          <a:effectLst/>
                        </a:rPr>
                        <a:t>  &amp;&amp;  </a:t>
                      </a:r>
                      <a:r>
                        <a:rPr lang="en-CA" sz="1050" b="0" kern="100" dirty="0" err="1">
                          <a:solidFill>
                            <a:schemeClr val="tx1"/>
                          </a:solidFill>
                          <a:effectLst/>
                        </a:rPr>
                        <a:t>cbHeight</a:t>
                      </a:r>
                      <a:r>
                        <a:rPr lang="en-CA" sz="1050" b="0" kern="100" dirty="0">
                          <a:solidFill>
                            <a:schemeClr val="tx1"/>
                          </a:solidFill>
                          <a:effectLst/>
                          <a:highlight>
                            <a:srgbClr val="FFFF00"/>
                          </a:highlight>
                        </a:rPr>
                        <a:t>/ </a:t>
                      </a:r>
                      <a:r>
                        <a:rPr lang="en-CA" sz="1050" b="0" kern="100" dirty="0" err="1">
                          <a:solidFill>
                            <a:schemeClr val="tx1"/>
                          </a:solidFill>
                          <a:effectLst/>
                          <a:highlight>
                            <a:srgbClr val="FFFF00"/>
                          </a:highlight>
                        </a:rPr>
                        <a:t>SubHeightC</a:t>
                      </a:r>
                      <a:r>
                        <a:rPr lang="en-CA" sz="1050" b="0" kern="100" dirty="0">
                          <a:solidFill>
                            <a:schemeClr val="tx1"/>
                          </a:solidFill>
                          <a:effectLst/>
                        </a:rPr>
                        <a:t>   &lt;=  </a:t>
                      </a:r>
                      <a:r>
                        <a:rPr lang="en-CA" sz="1050" b="0" kern="100" dirty="0" err="1" smtClean="0">
                          <a:solidFill>
                            <a:schemeClr val="tx1"/>
                          </a:solidFill>
                          <a:effectLst/>
                        </a:rPr>
                        <a:t>MaxTsSize</a:t>
                      </a:r>
                      <a:r>
                        <a:rPr lang="en-CA" sz="1050" b="0" kern="100" baseline="0" dirty="0" smtClean="0">
                          <a:solidFill>
                            <a:schemeClr val="tx1"/>
                          </a:solidFill>
                          <a:effectLst/>
                        </a:rPr>
                        <a:t> </a:t>
                      </a:r>
                      <a:r>
                        <a:rPr lang="en-CA" sz="1050" b="0" kern="100" dirty="0" smtClean="0">
                          <a:solidFill>
                            <a:schemeClr val="tx1"/>
                          </a:solidFill>
                          <a:effectLst/>
                        </a:rPr>
                        <a:t>&amp;&amp;</a:t>
                      </a:r>
                      <a:r>
                        <a:rPr lang="en-CA" sz="1050" b="0" kern="100" dirty="0">
                          <a:solidFill>
                            <a:schemeClr val="tx1"/>
                          </a:solidFill>
                          <a:effectLst/>
                        </a:rPr>
                        <a:t/>
                      </a:r>
                      <a:br>
                        <a:rPr lang="en-CA" sz="1050" b="0" kern="100" dirty="0">
                          <a:solidFill>
                            <a:schemeClr val="tx1"/>
                          </a:solidFill>
                          <a:effectLst/>
                        </a:rPr>
                      </a:br>
                      <a:r>
                        <a:rPr lang="en-CA" sz="1050" b="0" kern="100" dirty="0">
                          <a:solidFill>
                            <a:schemeClr val="tx1"/>
                          </a:solidFill>
                          <a:effectLst/>
                        </a:rPr>
                        <a:t>							</a:t>
                      </a:r>
                      <a:r>
                        <a:rPr lang="en-CA" sz="1050" b="0" kern="100" dirty="0" err="1">
                          <a:solidFill>
                            <a:schemeClr val="tx1"/>
                          </a:solidFill>
                          <a:effectLst/>
                        </a:rPr>
                        <a:t>sps_bdpcm_chroma_enabled_flag</a:t>
                      </a:r>
                      <a:r>
                        <a:rPr lang="en-CA" sz="1050" b="0" kern="100" dirty="0">
                          <a:solidFill>
                            <a:schemeClr val="tx1"/>
                          </a:solidFill>
                          <a:effectLst/>
                        </a:rPr>
                        <a:t> ) {</a:t>
                      </a:r>
                      <a:endParaRPr lang="zh-CN" sz="1050" b="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CA" sz="1050" b="0" kern="100">
                          <a:solidFill>
                            <a:schemeClr val="tx1"/>
                          </a:solidFill>
                          <a:effectLst/>
                        </a:rPr>
                        <a:t> </a:t>
                      </a:r>
                      <a:endParaRPr lang="zh-CN" sz="1050" b="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7805">
                <a:tc>
                  <a:txBody>
                    <a:bodyPr/>
                    <a:lstStyle/>
                    <a:p>
                      <a:pPr algn="just">
                        <a:spcAft>
                          <a:spcPts val="0"/>
                        </a:spcAft>
                      </a:pPr>
                      <a:r>
                        <a:rPr lang="en-US" sz="1050" b="0" kern="100" dirty="0">
                          <a:solidFill>
                            <a:schemeClr val="tx1"/>
                          </a:solidFill>
                          <a:effectLst/>
                        </a:rPr>
                        <a:t>			</a:t>
                      </a:r>
                      <a:r>
                        <a:rPr lang="en-CA" sz="1050" b="0" kern="100" dirty="0">
                          <a:solidFill>
                            <a:schemeClr val="tx1"/>
                          </a:solidFill>
                          <a:effectLst/>
                        </a:rPr>
                        <a:t>	</a:t>
                      </a:r>
                      <a:r>
                        <a:rPr lang="en-US" sz="1050" b="0" kern="100" dirty="0">
                          <a:solidFill>
                            <a:schemeClr val="tx1"/>
                          </a:solidFill>
                          <a:effectLst/>
                        </a:rPr>
                        <a:t>		</a:t>
                      </a:r>
                      <a:r>
                        <a:rPr lang="de-DE" sz="1050" b="1" kern="100" dirty="0">
                          <a:solidFill>
                            <a:schemeClr val="tx1"/>
                          </a:solidFill>
                          <a:effectLst/>
                        </a:rPr>
                        <a:t>intra_bdpcm_chroma_flag</a:t>
                      </a:r>
                      <a:endParaRPr lang="zh-CN" sz="105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CA" sz="1050" b="0" kern="100">
                          <a:solidFill>
                            <a:schemeClr val="tx1"/>
                          </a:solidFill>
                          <a:effectLst/>
                        </a:rPr>
                        <a:t>ae(v)</a:t>
                      </a:r>
                      <a:endParaRPr lang="zh-CN" sz="1050" b="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7805">
                <a:tc>
                  <a:txBody>
                    <a:bodyPr/>
                    <a:lstStyle/>
                    <a:p>
                      <a:pPr algn="just">
                        <a:spcAft>
                          <a:spcPts val="0"/>
                        </a:spcAft>
                      </a:pPr>
                      <a:r>
                        <a:rPr lang="en-CA" sz="1050" b="0" kern="100">
                          <a:solidFill>
                            <a:schemeClr val="tx1"/>
                          </a:solidFill>
                          <a:effectLst/>
                        </a:rPr>
                        <a:t>						if( </a:t>
                      </a:r>
                      <a:r>
                        <a:rPr lang="de-DE" sz="1050" b="0" kern="100">
                          <a:solidFill>
                            <a:schemeClr val="tx1"/>
                          </a:solidFill>
                          <a:effectLst/>
                        </a:rPr>
                        <a:t>intra_bdpcm_chroma_flag )</a:t>
                      </a:r>
                      <a:endParaRPr lang="zh-CN" sz="1050" b="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CA" sz="1050" b="0" kern="100">
                          <a:solidFill>
                            <a:schemeClr val="tx1"/>
                          </a:solidFill>
                          <a:effectLst/>
                        </a:rPr>
                        <a:t> </a:t>
                      </a:r>
                      <a:endParaRPr lang="zh-CN" sz="1050" b="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7805">
                <a:tc>
                  <a:txBody>
                    <a:bodyPr/>
                    <a:lstStyle/>
                    <a:p>
                      <a:pPr algn="just">
                        <a:spcAft>
                          <a:spcPts val="0"/>
                        </a:spcAft>
                      </a:pPr>
                      <a:r>
                        <a:rPr lang="fr-FR" sz="1050" b="0" kern="100" dirty="0">
                          <a:solidFill>
                            <a:schemeClr val="tx1"/>
                          </a:solidFill>
                          <a:effectLst/>
                        </a:rPr>
                        <a:t>		</a:t>
                      </a:r>
                      <a:r>
                        <a:rPr lang="en-CA" sz="1050" b="0" kern="100" dirty="0">
                          <a:solidFill>
                            <a:schemeClr val="tx1"/>
                          </a:solidFill>
                          <a:effectLst/>
                        </a:rPr>
                        <a:t>	</a:t>
                      </a:r>
                      <a:r>
                        <a:rPr lang="fr-FR" sz="1050" b="0" kern="100" dirty="0">
                          <a:solidFill>
                            <a:schemeClr val="tx1"/>
                          </a:solidFill>
                          <a:effectLst/>
                        </a:rPr>
                        <a:t>				</a:t>
                      </a:r>
                      <a:r>
                        <a:rPr lang="de-DE" sz="1050" b="1" kern="100" dirty="0">
                          <a:solidFill>
                            <a:schemeClr val="tx1"/>
                          </a:solidFill>
                          <a:effectLst/>
                        </a:rPr>
                        <a:t>intra_bdpcm_chroma_dir_flag</a:t>
                      </a:r>
                      <a:endParaRPr lang="zh-CN" sz="105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CA" sz="1050" b="0" kern="100">
                          <a:solidFill>
                            <a:schemeClr val="tx1"/>
                          </a:solidFill>
                          <a:effectLst/>
                        </a:rPr>
                        <a:t>ae(v)</a:t>
                      </a:r>
                      <a:endParaRPr lang="zh-CN" sz="1050" b="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7805">
                <a:tc>
                  <a:txBody>
                    <a:bodyPr/>
                    <a:lstStyle/>
                    <a:p>
                      <a:pPr algn="just">
                        <a:spcAft>
                          <a:spcPts val="0"/>
                        </a:spcAft>
                      </a:pPr>
                      <a:r>
                        <a:rPr lang="fr-FR" sz="1050" b="0" kern="100">
                          <a:solidFill>
                            <a:schemeClr val="tx1"/>
                          </a:solidFill>
                          <a:effectLst/>
                        </a:rPr>
                        <a:t>}......</a:t>
                      </a:r>
                      <a:endParaRPr lang="zh-CN" sz="1050" b="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CA" sz="1050" b="0" kern="100">
                          <a:solidFill>
                            <a:schemeClr val="tx1"/>
                          </a:solidFill>
                          <a:effectLst/>
                        </a:rPr>
                        <a:t> </a:t>
                      </a:r>
                      <a:endParaRPr lang="zh-CN" sz="1050" b="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7805">
                <a:tc>
                  <a:txBody>
                    <a:bodyPr/>
                    <a:lstStyle/>
                    <a:p>
                      <a:pPr algn="just">
                        <a:spcAft>
                          <a:spcPts val="0"/>
                        </a:spcAft>
                      </a:pPr>
                      <a:r>
                        <a:rPr lang="fr-FR" sz="1050" b="0" kern="100">
                          <a:solidFill>
                            <a:schemeClr val="tx1"/>
                          </a:solidFill>
                          <a:effectLst/>
                        </a:rPr>
                        <a:t> </a:t>
                      </a:r>
                      <a:endParaRPr lang="zh-CN" sz="1050" b="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CA" sz="1050" b="0" kern="100" dirty="0">
                          <a:solidFill>
                            <a:schemeClr val="tx1"/>
                          </a:solidFill>
                          <a:effectLst/>
                        </a:rPr>
                        <a:t> </a:t>
                      </a:r>
                      <a:endParaRPr lang="zh-CN" sz="1050" b="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162845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700" name="Group 38" descr="Message Lockup"/>
          <p:cNvGrpSpPr>
            <a:grpSpLocks/>
          </p:cNvGrpSpPr>
          <p:nvPr/>
        </p:nvGrpSpPr>
        <p:grpSpPr bwMode="auto">
          <a:xfrm>
            <a:off x="0" y="0"/>
            <a:ext cx="9144000" cy="6858000"/>
            <a:chOff x="0" y="0"/>
            <a:chExt cx="5760" cy="4320"/>
          </a:xfrm>
        </p:grpSpPr>
        <p:sp>
          <p:nvSpPr>
            <p:cNvPr id="29701" name="Rectangle 4"/>
            <p:cNvSpPr>
              <a:spLocks noChangeArrowheads="1"/>
            </p:cNvSpPr>
            <p:nvPr/>
          </p:nvSpPr>
          <p:spPr bwMode="gray">
            <a:xfrm>
              <a:off x="0" y="0"/>
              <a:ext cx="5760" cy="4320"/>
            </a:xfrm>
            <a:prstGeom prst="rect">
              <a:avLst/>
            </a:prstGeom>
            <a:solidFill>
              <a:srgbClr val="FFFFFF"/>
            </a:solidFill>
            <a:ln>
              <a:noFill/>
            </a:ln>
            <a:effectLst/>
            <a:extLst>
              <a:ext uri="{91240B29-F687-4F45-9708-019B960494DF}">
                <a14:hiddenLine xmlns:a14="http://schemas.microsoft.com/office/drawing/2010/main" w="9525" algn="ctr">
                  <a:solidFill>
                    <a:srgbClr val="505050"/>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anchor="ctr"/>
            <a:lstStyle>
              <a:lvl1pPr algn="l"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Arial" charset="0"/>
                  <a:ea typeface="ＭＳ Ｐゴシック" charset="-128"/>
                  <a:cs typeface="Arial" charset="0"/>
                </a:defRPr>
              </a:lvl1pPr>
              <a:lvl2pPr marL="742950" indent="-285750" algn="l"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Arial" charset="0"/>
                  <a:ea typeface="ＭＳ Ｐゴシック" charset="-128"/>
                  <a:cs typeface="Arial" charset="0"/>
                </a:defRPr>
              </a:lvl2pPr>
              <a:lvl3pPr marL="1143000" indent="-228600" algn="l" eaLnBrk="0" fontAlgn="base" hangingPunct="0">
                <a:lnSpc>
                  <a:spcPct val="95000"/>
                </a:lnSpc>
                <a:spcBef>
                  <a:spcPct val="20000"/>
                </a:spcBef>
                <a:spcAft>
                  <a:spcPct val="10000"/>
                </a:spcAft>
                <a:buClr>
                  <a:srgbClr val="87867E"/>
                </a:buClr>
                <a:buSzPct val="100000"/>
                <a:buChar char="•"/>
                <a:defRPr kumimoji="1">
                  <a:solidFill>
                    <a:srgbClr val="000000"/>
                  </a:solidFill>
                  <a:latin typeface="Arial" charset="0"/>
                  <a:ea typeface="ＭＳ Ｐゴシック" charset="-128"/>
                  <a:cs typeface="Arial" charset="0"/>
                </a:defRPr>
              </a:lvl3pPr>
              <a:lvl4pPr marL="1600200" indent="-228600" algn="l"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Arial" charset="0"/>
                  <a:ea typeface="ＭＳ Ｐゴシック" charset="-128"/>
                  <a:cs typeface="Arial" charset="0"/>
                </a:defRPr>
              </a:lvl4pPr>
              <a:lvl5pPr marL="2057400" indent="-228600" algn="l" eaLnBrk="0" fontAlgn="base" hangingPunct="0">
                <a:buBlip>
                  <a:blip r:embed="rId3"/>
                </a:buBlip>
                <a:defRPr kumimoji="1" sz="2000">
                  <a:solidFill>
                    <a:srgbClr val="000000"/>
                  </a:solidFill>
                  <a:latin typeface="Arial" charset="0"/>
                  <a:ea typeface="ＭＳ Ｐゴシック" charset="-128"/>
                  <a:cs typeface="Arial" charset="0"/>
                </a:defRPr>
              </a:lvl5pPr>
              <a:lvl6pPr marL="25146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6pPr>
              <a:lvl7pPr marL="29718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7pPr>
              <a:lvl8pPr marL="34290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8pPr>
              <a:lvl9pPr marL="38862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9pPr>
            </a:lstStyle>
            <a:p>
              <a:pPr algn="ctr" eaLnBrk="1" fontAlgn="ctr" hangingPunct="1">
                <a:lnSpc>
                  <a:spcPct val="100000"/>
                </a:lnSpc>
                <a:spcBef>
                  <a:spcPct val="0"/>
                </a:spcBef>
                <a:spcAft>
                  <a:spcPct val="0"/>
                </a:spcAft>
                <a:buClrTx/>
                <a:buFontTx/>
                <a:buNone/>
              </a:pPr>
              <a:endParaRPr lang="ja-JP" altLang="en-US" sz="1800">
                <a:latin typeface="ＭＳ Ｐゴシック" charset="-128"/>
              </a:endParaRPr>
            </a:p>
          </p:txBody>
        </p:sp>
        <p:grpSp>
          <p:nvGrpSpPr>
            <p:cNvPr id="29702" name="Group 7"/>
            <p:cNvGrpSpPr>
              <a:grpSpLocks noChangeAspect="1"/>
            </p:cNvGrpSpPr>
            <p:nvPr/>
          </p:nvGrpSpPr>
          <p:grpSpPr bwMode="auto">
            <a:xfrm>
              <a:off x="0" y="0"/>
              <a:ext cx="5760" cy="4320"/>
              <a:chOff x="0" y="0"/>
              <a:chExt cx="5760" cy="4320"/>
            </a:xfrm>
          </p:grpSpPr>
          <p:sp>
            <p:nvSpPr>
              <p:cNvPr id="29703" name="AutoShape 6"/>
              <p:cNvSpPr>
                <a:spLocks noChangeAspect="1" noChangeArrowheads="1" noTextEdit="1"/>
              </p:cNvSpPr>
              <p:nvPr/>
            </p:nvSpPr>
            <p:spPr bwMode="gray">
              <a:xfrm>
                <a:off x="0" y="0"/>
                <a:ext cx="576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29704" name="Freeform 8"/>
              <p:cNvSpPr>
                <a:spLocks/>
              </p:cNvSpPr>
              <p:nvPr/>
            </p:nvSpPr>
            <p:spPr bwMode="gray">
              <a:xfrm>
                <a:off x="1217" y="2598"/>
                <a:ext cx="97" cy="159"/>
              </a:xfrm>
              <a:custGeom>
                <a:avLst/>
                <a:gdLst>
                  <a:gd name="T0" fmla="*/ 0 w 484"/>
                  <a:gd name="T1" fmla="*/ 0 h 795"/>
                  <a:gd name="T2" fmla="*/ 0 w 484"/>
                  <a:gd name="T3" fmla="*/ 0 h 795"/>
                  <a:gd name="T4" fmla="*/ 0 w 484"/>
                  <a:gd name="T5" fmla="*/ 0 h 795"/>
                  <a:gd name="T6" fmla="*/ 0 w 484"/>
                  <a:gd name="T7" fmla="*/ 0 h 795"/>
                  <a:gd name="T8" fmla="*/ 0 w 484"/>
                  <a:gd name="T9" fmla="*/ 0 h 795"/>
                  <a:gd name="T10" fmla="*/ 0 w 484"/>
                  <a:gd name="T11" fmla="*/ 0 h 795"/>
                  <a:gd name="T12" fmla="*/ 0 w 484"/>
                  <a:gd name="T13" fmla="*/ 0 h 795"/>
                  <a:gd name="T14" fmla="*/ 0 w 484"/>
                  <a:gd name="T15" fmla="*/ 0 h 795"/>
                  <a:gd name="T16" fmla="*/ 0 w 484"/>
                  <a:gd name="T17" fmla="*/ 0 h 795"/>
                  <a:gd name="T18" fmla="*/ 0 w 484"/>
                  <a:gd name="T19" fmla="*/ 0 h 795"/>
                  <a:gd name="T20" fmla="*/ 0 w 484"/>
                  <a:gd name="T21" fmla="*/ 0 h 795"/>
                  <a:gd name="T22" fmla="*/ 0 w 484"/>
                  <a:gd name="T23" fmla="*/ 0 h 795"/>
                  <a:gd name="T24" fmla="*/ 0 w 484"/>
                  <a:gd name="T25" fmla="*/ 0 h 795"/>
                  <a:gd name="T26" fmla="*/ 0 w 484"/>
                  <a:gd name="T27" fmla="*/ 0 h 795"/>
                  <a:gd name="T28" fmla="*/ 0 w 484"/>
                  <a:gd name="T29" fmla="*/ 0 h 795"/>
                  <a:gd name="T30" fmla="*/ 0 w 484"/>
                  <a:gd name="T31" fmla="*/ 0 h 795"/>
                  <a:gd name="T32" fmla="*/ 0 w 484"/>
                  <a:gd name="T33" fmla="*/ 0 h 795"/>
                  <a:gd name="T34" fmla="*/ 0 w 484"/>
                  <a:gd name="T35" fmla="*/ 0 h 795"/>
                  <a:gd name="T36" fmla="*/ 0 w 484"/>
                  <a:gd name="T37" fmla="*/ 0 h 795"/>
                  <a:gd name="T38" fmla="*/ 0 w 484"/>
                  <a:gd name="T39" fmla="*/ 0 h 795"/>
                  <a:gd name="T40" fmla="*/ 0 w 484"/>
                  <a:gd name="T41" fmla="*/ 0 h 795"/>
                  <a:gd name="T42" fmla="*/ 0 w 484"/>
                  <a:gd name="T43" fmla="*/ 0 h 795"/>
                  <a:gd name="T44" fmla="*/ 0 w 484"/>
                  <a:gd name="T45" fmla="*/ 0 h 7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5" name="Freeform 9"/>
              <p:cNvSpPr>
                <a:spLocks/>
              </p:cNvSpPr>
              <p:nvPr/>
            </p:nvSpPr>
            <p:spPr bwMode="gray">
              <a:xfrm>
                <a:off x="1349" y="2526"/>
                <a:ext cx="115"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6" name="Freeform 10"/>
              <p:cNvSpPr>
                <a:spLocks noEditPoints="1"/>
              </p:cNvSpPr>
              <p:nvPr/>
            </p:nvSpPr>
            <p:spPr bwMode="gray">
              <a:xfrm>
                <a:off x="1499" y="2598"/>
                <a:ext cx="117" cy="159"/>
              </a:xfrm>
              <a:custGeom>
                <a:avLst/>
                <a:gdLst>
                  <a:gd name="T0" fmla="*/ 0 w 585"/>
                  <a:gd name="T1" fmla="*/ 0 h 795"/>
                  <a:gd name="T2" fmla="*/ 0 w 585"/>
                  <a:gd name="T3" fmla="*/ 0 h 795"/>
                  <a:gd name="T4" fmla="*/ 0 w 585"/>
                  <a:gd name="T5" fmla="*/ 0 h 795"/>
                  <a:gd name="T6" fmla="*/ 0 w 585"/>
                  <a:gd name="T7" fmla="*/ 0 h 795"/>
                  <a:gd name="T8" fmla="*/ 0 w 585"/>
                  <a:gd name="T9" fmla="*/ 0 h 795"/>
                  <a:gd name="T10" fmla="*/ 0 w 585"/>
                  <a:gd name="T11" fmla="*/ 0 h 795"/>
                  <a:gd name="T12" fmla="*/ 0 w 585"/>
                  <a:gd name="T13" fmla="*/ 0 h 795"/>
                  <a:gd name="T14" fmla="*/ 0 w 585"/>
                  <a:gd name="T15" fmla="*/ 0 h 795"/>
                  <a:gd name="T16" fmla="*/ 0 w 585"/>
                  <a:gd name="T17" fmla="*/ 0 h 795"/>
                  <a:gd name="T18" fmla="*/ 0 w 585"/>
                  <a:gd name="T19" fmla="*/ 0 h 795"/>
                  <a:gd name="T20" fmla="*/ 0 w 585"/>
                  <a:gd name="T21" fmla="*/ 0 h 795"/>
                  <a:gd name="T22" fmla="*/ 0 w 585"/>
                  <a:gd name="T23" fmla="*/ 0 h 795"/>
                  <a:gd name="T24" fmla="*/ 0 w 585"/>
                  <a:gd name="T25" fmla="*/ 0 h 795"/>
                  <a:gd name="T26" fmla="*/ 0 w 585"/>
                  <a:gd name="T27" fmla="*/ 0 h 795"/>
                  <a:gd name="T28" fmla="*/ 0 w 585"/>
                  <a:gd name="T29" fmla="*/ 0 h 795"/>
                  <a:gd name="T30" fmla="*/ 0 w 585"/>
                  <a:gd name="T31" fmla="*/ 0 h 795"/>
                  <a:gd name="T32" fmla="*/ 0 w 585"/>
                  <a:gd name="T33" fmla="*/ 0 h 795"/>
                  <a:gd name="T34" fmla="*/ 0 w 585"/>
                  <a:gd name="T35" fmla="*/ 0 h 795"/>
                  <a:gd name="T36" fmla="*/ 0 w 585"/>
                  <a:gd name="T37" fmla="*/ 0 h 795"/>
                  <a:gd name="T38" fmla="*/ 0 w 585"/>
                  <a:gd name="T39" fmla="*/ 0 h 795"/>
                  <a:gd name="T40" fmla="*/ 0 w 585"/>
                  <a:gd name="T41" fmla="*/ 0 h 795"/>
                  <a:gd name="T42" fmla="*/ 0 w 585"/>
                  <a:gd name="T43" fmla="*/ 0 h 795"/>
                  <a:gd name="T44" fmla="*/ 0 w 585"/>
                  <a:gd name="T45" fmla="*/ 0 h 795"/>
                  <a:gd name="T46" fmla="*/ 0 w 585"/>
                  <a:gd name="T47" fmla="*/ 0 h 79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7" name="Freeform 11"/>
              <p:cNvSpPr>
                <a:spLocks noEditPoints="1"/>
              </p:cNvSpPr>
              <p:nvPr/>
            </p:nvSpPr>
            <p:spPr bwMode="gray">
              <a:xfrm>
                <a:off x="1662" y="2598"/>
                <a:ext cx="119" cy="227"/>
              </a:xfrm>
              <a:custGeom>
                <a:avLst/>
                <a:gdLst>
                  <a:gd name="T0" fmla="*/ 0 w 592"/>
                  <a:gd name="T1" fmla="*/ 0 h 1136"/>
                  <a:gd name="T2" fmla="*/ 0 w 592"/>
                  <a:gd name="T3" fmla="*/ 0 h 1136"/>
                  <a:gd name="T4" fmla="*/ 0 w 592"/>
                  <a:gd name="T5" fmla="*/ 0 h 1136"/>
                  <a:gd name="T6" fmla="*/ 0 w 592"/>
                  <a:gd name="T7" fmla="*/ 0 h 1136"/>
                  <a:gd name="T8" fmla="*/ 0 w 592"/>
                  <a:gd name="T9" fmla="*/ 0 h 1136"/>
                  <a:gd name="T10" fmla="*/ 0 w 592"/>
                  <a:gd name="T11" fmla="*/ 0 h 1136"/>
                  <a:gd name="T12" fmla="*/ 0 w 592"/>
                  <a:gd name="T13" fmla="*/ 0 h 1136"/>
                  <a:gd name="T14" fmla="*/ 0 w 592"/>
                  <a:gd name="T15" fmla="*/ 0 h 1136"/>
                  <a:gd name="T16" fmla="*/ 0 w 592"/>
                  <a:gd name="T17" fmla="*/ 0 h 1136"/>
                  <a:gd name="T18" fmla="*/ 0 w 592"/>
                  <a:gd name="T19" fmla="*/ 0 h 1136"/>
                  <a:gd name="T20" fmla="*/ 0 w 592"/>
                  <a:gd name="T21" fmla="*/ 0 h 1136"/>
                  <a:gd name="T22" fmla="*/ 0 w 592"/>
                  <a:gd name="T23" fmla="*/ 0 h 1136"/>
                  <a:gd name="T24" fmla="*/ 0 w 592"/>
                  <a:gd name="T25" fmla="*/ 0 h 1136"/>
                  <a:gd name="T26" fmla="*/ 0 w 592"/>
                  <a:gd name="T27" fmla="*/ 0 h 1136"/>
                  <a:gd name="T28" fmla="*/ 0 w 592"/>
                  <a:gd name="T29" fmla="*/ 0 h 1136"/>
                  <a:gd name="T30" fmla="*/ 0 w 592"/>
                  <a:gd name="T31" fmla="*/ 0 h 1136"/>
                  <a:gd name="T32" fmla="*/ 0 w 592"/>
                  <a:gd name="T33" fmla="*/ 0 h 1136"/>
                  <a:gd name="T34" fmla="*/ 0 w 592"/>
                  <a:gd name="T35" fmla="*/ 0 h 1136"/>
                  <a:gd name="T36" fmla="*/ 0 w 592"/>
                  <a:gd name="T37" fmla="*/ 0 h 11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8" name="Freeform 12"/>
              <p:cNvSpPr>
                <a:spLocks noEditPoints="1"/>
              </p:cNvSpPr>
              <p:nvPr/>
            </p:nvSpPr>
            <p:spPr bwMode="gray">
              <a:xfrm>
                <a:off x="1816" y="2547"/>
                <a:ext cx="32"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9" name="Freeform 13"/>
              <p:cNvSpPr>
                <a:spLocks/>
              </p:cNvSpPr>
              <p:nvPr/>
            </p:nvSpPr>
            <p:spPr bwMode="gray">
              <a:xfrm>
                <a:off x="1894" y="2598"/>
                <a:ext cx="114" cy="155"/>
              </a:xfrm>
              <a:custGeom>
                <a:avLst/>
                <a:gdLst>
                  <a:gd name="T0" fmla="*/ 0 w 573"/>
                  <a:gd name="T1" fmla="*/ 0 h 775"/>
                  <a:gd name="T2" fmla="*/ 0 w 573"/>
                  <a:gd name="T3" fmla="*/ 0 h 775"/>
                  <a:gd name="T4" fmla="*/ 0 w 573"/>
                  <a:gd name="T5" fmla="*/ 0 h 775"/>
                  <a:gd name="T6" fmla="*/ 0 w 573"/>
                  <a:gd name="T7" fmla="*/ 0 h 775"/>
                  <a:gd name="T8" fmla="*/ 0 w 573"/>
                  <a:gd name="T9" fmla="*/ 0 h 775"/>
                  <a:gd name="T10" fmla="*/ 0 w 573"/>
                  <a:gd name="T11" fmla="*/ 0 h 775"/>
                  <a:gd name="T12" fmla="*/ 0 w 573"/>
                  <a:gd name="T13" fmla="*/ 0 h 775"/>
                  <a:gd name="T14" fmla="*/ 0 w 573"/>
                  <a:gd name="T15" fmla="*/ 0 h 775"/>
                  <a:gd name="T16" fmla="*/ 0 w 573"/>
                  <a:gd name="T17" fmla="*/ 0 h 775"/>
                  <a:gd name="T18" fmla="*/ 0 w 573"/>
                  <a:gd name="T19" fmla="*/ 0 h 775"/>
                  <a:gd name="T20" fmla="*/ 0 w 573"/>
                  <a:gd name="T21" fmla="*/ 0 h 775"/>
                  <a:gd name="T22" fmla="*/ 0 w 573"/>
                  <a:gd name="T23" fmla="*/ 0 h 775"/>
                  <a:gd name="T24" fmla="*/ 0 w 573"/>
                  <a:gd name="T25" fmla="*/ 0 h 7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0" name="Freeform 14"/>
              <p:cNvSpPr>
                <a:spLocks noEditPoints="1"/>
              </p:cNvSpPr>
              <p:nvPr/>
            </p:nvSpPr>
            <p:spPr bwMode="gray">
              <a:xfrm>
                <a:off x="2044" y="2598"/>
                <a:ext cx="119" cy="229"/>
              </a:xfrm>
              <a:custGeom>
                <a:avLst/>
                <a:gdLst>
                  <a:gd name="T0" fmla="*/ 0 w 595"/>
                  <a:gd name="T1" fmla="*/ 0 h 1147"/>
                  <a:gd name="T2" fmla="*/ 0 w 595"/>
                  <a:gd name="T3" fmla="*/ 0 h 1147"/>
                  <a:gd name="T4" fmla="*/ 0 w 595"/>
                  <a:gd name="T5" fmla="*/ 0 h 1147"/>
                  <a:gd name="T6" fmla="*/ 0 w 595"/>
                  <a:gd name="T7" fmla="*/ 0 h 1147"/>
                  <a:gd name="T8" fmla="*/ 0 w 595"/>
                  <a:gd name="T9" fmla="*/ 0 h 1147"/>
                  <a:gd name="T10" fmla="*/ 0 w 595"/>
                  <a:gd name="T11" fmla="*/ 0 h 1147"/>
                  <a:gd name="T12" fmla="*/ 0 w 595"/>
                  <a:gd name="T13" fmla="*/ 0 h 1147"/>
                  <a:gd name="T14" fmla="*/ 0 w 595"/>
                  <a:gd name="T15" fmla="*/ 0 h 1147"/>
                  <a:gd name="T16" fmla="*/ 0 w 595"/>
                  <a:gd name="T17" fmla="*/ 0 h 1147"/>
                  <a:gd name="T18" fmla="*/ 0 w 595"/>
                  <a:gd name="T19" fmla="*/ 0 h 1147"/>
                  <a:gd name="T20" fmla="*/ 0 w 595"/>
                  <a:gd name="T21" fmla="*/ 0 h 1147"/>
                  <a:gd name="T22" fmla="*/ 0 w 595"/>
                  <a:gd name="T23" fmla="*/ 0 h 1147"/>
                  <a:gd name="T24" fmla="*/ 0 w 595"/>
                  <a:gd name="T25" fmla="*/ 0 h 1147"/>
                  <a:gd name="T26" fmla="*/ 0 w 595"/>
                  <a:gd name="T27" fmla="*/ 0 h 1147"/>
                  <a:gd name="T28" fmla="*/ 0 w 595"/>
                  <a:gd name="T29" fmla="*/ 0 h 1147"/>
                  <a:gd name="T30" fmla="*/ 0 w 595"/>
                  <a:gd name="T31" fmla="*/ 0 h 1147"/>
                  <a:gd name="T32" fmla="*/ 0 w 595"/>
                  <a:gd name="T33" fmla="*/ 0 h 1147"/>
                  <a:gd name="T34" fmla="*/ 0 w 595"/>
                  <a:gd name="T35" fmla="*/ 0 h 1147"/>
                  <a:gd name="T36" fmla="*/ 0 w 595"/>
                  <a:gd name="T37" fmla="*/ 0 h 1147"/>
                  <a:gd name="T38" fmla="*/ 0 w 595"/>
                  <a:gd name="T39" fmla="*/ 0 h 1147"/>
                  <a:gd name="T40" fmla="*/ 0 w 595"/>
                  <a:gd name="T41" fmla="*/ 0 h 1147"/>
                  <a:gd name="T42" fmla="*/ 0 w 595"/>
                  <a:gd name="T43" fmla="*/ 0 h 1147"/>
                  <a:gd name="T44" fmla="*/ 0 w 595"/>
                  <a:gd name="T45" fmla="*/ 0 h 1147"/>
                  <a:gd name="T46" fmla="*/ 0 w 595"/>
                  <a:gd name="T47" fmla="*/ 0 h 1147"/>
                  <a:gd name="T48" fmla="*/ 0 w 595"/>
                  <a:gd name="T49" fmla="*/ 0 h 1147"/>
                  <a:gd name="T50" fmla="*/ 0 w 595"/>
                  <a:gd name="T51" fmla="*/ 0 h 1147"/>
                  <a:gd name="T52" fmla="*/ 0 w 595"/>
                  <a:gd name="T53" fmla="*/ 0 h 1147"/>
                  <a:gd name="T54" fmla="*/ 0 w 595"/>
                  <a:gd name="T55" fmla="*/ 0 h 1147"/>
                  <a:gd name="T56" fmla="*/ 0 w 595"/>
                  <a:gd name="T57" fmla="*/ 0 h 1147"/>
                  <a:gd name="T58" fmla="*/ 0 w 595"/>
                  <a:gd name="T59" fmla="*/ 0 h 114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1" name="Freeform 15"/>
              <p:cNvSpPr>
                <a:spLocks/>
              </p:cNvSpPr>
              <p:nvPr/>
            </p:nvSpPr>
            <p:spPr bwMode="gray">
              <a:xfrm>
                <a:off x="228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2" name="Freeform 16"/>
              <p:cNvSpPr>
                <a:spLocks noEditPoints="1"/>
              </p:cNvSpPr>
              <p:nvPr/>
            </p:nvSpPr>
            <p:spPr bwMode="gray">
              <a:xfrm>
                <a:off x="2374"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3" name="Freeform 17"/>
              <p:cNvSpPr>
                <a:spLocks/>
              </p:cNvSpPr>
              <p:nvPr/>
            </p:nvSpPr>
            <p:spPr bwMode="gray">
              <a:xfrm>
                <a:off x="2538" y="2598"/>
                <a:ext cx="195" cy="155"/>
              </a:xfrm>
              <a:custGeom>
                <a:avLst/>
                <a:gdLst>
                  <a:gd name="T0" fmla="*/ 0 w 974"/>
                  <a:gd name="T1" fmla="*/ 0 h 775"/>
                  <a:gd name="T2" fmla="*/ 0 w 974"/>
                  <a:gd name="T3" fmla="*/ 0 h 775"/>
                  <a:gd name="T4" fmla="*/ 0 w 974"/>
                  <a:gd name="T5" fmla="*/ 0 h 775"/>
                  <a:gd name="T6" fmla="*/ 0 w 974"/>
                  <a:gd name="T7" fmla="*/ 0 h 775"/>
                  <a:gd name="T8" fmla="*/ 0 w 974"/>
                  <a:gd name="T9" fmla="*/ 0 h 775"/>
                  <a:gd name="T10" fmla="*/ 0 w 974"/>
                  <a:gd name="T11" fmla="*/ 0 h 775"/>
                  <a:gd name="T12" fmla="*/ 0 w 974"/>
                  <a:gd name="T13" fmla="*/ 0 h 775"/>
                  <a:gd name="T14" fmla="*/ 0 w 974"/>
                  <a:gd name="T15" fmla="*/ 0 h 775"/>
                  <a:gd name="T16" fmla="*/ 0 w 974"/>
                  <a:gd name="T17" fmla="*/ 0 h 775"/>
                  <a:gd name="T18" fmla="*/ 0 w 974"/>
                  <a:gd name="T19" fmla="*/ 0 h 775"/>
                  <a:gd name="T20" fmla="*/ 0 w 974"/>
                  <a:gd name="T21" fmla="*/ 0 h 775"/>
                  <a:gd name="T22" fmla="*/ 0 w 974"/>
                  <a:gd name="T23" fmla="*/ 0 h 775"/>
                  <a:gd name="T24" fmla="*/ 0 w 974"/>
                  <a:gd name="T25" fmla="*/ 0 h 775"/>
                  <a:gd name="T26" fmla="*/ 0 w 974"/>
                  <a:gd name="T27" fmla="*/ 0 h 775"/>
                  <a:gd name="T28" fmla="*/ 0 w 974"/>
                  <a:gd name="T29" fmla="*/ 0 h 775"/>
                  <a:gd name="T30" fmla="*/ 0 w 974"/>
                  <a:gd name="T31" fmla="*/ 0 h 775"/>
                  <a:gd name="T32" fmla="*/ 0 w 974"/>
                  <a:gd name="T33" fmla="*/ 0 h 775"/>
                  <a:gd name="T34" fmla="*/ 0 w 974"/>
                  <a:gd name="T35" fmla="*/ 0 h 775"/>
                  <a:gd name="T36" fmla="*/ 0 w 974"/>
                  <a:gd name="T37" fmla="*/ 0 h 775"/>
                  <a:gd name="T38" fmla="*/ 0 w 974"/>
                  <a:gd name="T39" fmla="*/ 0 h 775"/>
                  <a:gd name="T40" fmla="*/ 0 w 974"/>
                  <a:gd name="T41" fmla="*/ 0 h 7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4" name="Freeform 18"/>
              <p:cNvSpPr>
                <a:spLocks noEditPoints="1"/>
              </p:cNvSpPr>
              <p:nvPr/>
            </p:nvSpPr>
            <p:spPr bwMode="gray">
              <a:xfrm>
                <a:off x="2768" y="2598"/>
                <a:ext cx="127" cy="159"/>
              </a:xfrm>
              <a:custGeom>
                <a:avLst/>
                <a:gdLst>
                  <a:gd name="T0" fmla="*/ 0 w 635"/>
                  <a:gd name="T1" fmla="*/ 0 h 795"/>
                  <a:gd name="T2" fmla="*/ 0 w 635"/>
                  <a:gd name="T3" fmla="*/ 0 h 795"/>
                  <a:gd name="T4" fmla="*/ 0 w 635"/>
                  <a:gd name="T5" fmla="*/ 0 h 795"/>
                  <a:gd name="T6" fmla="*/ 0 w 635"/>
                  <a:gd name="T7" fmla="*/ 0 h 795"/>
                  <a:gd name="T8" fmla="*/ 0 w 635"/>
                  <a:gd name="T9" fmla="*/ 0 h 795"/>
                  <a:gd name="T10" fmla="*/ 0 w 635"/>
                  <a:gd name="T11" fmla="*/ 0 h 795"/>
                  <a:gd name="T12" fmla="*/ 0 w 635"/>
                  <a:gd name="T13" fmla="*/ 0 h 795"/>
                  <a:gd name="T14" fmla="*/ 0 w 635"/>
                  <a:gd name="T15" fmla="*/ 0 h 795"/>
                  <a:gd name="T16" fmla="*/ 0 w 635"/>
                  <a:gd name="T17" fmla="*/ 0 h 795"/>
                  <a:gd name="T18" fmla="*/ 0 w 635"/>
                  <a:gd name="T19" fmla="*/ 0 h 795"/>
                  <a:gd name="T20" fmla="*/ 0 w 635"/>
                  <a:gd name="T21" fmla="*/ 0 h 795"/>
                  <a:gd name="T22" fmla="*/ 0 w 635"/>
                  <a:gd name="T23" fmla="*/ 0 h 795"/>
                  <a:gd name="T24" fmla="*/ 0 w 635"/>
                  <a:gd name="T25" fmla="*/ 0 h 795"/>
                  <a:gd name="T26" fmla="*/ 0 w 635"/>
                  <a:gd name="T27" fmla="*/ 0 h 795"/>
                  <a:gd name="T28" fmla="*/ 0 w 635"/>
                  <a:gd name="T29" fmla="*/ 0 h 795"/>
                  <a:gd name="T30" fmla="*/ 0 w 635"/>
                  <a:gd name="T31" fmla="*/ 0 h 795"/>
                  <a:gd name="T32" fmla="*/ 0 w 635"/>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5" name="Freeform 19"/>
              <p:cNvSpPr>
                <a:spLocks/>
              </p:cNvSpPr>
              <p:nvPr/>
            </p:nvSpPr>
            <p:spPr bwMode="gray">
              <a:xfrm>
                <a:off x="2934"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6" name="Freeform 20"/>
              <p:cNvSpPr>
                <a:spLocks/>
              </p:cNvSpPr>
              <p:nvPr/>
            </p:nvSpPr>
            <p:spPr bwMode="gray">
              <a:xfrm>
                <a:off x="3028"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7" name="Freeform 21"/>
              <p:cNvSpPr>
                <a:spLocks noEditPoints="1"/>
              </p:cNvSpPr>
              <p:nvPr/>
            </p:nvSpPr>
            <p:spPr bwMode="gray">
              <a:xfrm>
                <a:off x="311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8" name="Freeform 22"/>
              <p:cNvSpPr>
                <a:spLocks/>
              </p:cNvSpPr>
              <p:nvPr/>
            </p:nvSpPr>
            <p:spPr bwMode="gray">
              <a:xfrm>
                <a:off x="3253" y="2602"/>
                <a:ext cx="195"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9" name="Freeform 23"/>
              <p:cNvSpPr>
                <a:spLocks/>
              </p:cNvSpPr>
              <p:nvPr/>
            </p:nvSpPr>
            <p:spPr bwMode="gray">
              <a:xfrm>
                <a:off x="3525" y="2602"/>
                <a:ext cx="194"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0" name="Freeform 24"/>
              <p:cNvSpPr>
                <a:spLocks noEditPoints="1"/>
              </p:cNvSpPr>
              <p:nvPr/>
            </p:nvSpPr>
            <p:spPr bwMode="gray">
              <a:xfrm>
                <a:off x="3745" y="2547"/>
                <a:ext cx="31"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1" name="Freeform 25"/>
              <p:cNvSpPr>
                <a:spLocks/>
              </p:cNvSpPr>
              <p:nvPr/>
            </p:nvSpPr>
            <p:spPr bwMode="gray">
              <a:xfrm>
                <a:off x="382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2" name="Freeform 26"/>
              <p:cNvSpPr>
                <a:spLocks/>
              </p:cNvSpPr>
              <p:nvPr/>
            </p:nvSpPr>
            <p:spPr bwMode="gray">
              <a:xfrm>
                <a:off x="3918" y="2526"/>
                <a:ext cx="114"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3" name="Freeform 27"/>
              <p:cNvSpPr>
                <a:spLocks/>
              </p:cNvSpPr>
              <p:nvPr/>
            </p:nvSpPr>
            <p:spPr bwMode="gray">
              <a:xfrm>
                <a:off x="4128" y="2602"/>
                <a:ext cx="126" cy="223"/>
              </a:xfrm>
              <a:custGeom>
                <a:avLst/>
                <a:gdLst>
                  <a:gd name="T0" fmla="*/ 56 w 126"/>
                  <a:gd name="T1" fmla="*/ 153 h 223"/>
                  <a:gd name="T2" fmla="*/ 0 w 126"/>
                  <a:gd name="T3" fmla="*/ 0 h 223"/>
                  <a:gd name="T4" fmla="*/ 27 w 126"/>
                  <a:gd name="T5" fmla="*/ 0 h 223"/>
                  <a:gd name="T6" fmla="*/ 67 w 126"/>
                  <a:gd name="T7" fmla="*/ 120 h 223"/>
                  <a:gd name="T8" fmla="*/ 104 w 126"/>
                  <a:gd name="T9" fmla="*/ 0 h 223"/>
                  <a:gd name="T10" fmla="*/ 126 w 126"/>
                  <a:gd name="T11" fmla="*/ 0 h 223"/>
                  <a:gd name="T12" fmla="*/ 51 w 126"/>
                  <a:gd name="T13" fmla="*/ 223 h 223"/>
                  <a:gd name="T14" fmla="*/ 29 w 126"/>
                  <a:gd name="T15" fmla="*/ 223 h 223"/>
                  <a:gd name="T16" fmla="*/ 56 w 126"/>
                  <a:gd name="T17" fmla="*/ 153 h 2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4" name="Freeform 28"/>
              <p:cNvSpPr>
                <a:spLocks noEditPoints="1"/>
              </p:cNvSpPr>
              <p:nvPr/>
            </p:nvSpPr>
            <p:spPr bwMode="gray">
              <a:xfrm>
                <a:off x="427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5" name="Freeform 29"/>
              <p:cNvSpPr>
                <a:spLocks/>
              </p:cNvSpPr>
              <p:nvPr/>
            </p:nvSpPr>
            <p:spPr bwMode="gray">
              <a:xfrm>
                <a:off x="4433" y="2602"/>
                <a:ext cx="110" cy="155"/>
              </a:xfrm>
              <a:custGeom>
                <a:avLst/>
                <a:gdLst>
                  <a:gd name="T0" fmla="*/ 0 w 550"/>
                  <a:gd name="T1" fmla="*/ 0 h 774"/>
                  <a:gd name="T2" fmla="*/ 0 w 550"/>
                  <a:gd name="T3" fmla="*/ 0 h 774"/>
                  <a:gd name="T4" fmla="*/ 0 w 550"/>
                  <a:gd name="T5" fmla="*/ 0 h 774"/>
                  <a:gd name="T6" fmla="*/ 0 w 550"/>
                  <a:gd name="T7" fmla="*/ 0 h 774"/>
                  <a:gd name="T8" fmla="*/ 0 w 550"/>
                  <a:gd name="T9" fmla="*/ 0 h 774"/>
                  <a:gd name="T10" fmla="*/ 0 w 550"/>
                  <a:gd name="T11" fmla="*/ 0 h 774"/>
                  <a:gd name="T12" fmla="*/ 0 w 550"/>
                  <a:gd name="T13" fmla="*/ 0 h 774"/>
                  <a:gd name="T14" fmla="*/ 0 w 550"/>
                  <a:gd name="T15" fmla="*/ 0 h 774"/>
                  <a:gd name="T16" fmla="*/ 0 w 550"/>
                  <a:gd name="T17" fmla="*/ 0 h 774"/>
                  <a:gd name="T18" fmla="*/ 0 w 550"/>
                  <a:gd name="T19" fmla="*/ 0 h 774"/>
                  <a:gd name="T20" fmla="*/ 0 w 550"/>
                  <a:gd name="T21" fmla="*/ 0 h 774"/>
                  <a:gd name="T22" fmla="*/ 0 w 550"/>
                  <a:gd name="T23" fmla="*/ 0 h 774"/>
                  <a:gd name="T24" fmla="*/ 0 w 550"/>
                  <a:gd name="T25" fmla="*/ 0 h 774"/>
                  <a:gd name="T26" fmla="*/ 0 w 550"/>
                  <a:gd name="T27" fmla="*/ 0 h 774"/>
                  <a:gd name="T28" fmla="*/ 0 w 550"/>
                  <a:gd name="T29" fmla="*/ 0 h 7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6" name="Freeform 30"/>
              <p:cNvSpPr>
                <a:spLocks/>
              </p:cNvSpPr>
              <p:nvPr/>
            </p:nvSpPr>
            <p:spPr bwMode="gray">
              <a:xfrm>
                <a:off x="2479" y="1143"/>
                <a:ext cx="496" cy="383"/>
              </a:xfrm>
              <a:custGeom>
                <a:avLst/>
                <a:gdLst>
                  <a:gd name="T0" fmla="*/ 0 w 2477"/>
                  <a:gd name="T1" fmla="*/ 0 h 1913"/>
                  <a:gd name="T2" fmla="*/ 0 w 2477"/>
                  <a:gd name="T3" fmla="*/ 0 h 1913"/>
                  <a:gd name="T4" fmla="*/ 0 w 2477"/>
                  <a:gd name="T5" fmla="*/ 0 h 1913"/>
                  <a:gd name="T6" fmla="*/ 0 w 2477"/>
                  <a:gd name="T7" fmla="*/ 1 h 1913"/>
                  <a:gd name="T8" fmla="*/ 0 w 2477"/>
                  <a:gd name="T9" fmla="*/ 1 h 1913"/>
                  <a:gd name="T10" fmla="*/ 0 w 2477"/>
                  <a:gd name="T11" fmla="*/ 0 h 1913"/>
                  <a:gd name="T12" fmla="*/ 0 w 2477"/>
                  <a:gd name="T13" fmla="*/ 1 h 1913"/>
                  <a:gd name="T14" fmla="*/ 0 w 2477"/>
                  <a:gd name="T15" fmla="*/ 1 h 1913"/>
                  <a:gd name="T16" fmla="*/ 0 w 2477"/>
                  <a:gd name="T17" fmla="*/ 0 h 1913"/>
                  <a:gd name="T18" fmla="*/ 0 w 2477"/>
                  <a:gd name="T19" fmla="*/ 0 h 1913"/>
                  <a:gd name="T20" fmla="*/ 0 w 2477"/>
                  <a:gd name="T21" fmla="*/ 0 h 1913"/>
                  <a:gd name="T22" fmla="*/ 0 w 2477"/>
                  <a:gd name="T23" fmla="*/ 0 h 1913"/>
                  <a:gd name="T24" fmla="*/ 1 w 2477"/>
                  <a:gd name="T25" fmla="*/ 0 h 1913"/>
                  <a:gd name="T26" fmla="*/ 1 w 2477"/>
                  <a:gd name="T27" fmla="*/ 0 h 1913"/>
                  <a:gd name="T28" fmla="*/ 1 w 2477"/>
                  <a:gd name="T29" fmla="*/ 0 h 1913"/>
                  <a:gd name="T30" fmla="*/ 0 w 2477"/>
                  <a:gd name="T31" fmla="*/ 0 h 1913"/>
                  <a:gd name="T32" fmla="*/ 0 w 2477"/>
                  <a:gd name="T33" fmla="*/ 0 h 1913"/>
                  <a:gd name="T34" fmla="*/ 1 w 2477"/>
                  <a:gd name="T35" fmla="*/ 0 h 1913"/>
                  <a:gd name="T36" fmla="*/ 1 w 2477"/>
                  <a:gd name="T37" fmla="*/ 0 h 1913"/>
                  <a:gd name="T38" fmla="*/ 1 w 2477"/>
                  <a:gd name="T39" fmla="*/ 0 h 1913"/>
                  <a:gd name="T40" fmla="*/ 0 w 2477"/>
                  <a:gd name="T41" fmla="*/ 0 h 1913"/>
                  <a:gd name="T42" fmla="*/ 0 w 2477"/>
                  <a:gd name="T43" fmla="*/ 0 h 191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7" name="Freeform 31"/>
              <p:cNvSpPr>
                <a:spLocks/>
              </p:cNvSpPr>
              <p:nvPr/>
            </p:nvSpPr>
            <p:spPr bwMode="gray">
              <a:xfrm>
                <a:off x="1671" y="1560"/>
                <a:ext cx="340" cy="556"/>
              </a:xfrm>
              <a:custGeom>
                <a:avLst/>
                <a:gdLst>
                  <a:gd name="T0" fmla="*/ 0 w 1700"/>
                  <a:gd name="T1" fmla="*/ 0 h 2777"/>
                  <a:gd name="T2" fmla="*/ 1 w 1700"/>
                  <a:gd name="T3" fmla="*/ 0 h 2777"/>
                  <a:gd name="T4" fmla="*/ 1 w 1700"/>
                  <a:gd name="T5" fmla="*/ 0 h 2777"/>
                  <a:gd name="T6" fmla="*/ 0 w 1700"/>
                  <a:gd name="T7" fmla="*/ 0 h 2777"/>
                  <a:gd name="T8" fmla="*/ 0 w 1700"/>
                  <a:gd name="T9" fmla="*/ 0 h 2777"/>
                  <a:gd name="T10" fmla="*/ 0 w 1700"/>
                  <a:gd name="T11" fmla="*/ 0 h 2777"/>
                  <a:gd name="T12" fmla="*/ 0 w 1700"/>
                  <a:gd name="T13" fmla="*/ 0 h 2777"/>
                  <a:gd name="T14" fmla="*/ 0 w 1700"/>
                  <a:gd name="T15" fmla="*/ 0 h 2777"/>
                  <a:gd name="T16" fmla="*/ 0 w 1700"/>
                  <a:gd name="T17" fmla="*/ 0 h 2777"/>
                  <a:gd name="T18" fmla="*/ 0 w 1700"/>
                  <a:gd name="T19" fmla="*/ 0 h 2777"/>
                  <a:gd name="T20" fmla="*/ 0 w 1700"/>
                  <a:gd name="T21" fmla="*/ 1 h 2777"/>
                  <a:gd name="T22" fmla="*/ 0 w 1700"/>
                  <a:gd name="T23" fmla="*/ 1 h 2777"/>
                  <a:gd name="T24" fmla="*/ 0 w 1700"/>
                  <a:gd name="T25" fmla="*/ 1 h 2777"/>
                  <a:gd name="T26" fmla="*/ 0 w 1700"/>
                  <a:gd name="T27" fmla="*/ 1 h 2777"/>
                  <a:gd name="T28" fmla="*/ 0 w 1700"/>
                  <a:gd name="T29" fmla="*/ 0 h 2777"/>
                  <a:gd name="T30" fmla="*/ 0 w 1700"/>
                  <a:gd name="T31" fmla="*/ 0 h 27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8" name="Freeform 32"/>
              <p:cNvSpPr>
                <a:spLocks/>
              </p:cNvSpPr>
              <p:nvPr/>
            </p:nvSpPr>
            <p:spPr bwMode="gray">
              <a:xfrm>
                <a:off x="2475" y="1560"/>
                <a:ext cx="224" cy="775"/>
              </a:xfrm>
              <a:custGeom>
                <a:avLst/>
                <a:gdLst>
                  <a:gd name="T0" fmla="*/ 0 w 1123"/>
                  <a:gd name="T1" fmla="*/ 0 h 3872"/>
                  <a:gd name="T2" fmla="*/ 0 w 1123"/>
                  <a:gd name="T3" fmla="*/ 0 h 3872"/>
                  <a:gd name="T4" fmla="*/ 0 w 1123"/>
                  <a:gd name="T5" fmla="*/ 0 h 3872"/>
                  <a:gd name="T6" fmla="*/ 0 w 1123"/>
                  <a:gd name="T7" fmla="*/ 1 h 3872"/>
                  <a:gd name="T8" fmla="*/ 0 w 1123"/>
                  <a:gd name="T9" fmla="*/ 1 h 3872"/>
                  <a:gd name="T10" fmla="*/ 0 w 1123"/>
                  <a:gd name="T11" fmla="*/ 1 h 3872"/>
                  <a:gd name="T12" fmla="*/ 0 w 1123"/>
                  <a:gd name="T13" fmla="*/ 0 h 3872"/>
                  <a:gd name="T14" fmla="*/ 0 w 1123"/>
                  <a:gd name="T15" fmla="*/ 0 h 38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9" name="Freeform 33"/>
              <p:cNvSpPr>
                <a:spLocks/>
              </p:cNvSpPr>
              <p:nvPr/>
            </p:nvSpPr>
            <p:spPr bwMode="gray">
              <a:xfrm>
                <a:off x="2723" y="1560"/>
                <a:ext cx="174" cy="556"/>
              </a:xfrm>
              <a:custGeom>
                <a:avLst/>
                <a:gdLst>
                  <a:gd name="T0" fmla="*/ 0 w 868"/>
                  <a:gd name="T1" fmla="*/ 0 h 2778"/>
                  <a:gd name="T2" fmla="*/ 0 w 868"/>
                  <a:gd name="T3" fmla="*/ 0 h 2778"/>
                  <a:gd name="T4" fmla="*/ 0 w 868"/>
                  <a:gd name="T5" fmla="*/ 0 h 2778"/>
                  <a:gd name="T6" fmla="*/ 0 w 868"/>
                  <a:gd name="T7" fmla="*/ 1 h 2778"/>
                  <a:gd name="T8" fmla="*/ 0 w 868"/>
                  <a:gd name="T9" fmla="*/ 1 h 2778"/>
                  <a:gd name="T10" fmla="*/ 0 w 868"/>
                  <a:gd name="T11" fmla="*/ 1 h 2778"/>
                  <a:gd name="T12" fmla="*/ 0 w 868"/>
                  <a:gd name="T13" fmla="*/ 1 h 2778"/>
                  <a:gd name="T14" fmla="*/ 0 w 868"/>
                  <a:gd name="T15" fmla="*/ 0 h 2778"/>
                  <a:gd name="T16" fmla="*/ 0 w 868"/>
                  <a:gd name="T17" fmla="*/ 0 h 27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0" name="Freeform 34"/>
              <p:cNvSpPr>
                <a:spLocks/>
              </p:cNvSpPr>
              <p:nvPr/>
            </p:nvSpPr>
            <p:spPr bwMode="gray">
              <a:xfrm>
                <a:off x="2898" y="1560"/>
                <a:ext cx="416" cy="556"/>
              </a:xfrm>
              <a:custGeom>
                <a:avLst/>
                <a:gdLst>
                  <a:gd name="T0" fmla="*/ 0 w 2079"/>
                  <a:gd name="T1" fmla="*/ 0 h 2777"/>
                  <a:gd name="T2" fmla="*/ 1 w 2079"/>
                  <a:gd name="T3" fmla="*/ 0 h 2777"/>
                  <a:gd name="T4" fmla="*/ 1 w 2079"/>
                  <a:gd name="T5" fmla="*/ 0 h 2777"/>
                  <a:gd name="T6" fmla="*/ 1 w 2079"/>
                  <a:gd name="T7" fmla="*/ 0 h 2777"/>
                  <a:gd name="T8" fmla="*/ 0 w 2079"/>
                  <a:gd name="T9" fmla="*/ 0 h 2777"/>
                  <a:gd name="T10" fmla="*/ 0 w 2079"/>
                  <a:gd name="T11" fmla="*/ 1 h 2777"/>
                  <a:gd name="T12" fmla="*/ 0 w 2079"/>
                  <a:gd name="T13" fmla="*/ 1 h 2777"/>
                  <a:gd name="T14" fmla="*/ 0 w 2079"/>
                  <a:gd name="T15" fmla="*/ 1 h 2777"/>
                  <a:gd name="T16" fmla="*/ 0 w 2079"/>
                  <a:gd name="T17" fmla="*/ 1 h 2777"/>
                  <a:gd name="T18" fmla="*/ 0 w 2079"/>
                  <a:gd name="T19" fmla="*/ 0 h 2777"/>
                  <a:gd name="T20" fmla="*/ 0 w 2079"/>
                  <a:gd name="T21" fmla="*/ 0 h 2777"/>
                  <a:gd name="T22" fmla="*/ 0 w 2079"/>
                  <a:gd name="T23" fmla="*/ 0 h 2777"/>
                  <a:gd name="T24" fmla="*/ 0 w 2079"/>
                  <a:gd name="T25" fmla="*/ 0 h 27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1" name="Freeform 35"/>
              <p:cNvSpPr>
                <a:spLocks/>
              </p:cNvSpPr>
              <p:nvPr/>
            </p:nvSpPr>
            <p:spPr bwMode="gray">
              <a:xfrm>
                <a:off x="3654" y="1560"/>
                <a:ext cx="465" cy="564"/>
              </a:xfrm>
              <a:custGeom>
                <a:avLst/>
                <a:gdLst>
                  <a:gd name="T0" fmla="*/ 0 w 2324"/>
                  <a:gd name="T1" fmla="*/ 0 h 2820"/>
                  <a:gd name="T2" fmla="*/ 1 w 2324"/>
                  <a:gd name="T3" fmla="*/ 0 h 2820"/>
                  <a:gd name="T4" fmla="*/ 1 w 2324"/>
                  <a:gd name="T5" fmla="*/ 0 h 2820"/>
                  <a:gd name="T6" fmla="*/ 1 w 2324"/>
                  <a:gd name="T7" fmla="*/ 1 h 2820"/>
                  <a:gd name="T8" fmla="*/ 0 w 2324"/>
                  <a:gd name="T9" fmla="*/ 1 h 2820"/>
                  <a:gd name="T10" fmla="*/ 0 w 2324"/>
                  <a:gd name="T11" fmla="*/ 1 h 2820"/>
                  <a:gd name="T12" fmla="*/ 0 w 2324"/>
                  <a:gd name="T13" fmla="*/ 0 h 2820"/>
                  <a:gd name="T14" fmla="*/ 0 w 2324"/>
                  <a:gd name="T15" fmla="*/ 0 h 2820"/>
                  <a:gd name="T16" fmla="*/ 0 w 2324"/>
                  <a:gd name="T17" fmla="*/ 0 h 2820"/>
                  <a:gd name="T18" fmla="*/ 0 w 2324"/>
                  <a:gd name="T19" fmla="*/ 0 h 2820"/>
                  <a:gd name="T20" fmla="*/ 0 w 2324"/>
                  <a:gd name="T21" fmla="*/ 1 h 2820"/>
                  <a:gd name="T22" fmla="*/ 0 w 2324"/>
                  <a:gd name="T23" fmla="*/ 1 h 2820"/>
                  <a:gd name="T24" fmla="*/ 1 w 2324"/>
                  <a:gd name="T25" fmla="*/ 1 h 2820"/>
                  <a:gd name="T26" fmla="*/ 1 w 2324"/>
                  <a:gd name="T27" fmla="*/ 0 h 2820"/>
                  <a:gd name="T28" fmla="*/ 0 w 2324"/>
                  <a:gd name="T29" fmla="*/ 0 h 28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2" name="Freeform 36"/>
              <p:cNvSpPr>
                <a:spLocks/>
              </p:cNvSpPr>
              <p:nvPr/>
            </p:nvSpPr>
            <p:spPr bwMode="gray">
              <a:xfrm>
                <a:off x="2027" y="1560"/>
                <a:ext cx="469" cy="566"/>
              </a:xfrm>
              <a:custGeom>
                <a:avLst/>
                <a:gdLst>
                  <a:gd name="T0" fmla="*/ 0 w 2347"/>
                  <a:gd name="T1" fmla="*/ 0 h 2827"/>
                  <a:gd name="T2" fmla="*/ 1 w 2347"/>
                  <a:gd name="T3" fmla="*/ 0 h 2827"/>
                  <a:gd name="T4" fmla="*/ 1 w 2347"/>
                  <a:gd name="T5" fmla="*/ 0 h 2827"/>
                  <a:gd name="T6" fmla="*/ 1 w 2347"/>
                  <a:gd name="T7" fmla="*/ 1 h 2827"/>
                  <a:gd name="T8" fmla="*/ 0 w 2347"/>
                  <a:gd name="T9" fmla="*/ 1 h 2827"/>
                  <a:gd name="T10" fmla="*/ 0 w 2347"/>
                  <a:gd name="T11" fmla="*/ 1 h 2827"/>
                  <a:gd name="T12" fmla="*/ 0 w 2347"/>
                  <a:gd name="T13" fmla="*/ 0 h 2827"/>
                  <a:gd name="T14" fmla="*/ 0 w 2347"/>
                  <a:gd name="T15" fmla="*/ 0 h 2827"/>
                  <a:gd name="T16" fmla="*/ 0 w 2347"/>
                  <a:gd name="T17" fmla="*/ 0 h 2827"/>
                  <a:gd name="T18" fmla="*/ 0 w 2347"/>
                  <a:gd name="T19" fmla="*/ 0 h 2827"/>
                  <a:gd name="T20" fmla="*/ 0 w 2347"/>
                  <a:gd name="T21" fmla="*/ 1 h 2827"/>
                  <a:gd name="T22" fmla="*/ 0 w 2347"/>
                  <a:gd name="T23" fmla="*/ 1 h 2827"/>
                  <a:gd name="T24" fmla="*/ 1 w 2347"/>
                  <a:gd name="T25" fmla="*/ 1 h 2827"/>
                  <a:gd name="T26" fmla="*/ 1 w 2347"/>
                  <a:gd name="T27" fmla="*/ 0 h 2827"/>
                  <a:gd name="T28" fmla="*/ 0 w 2347"/>
                  <a:gd name="T29" fmla="*/ 0 h 28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3" name="Freeform 37"/>
              <p:cNvSpPr>
                <a:spLocks/>
              </p:cNvSpPr>
              <p:nvPr/>
            </p:nvSpPr>
            <p:spPr bwMode="gray">
              <a:xfrm>
                <a:off x="3295" y="1549"/>
                <a:ext cx="358" cy="577"/>
              </a:xfrm>
              <a:custGeom>
                <a:avLst/>
                <a:gdLst>
                  <a:gd name="T0" fmla="*/ 0 w 1788"/>
                  <a:gd name="T1" fmla="*/ 0 h 2885"/>
                  <a:gd name="T2" fmla="*/ 0 w 1788"/>
                  <a:gd name="T3" fmla="*/ 0 h 2885"/>
                  <a:gd name="T4" fmla="*/ 0 w 1788"/>
                  <a:gd name="T5" fmla="*/ 0 h 2885"/>
                  <a:gd name="T6" fmla="*/ 0 w 1788"/>
                  <a:gd name="T7" fmla="*/ 0 h 2885"/>
                  <a:gd name="T8" fmla="*/ 1 w 1788"/>
                  <a:gd name="T9" fmla="*/ 1 h 2885"/>
                  <a:gd name="T10" fmla="*/ 0 w 1788"/>
                  <a:gd name="T11" fmla="*/ 1 h 2885"/>
                  <a:gd name="T12" fmla="*/ 0 w 1788"/>
                  <a:gd name="T13" fmla="*/ 1 h 2885"/>
                  <a:gd name="T14" fmla="*/ 0 w 1788"/>
                  <a:gd name="T15" fmla="*/ 1 h 2885"/>
                  <a:gd name="T16" fmla="*/ 0 w 1788"/>
                  <a:gd name="T17" fmla="*/ 1 h 2885"/>
                  <a:gd name="T18" fmla="*/ 0 w 1788"/>
                  <a:gd name="T19" fmla="*/ 1 h 2885"/>
                  <a:gd name="T20" fmla="*/ 0 w 1788"/>
                  <a:gd name="T21" fmla="*/ 0 h 2885"/>
                  <a:gd name="T22" fmla="*/ 0 w 1788"/>
                  <a:gd name="T23" fmla="*/ 0 h 2885"/>
                  <a:gd name="T24" fmla="*/ 0 w 1788"/>
                  <a:gd name="T25" fmla="*/ 0 h 2885"/>
                  <a:gd name="T26" fmla="*/ 0 w 1788"/>
                  <a:gd name="T27" fmla="*/ 0 h 28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grpSp>
      <p:sp>
        <p:nvSpPr>
          <p:cNvPr id="2" name="页脚占位符 1"/>
          <p:cNvSpPr>
            <a:spLocks noGrp="1"/>
          </p:cNvSpPr>
          <p:nvPr>
            <p:ph type="ftr" sz="quarter" idx="11"/>
          </p:nvPr>
        </p:nvSpPr>
        <p:spPr/>
        <p:txBody>
          <a:bodyPr/>
          <a:lstStyle/>
          <a:p>
            <a:pPr>
              <a:defRPr/>
            </a:pPr>
            <a:r>
              <a:rPr lang="en-US" altLang="ja-JP" smtClean="0"/>
              <a:t>Copyright 2020 FUJITSU R&amp;D CENTER CO., LTD.</a:t>
            </a:r>
            <a:endParaRPr lang="de-DE" altLang="ja-JP" dirty="0"/>
          </a:p>
        </p:txBody>
      </p:sp>
      <p:sp>
        <p:nvSpPr>
          <p:cNvPr id="3" name="灯片编号占位符 2"/>
          <p:cNvSpPr>
            <a:spLocks noGrp="1"/>
          </p:cNvSpPr>
          <p:nvPr>
            <p:ph type="sldNum" sz="quarter" idx="10"/>
          </p:nvPr>
        </p:nvSpPr>
        <p:spPr/>
        <p:txBody>
          <a:bodyPr/>
          <a:lstStyle/>
          <a:p>
            <a:pPr>
              <a:defRPr/>
            </a:pPr>
            <a:fld id="{5564626F-57A5-49A7-8147-6690601DC936}" type="slidenum">
              <a:rPr lang="de-DE" altLang="ja-JP" smtClean="0"/>
              <a:pPr>
                <a:defRPr/>
              </a:pPr>
              <a:t>3</a:t>
            </a:fld>
            <a:endParaRPr lang="de-DE"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F_Tool_2_JA_R">
  <a:themeElements>
    <a:clrScheme name="F_Tool_2_JA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fontScheme name="自定义 2">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spDef>
    <a:ln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lnDef>
  </a:objectDefaults>
  <a:extraClrSchemeLst>
    <a:extraClrScheme>
      <a:clrScheme name="F_Tool_2_JA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128</Words>
  <Application>Microsoft Office PowerPoint</Application>
  <PresentationFormat>全屏显示(4:3)</PresentationFormat>
  <Paragraphs>58</Paragraphs>
  <Slides>4</Slides>
  <Notes>3</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vt:i4>
      </vt:variant>
    </vt:vector>
  </HeadingPairs>
  <TitlesOfParts>
    <vt:vector size="15" baseType="lpstr">
      <vt:lpstr>Arial Unicode MS</vt:lpstr>
      <vt:lpstr>Malgun Gothic</vt:lpstr>
      <vt:lpstr>メイリオ</vt:lpstr>
      <vt:lpstr>MS PGothic</vt:lpstr>
      <vt:lpstr>等线</vt:lpstr>
      <vt:lpstr>宋体</vt:lpstr>
      <vt:lpstr>Arial</vt:lpstr>
      <vt:lpstr>Calibri</vt:lpstr>
      <vt:lpstr>Times New Roman</vt:lpstr>
      <vt:lpstr>Wingdings</vt:lpstr>
      <vt:lpstr>F_Tool_2_JA_R</vt:lpstr>
      <vt:lpstr>JVET-Q0361 Cleanup of chroma BDPCM constraint</vt:lpstr>
      <vt:lpstr>Introduction</vt:lpstr>
      <vt:lpstr>Specification change</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Fujitsu Standard Tool</dc:title>
  <dc:creator/>
  <cp:lastModifiedBy/>
  <cp:revision>0</cp:revision>
  <dcterms:created xsi:type="dcterms:W3CDTF">2005-05-17T00:06:03Z</dcterms:created>
  <dcterms:modified xsi:type="dcterms:W3CDTF">2020-01-08T18:49:41Z</dcterms:modified>
</cp:coreProperties>
</file>