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6" r:id="rId3"/>
    <p:sldId id="263" r:id="rId4"/>
    <p:sldId id="264" r:id="rId5"/>
    <p:sldId id="265" r:id="rId6"/>
    <p:sldId id="267" r:id="rId7"/>
    <p:sldId id="268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137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JVET-Q0350 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Non-CE: Enable CIIP for 4x8/8x4 block without SCIPU violation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</a:t>
            </a:r>
            <a:r>
              <a:rPr lang="en-US" altLang="ko-KR" sz="1600" dirty="0" err="1" smtClean="0"/>
              <a:t>Naeri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Park,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</a:t>
            </a:r>
            <a:r>
              <a:rPr lang="en-US" altLang="ko-KR" dirty="0" smtClean="0"/>
              <a:t>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Propose to allow CIIP for 4x8/8x4 blocks.</a:t>
            </a:r>
          </a:p>
          <a:p>
            <a:r>
              <a:rPr lang="en-US" altLang="ko-KR" sz="2400" dirty="0" smtClean="0"/>
              <a:t>Experiment result shows extra BD-rate saving</a:t>
            </a:r>
            <a:r>
              <a:rPr lang="en-US" altLang="ko-KR" sz="2400" dirty="0"/>
              <a:t> 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0.02% and 0.03% BD-rate saving for RA and LDB respectively.</a:t>
            </a:r>
          </a:p>
          <a:p>
            <a:pPr lvl="1"/>
            <a:r>
              <a:rPr lang="en-US" altLang="ko-KR" sz="2000" dirty="0"/>
              <a:t>BD-rate</a:t>
            </a:r>
            <a:r>
              <a:rPr lang="en-US" altLang="ko-KR" sz="2000" dirty="0" smtClean="0"/>
              <a:t> saving is shown relatively high for low resolution</a:t>
            </a:r>
          </a:p>
          <a:p>
            <a:pPr lvl="1"/>
            <a:endParaRPr lang="en-US" altLang="ko-KR" sz="2200" dirty="0" smtClean="0"/>
          </a:p>
          <a:p>
            <a:pPr lvl="2"/>
            <a:endParaRPr lang="en-US" altLang="ko-KR" sz="1800" dirty="0"/>
          </a:p>
          <a:p>
            <a:pPr lvl="2"/>
            <a:endParaRPr lang="en-US" altLang="ko-KR" sz="1800" dirty="0"/>
          </a:p>
          <a:p>
            <a:pPr lvl="2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79308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 smtClean="0"/>
              <a:t>4x8/8x4 CIIP prediction give extra BD-rate saving</a:t>
            </a:r>
          </a:p>
          <a:p>
            <a:pPr lvl="1"/>
            <a:r>
              <a:rPr lang="en-US" altLang="ko-KR" dirty="0"/>
              <a:t>C</a:t>
            </a:r>
            <a:r>
              <a:rPr lang="en-US" altLang="ko-KR" dirty="0" smtClean="0"/>
              <a:t>oding gain from CIIP show relatively low in low resolution sequences.</a:t>
            </a:r>
          </a:p>
          <a:p>
            <a:pPr lvl="1"/>
            <a:r>
              <a:rPr lang="en-US" altLang="ko-KR" dirty="0" smtClean="0"/>
              <a:t>Average coding performance decrement by coding performance in low resolution </a:t>
            </a:r>
          </a:p>
          <a:p>
            <a:pPr lvl="1"/>
            <a:r>
              <a:rPr lang="en-US" altLang="ko-KR" dirty="0" smtClean="0"/>
              <a:t>Due to the CIIP “restriction on small block size” and “light” encoder design for CIIP.</a:t>
            </a:r>
          </a:p>
          <a:p>
            <a:pPr lvl="1"/>
            <a:r>
              <a:rPr lang="en-US" altLang="ko-KR" dirty="0" smtClean="0"/>
              <a:t>For now, any specific reason for CIIP block size restriction would not be catch</a:t>
            </a:r>
          </a:p>
          <a:p>
            <a:endParaRPr lang="en-US" altLang="ko-KR" sz="2200" dirty="0"/>
          </a:p>
          <a:p>
            <a:endParaRPr lang="en-US" altLang="ko-KR" sz="2200" dirty="0" smtClean="0"/>
          </a:p>
          <a:p>
            <a:endParaRPr lang="en-US" altLang="ko-KR" sz="2200" dirty="0"/>
          </a:p>
          <a:p>
            <a:endParaRPr lang="en-US" altLang="ko-KR" sz="2200" dirty="0" smtClean="0"/>
          </a:p>
          <a:p>
            <a:endParaRPr lang="en-US" altLang="ko-KR" sz="2200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859284"/>
              </p:ext>
            </p:extLst>
          </p:nvPr>
        </p:nvGraphicFramePr>
        <p:xfrm>
          <a:off x="210331" y="2459638"/>
          <a:ext cx="4572000" cy="1811655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access Main10 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851107"/>
              </p:ext>
            </p:extLst>
          </p:nvPr>
        </p:nvGraphicFramePr>
        <p:xfrm>
          <a:off x="210331" y="4419390"/>
          <a:ext cx="4572000" cy="1811655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delay B Main10 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684558"/>
              </p:ext>
            </p:extLst>
          </p:nvPr>
        </p:nvGraphicFramePr>
        <p:xfrm>
          <a:off x="5085794" y="2406076"/>
          <a:ext cx="4539470" cy="1865214"/>
        </p:xfrm>
        <a:graphic>
          <a:graphicData uri="http://schemas.openxmlformats.org/drawingml/2006/table">
            <a:tbl>
              <a:tblPr/>
              <a:tblGrid>
                <a:gridCol w="1067600"/>
                <a:gridCol w="694374"/>
                <a:gridCol w="694374"/>
                <a:gridCol w="694374"/>
                <a:gridCol w="694374"/>
                <a:gridCol w="694374"/>
              </a:tblGrid>
              <a:tr h="218499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access Main10 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82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073727"/>
              </p:ext>
            </p:extLst>
          </p:nvPr>
        </p:nvGraphicFramePr>
        <p:xfrm>
          <a:off x="4929162" y="4419389"/>
          <a:ext cx="4696101" cy="1811659"/>
        </p:xfrm>
        <a:graphic>
          <a:graphicData uri="http://schemas.openxmlformats.org/drawingml/2006/table">
            <a:tbl>
              <a:tblPr/>
              <a:tblGrid>
                <a:gridCol w="1104436"/>
                <a:gridCol w="718333"/>
                <a:gridCol w="718333"/>
                <a:gridCol w="718333"/>
                <a:gridCol w="718333"/>
                <a:gridCol w="718333"/>
              </a:tblGrid>
              <a:tr h="2223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3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15533" y="6430195"/>
            <a:ext cx="2020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AhG13 CIIP tool off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66999" y="6379144"/>
            <a:ext cx="1797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Proposed benefit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8083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Support CIIP for 4x8/8x4 block.</a:t>
            </a:r>
          </a:p>
          <a:p>
            <a:pPr lvl="1"/>
            <a:r>
              <a:rPr lang="en-US" altLang="ko-KR" dirty="0" smtClean="0"/>
              <a:t>Remove minimum block size restriction for CIIP </a:t>
            </a:r>
          </a:p>
        </p:txBody>
      </p:sp>
    </p:spTree>
    <p:extLst>
      <p:ext uri="{BB962C8B-B14F-4D97-AF65-F5344CB8AC3E}">
        <p14:creationId xmlns:p14="http://schemas.microsoft.com/office/powerpoint/2010/main" val="119608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7370220"/>
              </p:ext>
            </p:extLst>
          </p:nvPr>
        </p:nvGraphicFramePr>
        <p:xfrm>
          <a:off x="1171375" y="723507"/>
          <a:ext cx="7534743" cy="5613728"/>
        </p:xfrm>
        <a:graphic>
          <a:graphicData uri="http://schemas.openxmlformats.org/drawingml/2006/table">
            <a:tbl>
              <a:tblPr firstRow="1" firstCol="1" bandRow="1"/>
              <a:tblGrid>
                <a:gridCol w="1607412"/>
                <a:gridCol w="1265837"/>
                <a:gridCol w="1265837"/>
                <a:gridCol w="1265837"/>
                <a:gridCol w="1064910"/>
                <a:gridCol w="1064910"/>
              </a:tblGrid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1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decoding process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 smtClean="0"/>
              <a:t>In </a:t>
            </a:r>
            <a:r>
              <a:rPr lang="en-US" altLang="ko-KR" sz="2200" dirty="0"/>
              <a:t>VVC draft7, If the corresponding </a:t>
            </a:r>
            <a:r>
              <a:rPr lang="en-US" altLang="ko-KR" sz="2200" dirty="0" err="1"/>
              <a:t>chroma</a:t>
            </a:r>
            <a:r>
              <a:rPr lang="en-US" altLang="ko-KR" sz="2200" dirty="0"/>
              <a:t> block violates SCIPU constraint,</a:t>
            </a:r>
          </a:p>
          <a:p>
            <a:pPr lvl="1"/>
            <a:r>
              <a:rPr lang="en-US" altLang="ko-KR" sz="2000" dirty="0"/>
              <a:t>Chroma intra prediction is bypassed for CIIP decoding processing</a:t>
            </a:r>
            <a:r>
              <a:rPr lang="en-US" altLang="ko-KR" sz="2000" dirty="0" smtClean="0"/>
              <a:t>.</a:t>
            </a:r>
          </a:p>
          <a:p>
            <a:pPr marL="457200" lvl="1" indent="0">
              <a:buNone/>
            </a:pPr>
            <a:r>
              <a:rPr lang="en-US" altLang="ko-KR" sz="2000" dirty="0" smtClean="0"/>
              <a:t>    e.g., </a:t>
            </a:r>
            <a:r>
              <a:rPr lang="en-US" altLang="ko-KR" sz="2000" dirty="0" err="1" smtClean="0"/>
              <a:t>chroma</a:t>
            </a:r>
            <a:r>
              <a:rPr lang="en-US" altLang="ko-KR" sz="2000" dirty="0" smtClean="0"/>
              <a:t> block width &lt; 4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CIIP is allowed if </a:t>
            </a:r>
            <a:r>
              <a:rPr lang="en-US" altLang="ko-KR" sz="2000" dirty="0" err="1" smtClean="0"/>
              <a:t>chroma</a:t>
            </a:r>
            <a:r>
              <a:rPr lang="en-US" altLang="ko-KR" sz="2000" dirty="0" smtClean="0"/>
              <a:t> </a:t>
            </a:r>
            <a:r>
              <a:rPr lang="en-US" altLang="ko-KR" sz="2000" dirty="0" smtClean="0"/>
              <a:t>block &lt; 16</a:t>
            </a:r>
          </a:p>
          <a:p>
            <a:pPr lvl="1"/>
            <a:endParaRPr lang="en-US" altLang="ko-KR" sz="2000" dirty="0"/>
          </a:p>
          <a:p>
            <a:r>
              <a:rPr lang="en-US" altLang="ko-KR" sz="2200" dirty="0" smtClean="0"/>
              <a:t>Propose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Chroma intra prediction is bypassed when Chroma block &lt; 16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4380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7474</TotalTime>
  <Words>822</Words>
  <Application>Microsoft Office PowerPoint</Application>
  <PresentationFormat>A4 용지(210x297mm)</PresentationFormat>
  <Paragraphs>376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JVET-Q0350  (Non-CE: Enable CIIP for 4x8/8x4 block without SCIPU violation)</vt:lpstr>
      <vt:lpstr>Summary</vt:lpstr>
      <vt:lpstr>Motivation</vt:lpstr>
      <vt:lpstr>Proposed method</vt:lpstr>
      <vt:lpstr>Experimental result</vt:lpstr>
      <vt:lpstr>Proposed method decoding process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276</cp:revision>
  <dcterms:created xsi:type="dcterms:W3CDTF">2016-10-06T06:23:02Z</dcterms:created>
  <dcterms:modified xsi:type="dcterms:W3CDTF">2020-01-14T10:13:12Z</dcterms:modified>
</cp:coreProperties>
</file>