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8"/>
  </p:notesMasterIdLst>
  <p:sldIdLst>
    <p:sldId id="256" r:id="rId3"/>
    <p:sldId id="263" r:id="rId4"/>
    <p:sldId id="264" r:id="rId5"/>
    <p:sldId id="265" r:id="rId6"/>
    <p:sldId id="267" r:id="rId7"/>
  </p:sldIdLst>
  <p:sldSz cx="9906000" cy="6858000" type="A4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CC3300"/>
    <a:srgbClr val="000066"/>
    <a:srgbClr val="4D4D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16DA210-FB5B-4158-B5E0-FEB733F419BA}" styleName="밝은 스타일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622" autoAdjust="0"/>
    <p:restoredTop sz="96429" autoAdjust="0"/>
  </p:normalViewPr>
  <p:slideViewPr>
    <p:cSldViewPr snapToGrid="0">
      <p:cViewPr varScale="1">
        <p:scale>
          <a:sx n="113" d="100"/>
          <a:sy n="113" d="100"/>
        </p:scale>
        <p:origin x="1374" y="96"/>
      </p:cViewPr>
      <p:guideLst>
        <p:guide orient="horz" pos="2160"/>
        <p:guide pos="312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90" d="100"/>
          <a:sy n="90" d="100"/>
        </p:scale>
        <p:origin x="3696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A1A92C-A653-40AE-BE97-4D1148334BCE}" type="datetimeFigureOut">
              <a:rPr lang="ko-KR" altLang="en-US" smtClean="0"/>
              <a:t>2020-01-08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B42D62-479E-4C3A-BBBB-AA219B04AD4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726961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baseline="0" dirty="0" smtClean="0"/>
              <a:t>This</a:t>
            </a:r>
            <a:r>
              <a:rPr lang="ko-KR" altLang="en-US" baseline="0" smtClean="0"/>
              <a:t> </a:t>
            </a:r>
            <a:r>
              <a:rPr lang="en-US" altLang="ko-KR" baseline="0" dirty="0" smtClean="0"/>
              <a:t>is presentation for P0577, APS support for initial palette predictor entry.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122117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32619" y="1268413"/>
            <a:ext cx="8640762" cy="1296987"/>
          </a:xfrm>
          <a:solidFill>
            <a:srgbClr val="EAEAEA"/>
          </a:solidFill>
          <a:ln w="9525">
            <a:solidFill>
              <a:srgbClr val="C0C0C0"/>
            </a:solidFill>
            <a:miter lim="800000"/>
            <a:headEnd/>
            <a:tailEnd/>
          </a:ln>
        </p:spPr>
        <p:txBody>
          <a:bodyPr wrap="none" anchor="ctr"/>
          <a:lstStyle>
            <a:lvl1pPr algn="ctr">
              <a:defRPr kumimoji="1" lang="en-US" sz="2400" b="1" dirty="0">
                <a:latin typeface="Times New Roman" pitchFamily="18" charset="0"/>
                <a:ea typeface="돋움" pitchFamily="50" charset="-127"/>
                <a:cs typeface="Times New Roman" pitchFamily="18" charset="0"/>
              </a:defRPr>
            </a:lvl1pPr>
          </a:lstStyle>
          <a:p>
            <a:pPr marL="0" lvl="0" algn="ctr"/>
            <a:r>
              <a:rPr lang="ko-KR" altLang="en-US" dirty="0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568909"/>
          </a:xfrm>
        </p:spPr>
        <p:txBody>
          <a:bodyPr anchor="ctr">
            <a:normAutofit/>
          </a:bodyPr>
          <a:lstStyle>
            <a:lvl1pPr marL="0" indent="0" algn="ctr">
              <a:buNone/>
              <a:defRPr sz="14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dirty="0" smtClean="0"/>
              <a:t>마스터 부제목 스타일 편집</a:t>
            </a:r>
            <a:endParaRPr lang="en-US" dirty="0"/>
          </a:p>
        </p:txBody>
      </p:sp>
      <p:pic>
        <p:nvPicPr>
          <p:cNvPr id="9" name="그림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291512" y="5874334"/>
            <a:ext cx="1245519" cy="682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47281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2020-01-08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940216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2020-01-08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5606773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238250" y="1122363"/>
            <a:ext cx="74295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588D34-3EBC-49A7-8E14-1F718152EC56}" type="datetimeFigureOut">
              <a:rPr lang="ko-KR" altLang="en-US" smtClean="0"/>
              <a:t>2020-01-08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A29E60-BEBD-46DE-A5CA-6BF0772891B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8771388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588D34-3EBC-49A7-8E14-1F718152EC56}" type="datetimeFigureOut">
              <a:rPr lang="ko-KR" altLang="en-US" smtClean="0"/>
              <a:t>2020-01-08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A29E60-BEBD-46DE-A5CA-6BF0772891B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6849402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76275" y="1709738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76275" y="4589463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588D34-3EBC-49A7-8E14-1F718152EC56}" type="datetimeFigureOut">
              <a:rPr lang="ko-KR" altLang="en-US" smtClean="0"/>
              <a:t>2020-01-08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A29E60-BEBD-46DE-A5CA-6BF0772891B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0501018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195762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5029200" y="1825625"/>
            <a:ext cx="4195763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588D34-3EBC-49A7-8E14-1F718152EC56}" type="datetimeFigureOut">
              <a:rPr lang="ko-KR" altLang="en-US" smtClean="0"/>
              <a:t>2020-01-08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A29E60-BEBD-46DE-A5CA-6BF0772891B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2447743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82625" y="365125"/>
            <a:ext cx="8543925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82625" y="1681163"/>
            <a:ext cx="419100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82625" y="2505075"/>
            <a:ext cx="4191000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6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637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588D34-3EBC-49A7-8E14-1F718152EC56}" type="datetimeFigureOut">
              <a:rPr lang="ko-KR" altLang="en-US" smtClean="0"/>
              <a:t>2020-01-08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A29E60-BEBD-46DE-A5CA-6BF0772891B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9038370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588D34-3EBC-49A7-8E14-1F718152EC56}" type="datetimeFigureOut">
              <a:rPr lang="ko-KR" altLang="en-US" smtClean="0"/>
              <a:t>2020-01-08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A29E60-BEBD-46DE-A5CA-6BF0772891B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0535167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588D34-3EBC-49A7-8E14-1F718152EC56}" type="datetimeFigureOut">
              <a:rPr lang="ko-KR" altLang="en-US" smtClean="0"/>
              <a:t>2020-01-08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A29E60-BEBD-46DE-A5CA-6BF0772891B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3350828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82625" y="457200"/>
            <a:ext cx="3194050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211638" y="987425"/>
            <a:ext cx="5014912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682625" y="2057400"/>
            <a:ext cx="3194050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588D34-3EBC-49A7-8E14-1F718152EC56}" type="datetimeFigureOut">
              <a:rPr lang="ko-KR" altLang="en-US" smtClean="0"/>
              <a:t>2020-01-08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A29E60-BEBD-46DE-A5CA-6BF0772891B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005025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0738" y="64168"/>
            <a:ext cx="9344526" cy="409074"/>
          </a:xfrm>
        </p:spPr>
        <p:txBody>
          <a:bodyPr>
            <a:noAutofit/>
          </a:bodyPr>
          <a:lstStyle>
            <a:lvl1pPr algn="ctr">
              <a:defRPr sz="24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0737" y="631825"/>
            <a:ext cx="9344528" cy="5545138"/>
          </a:xfrm>
        </p:spPr>
        <p:txBody>
          <a:bodyPr/>
          <a:lstStyle>
            <a:lvl1pPr>
              <a:defRPr sz="20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685800" indent="-228600">
              <a:buFont typeface="Times New Roman" panose="02020603050405020304" pitchFamily="18" charset="0"/>
              <a:buChar char="–"/>
              <a:defRPr sz="1800"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buFont typeface="Times New Roman" panose="02020603050405020304" pitchFamily="18" charset="0"/>
              <a:buChar char="–"/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96113" y="6476667"/>
            <a:ext cx="2228850" cy="365125"/>
          </a:xfrm>
        </p:spPr>
        <p:txBody>
          <a:bodyPr/>
          <a:lstStyle>
            <a:lvl1pPr>
              <a:defRPr sz="1400" b="0">
                <a:solidFill>
                  <a:srgbClr val="4D4D4D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792A98D5-73AC-4510-8D37-2EB4115E4570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7" name="Line 21"/>
          <p:cNvSpPr>
            <a:spLocks noChangeShapeType="1"/>
          </p:cNvSpPr>
          <p:nvPr userDrawn="1"/>
        </p:nvSpPr>
        <p:spPr bwMode="auto">
          <a:xfrm>
            <a:off x="0" y="6453188"/>
            <a:ext cx="9906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 dirty="0"/>
          </a:p>
        </p:txBody>
      </p:sp>
      <p:sp>
        <p:nvSpPr>
          <p:cNvPr id="8" name="Line 14"/>
          <p:cNvSpPr>
            <a:spLocks noChangeShapeType="1"/>
          </p:cNvSpPr>
          <p:nvPr userDrawn="1"/>
        </p:nvSpPr>
        <p:spPr bwMode="auto">
          <a:xfrm>
            <a:off x="0" y="534988"/>
            <a:ext cx="9906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/>
          </a:p>
        </p:txBody>
      </p:sp>
      <p:pic>
        <p:nvPicPr>
          <p:cNvPr id="9" name="그림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8919" y="6572780"/>
            <a:ext cx="1148514" cy="192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7598927"/>
      </p:ext>
    </p:extLst>
  </p:cSld>
  <p:clrMapOvr>
    <a:masterClrMapping/>
  </p:clrMapOvr>
  <p:hf hdr="0" ft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82625" y="457200"/>
            <a:ext cx="3194050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4211638" y="987425"/>
            <a:ext cx="5014912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682625" y="2057400"/>
            <a:ext cx="3194050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588D34-3EBC-49A7-8E14-1F718152EC56}" type="datetimeFigureOut">
              <a:rPr lang="ko-KR" altLang="en-US" smtClean="0"/>
              <a:t>2020-01-08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A29E60-BEBD-46DE-A5CA-6BF0772891B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3034056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588D34-3EBC-49A7-8E14-1F718152EC56}" type="datetimeFigureOut">
              <a:rPr lang="ko-KR" altLang="en-US" smtClean="0"/>
              <a:t>2020-01-08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A29E60-BEBD-46DE-A5CA-6BF0772891B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8092698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7089775" y="365125"/>
            <a:ext cx="2135188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56337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588D34-3EBC-49A7-8E14-1F718152EC56}" type="datetimeFigureOut">
              <a:rPr lang="ko-KR" altLang="en-US" smtClean="0"/>
              <a:t>2020-01-08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A29E60-BEBD-46DE-A5CA-6BF0772891B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091799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2020-01-08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264455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2020-01-08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583251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2020-01-08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175640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2020-01-08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189789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2020-01-08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202827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2020-01-08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847641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2020-01-08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798265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1E291F-1E57-488E-9A38-CB6EA5750F89}" type="datetimeFigureOut">
              <a:rPr lang="ko-KR" altLang="en-US" smtClean="0"/>
              <a:t>2020-01-08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615702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681038" y="365125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681038" y="6356350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588D34-3EBC-49A7-8E14-1F718152EC56}" type="datetimeFigureOut">
              <a:rPr lang="ko-KR" altLang="en-US" smtClean="0"/>
              <a:t>2020-01-08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281363" y="6356350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996113" y="6356350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A29E60-BEBD-46DE-A5CA-6BF0772891B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993854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32619" y="1268413"/>
            <a:ext cx="9084036" cy="1296987"/>
          </a:xfrm>
        </p:spPr>
        <p:txBody>
          <a:bodyPr>
            <a:normAutofit/>
          </a:bodyPr>
          <a:lstStyle/>
          <a:p>
            <a:r>
              <a:rPr lang="en-US" altLang="ko-KR" dirty="0" smtClean="0"/>
              <a:t>JVET-Q0350 </a:t>
            </a:r>
            <a:br>
              <a:rPr lang="en-US" altLang="ko-KR" dirty="0" smtClean="0"/>
            </a:br>
            <a:r>
              <a:rPr lang="en-US" altLang="ko-KR" dirty="0" smtClean="0"/>
              <a:t>(</a:t>
            </a:r>
            <a:r>
              <a:rPr lang="en-CA" altLang="ko-KR" dirty="0"/>
              <a:t>Non-CE: Enable CIIP for 4x8/8x4 block without SCIPU violation</a:t>
            </a:r>
            <a:r>
              <a:rPr lang="en-CA" altLang="ko-KR" dirty="0" smtClean="0"/>
              <a:t>)</a:t>
            </a:r>
            <a:endParaRPr lang="en-US" altLang="ko-KR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933452" y="3602038"/>
            <a:ext cx="8035131" cy="568909"/>
          </a:xfrm>
        </p:spPr>
        <p:txBody>
          <a:bodyPr>
            <a:normAutofit fontScale="92500" lnSpcReduction="20000"/>
          </a:bodyPr>
          <a:lstStyle/>
          <a:p>
            <a:r>
              <a:rPr lang="en-US" altLang="ko-KR" sz="1600" u="sng" dirty="0" smtClean="0"/>
              <a:t>Hyeongmun Jang, </a:t>
            </a:r>
          </a:p>
          <a:p>
            <a:r>
              <a:rPr lang="en-US" altLang="ko-KR" sz="1600" dirty="0" err="1" smtClean="0"/>
              <a:t>Junghak</a:t>
            </a:r>
            <a:r>
              <a:rPr lang="en-US" altLang="ko-KR" sz="1600" dirty="0" smtClean="0"/>
              <a:t> Nam, </a:t>
            </a:r>
            <a:r>
              <a:rPr lang="en-US" altLang="ko-KR" sz="1600" dirty="0" err="1" smtClean="0"/>
              <a:t>Naeri</a:t>
            </a:r>
            <a:r>
              <a:rPr lang="en-US" altLang="ko-KR" sz="1600" dirty="0"/>
              <a:t> </a:t>
            </a:r>
            <a:r>
              <a:rPr lang="en-US" altLang="ko-KR" sz="1600" dirty="0" smtClean="0"/>
              <a:t>Park</a:t>
            </a:r>
            <a:r>
              <a:rPr lang="en-US" altLang="ko-KR" sz="1600" dirty="0" smtClean="0"/>
              <a:t>, Seung-</a:t>
            </a:r>
            <a:r>
              <a:rPr lang="en-US" altLang="ko-KR" sz="1600" dirty="0" err="1" smtClean="0"/>
              <a:t>hwan</a:t>
            </a:r>
            <a:r>
              <a:rPr lang="en-US" altLang="ko-KR" sz="1600" dirty="0" smtClean="0"/>
              <a:t> </a:t>
            </a:r>
            <a:r>
              <a:rPr lang="en-US" altLang="ko-KR" sz="1600" dirty="0" smtClean="0"/>
              <a:t>Kim, </a:t>
            </a:r>
            <a:r>
              <a:rPr lang="en-US" altLang="ko-KR" sz="1600" dirty="0" err="1" smtClean="0"/>
              <a:t>Jaehyun</a:t>
            </a:r>
            <a:r>
              <a:rPr lang="en-US" altLang="ko-KR" sz="1600" dirty="0" smtClean="0"/>
              <a:t> Lim</a:t>
            </a:r>
            <a:endParaRPr lang="ko-KR" altLang="en-US" sz="1600" dirty="0"/>
          </a:p>
        </p:txBody>
      </p:sp>
    </p:spTree>
    <p:extLst>
      <p:ext uri="{BB962C8B-B14F-4D97-AF65-F5344CB8AC3E}">
        <p14:creationId xmlns:p14="http://schemas.microsoft.com/office/powerpoint/2010/main" val="2684673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S</a:t>
            </a:r>
            <a:r>
              <a:rPr lang="en-US" altLang="ko-KR" dirty="0" smtClean="0"/>
              <a:t>ummary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2</a:t>
            </a:fld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sz="2400" dirty="0" smtClean="0"/>
              <a:t>Propose to allow CIIP for 4x8/8x4 blocks without SCIPU violation.</a:t>
            </a:r>
          </a:p>
          <a:p>
            <a:r>
              <a:rPr lang="en-US" altLang="ko-KR" sz="2400" dirty="0" smtClean="0"/>
              <a:t>Experiment result shows extra BD-rate saving</a:t>
            </a:r>
            <a:r>
              <a:rPr lang="en-US" altLang="ko-KR" sz="2400" dirty="0"/>
              <a:t> without </a:t>
            </a:r>
            <a:r>
              <a:rPr lang="en-US" altLang="ko-KR" sz="2400" dirty="0" err="1"/>
              <a:t>enc</a:t>
            </a:r>
            <a:r>
              <a:rPr lang="en-US" altLang="ko-KR" sz="2400" dirty="0"/>
              <a:t>/</a:t>
            </a:r>
            <a:r>
              <a:rPr lang="en-US" altLang="ko-KR" sz="2400" dirty="0" err="1"/>
              <a:t>dec</a:t>
            </a:r>
            <a:r>
              <a:rPr lang="en-US" altLang="ko-KR" sz="2400" dirty="0"/>
              <a:t> complexity </a:t>
            </a:r>
            <a:r>
              <a:rPr lang="en-US" altLang="ko-KR" sz="2400" dirty="0" smtClean="0"/>
              <a:t>increment.</a:t>
            </a:r>
          </a:p>
          <a:p>
            <a:pPr lvl="1"/>
            <a:r>
              <a:rPr lang="en-US" altLang="ko-KR" sz="2200" dirty="0" smtClean="0"/>
              <a:t>0.02% and 0.03% BD-rate saving for RA and LDB respectively.</a:t>
            </a:r>
          </a:p>
          <a:p>
            <a:pPr lvl="1"/>
            <a:r>
              <a:rPr lang="en-US" altLang="ko-KR" sz="2200" dirty="0" smtClean="0"/>
              <a:t>BD-rate saving is shown relatively high for low resolution</a:t>
            </a:r>
          </a:p>
          <a:p>
            <a:pPr lvl="1"/>
            <a:endParaRPr lang="en-US" altLang="ko-KR" sz="2200" dirty="0" smtClean="0"/>
          </a:p>
          <a:p>
            <a:pPr lvl="2"/>
            <a:endParaRPr lang="en-US" altLang="ko-KR" sz="1800" dirty="0"/>
          </a:p>
          <a:p>
            <a:pPr lvl="2"/>
            <a:endParaRPr lang="en-US" altLang="ko-KR" sz="1800" dirty="0"/>
          </a:p>
          <a:p>
            <a:pPr lvl="2"/>
            <a:endParaRPr lang="ko-KR" altLang="en-US" sz="1800" dirty="0"/>
          </a:p>
        </p:txBody>
      </p:sp>
    </p:spTree>
    <p:extLst>
      <p:ext uri="{BB962C8B-B14F-4D97-AF65-F5344CB8AC3E}">
        <p14:creationId xmlns:p14="http://schemas.microsoft.com/office/powerpoint/2010/main" val="3793080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Motivation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3</a:t>
            </a:fld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sz="2200" dirty="0" smtClean="0"/>
              <a:t>4x8/8x4 CIIP prediction give extra BD-rate saving</a:t>
            </a:r>
          </a:p>
          <a:p>
            <a:endParaRPr lang="en-US" altLang="ko-KR" sz="2200" dirty="0"/>
          </a:p>
          <a:p>
            <a:r>
              <a:rPr lang="en-US" altLang="ko-KR" sz="2200" dirty="0" smtClean="0"/>
              <a:t>In </a:t>
            </a:r>
            <a:r>
              <a:rPr lang="en-US" altLang="ko-KR" sz="2200" dirty="0"/>
              <a:t>VVC draft6, If 4x8/8x4 CIIP is allowed,</a:t>
            </a:r>
          </a:p>
          <a:p>
            <a:pPr lvl="1"/>
            <a:r>
              <a:rPr lang="en-US" altLang="ko-KR" sz="2000" dirty="0"/>
              <a:t>Corresponding </a:t>
            </a:r>
            <a:r>
              <a:rPr lang="en-US" altLang="ko-KR" sz="2000" dirty="0" err="1"/>
              <a:t>chroma</a:t>
            </a:r>
            <a:r>
              <a:rPr lang="en-US" altLang="ko-KR" sz="2000" dirty="0"/>
              <a:t> block size is 4x2 and 2x4.</a:t>
            </a:r>
          </a:p>
          <a:p>
            <a:pPr lvl="1"/>
            <a:r>
              <a:rPr lang="en-US" altLang="ko-KR" sz="2000" dirty="0"/>
              <a:t>Due to the SCIPU constraint, it is not supported for small block CIIP.</a:t>
            </a:r>
          </a:p>
          <a:p>
            <a:pPr lvl="1"/>
            <a:endParaRPr lang="en-US" altLang="ko-KR" sz="2000" dirty="0"/>
          </a:p>
          <a:p>
            <a:r>
              <a:rPr lang="en-US" altLang="ko-KR" sz="2200" dirty="0"/>
              <a:t>In VVC draft7, If the corresponding </a:t>
            </a:r>
            <a:r>
              <a:rPr lang="en-US" altLang="ko-KR" sz="2200" dirty="0" err="1"/>
              <a:t>chroma</a:t>
            </a:r>
            <a:r>
              <a:rPr lang="en-US" altLang="ko-KR" sz="2200" dirty="0"/>
              <a:t> block violates SCIPU constraint,</a:t>
            </a:r>
          </a:p>
          <a:p>
            <a:pPr lvl="1"/>
            <a:r>
              <a:rPr lang="en-US" altLang="ko-KR" sz="2000" dirty="0"/>
              <a:t>Chroma intra prediction is bypassed for CIIP decoding processing.</a:t>
            </a:r>
          </a:p>
          <a:p>
            <a:pPr lvl="1"/>
            <a:r>
              <a:rPr lang="en-US" altLang="ko-KR" sz="2000" dirty="0"/>
              <a:t>Only inter prediction block is used for CIIP </a:t>
            </a:r>
            <a:r>
              <a:rPr lang="en-US" altLang="ko-KR" sz="2000" dirty="0" err="1"/>
              <a:t>chroma</a:t>
            </a:r>
            <a:r>
              <a:rPr lang="en-US" altLang="ko-KR" sz="2000" dirty="0"/>
              <a:t> component.</a:t>
            </a:r>
          </a:p>
          <a:p>
            <a:pPr lvl="1"/>
            <a:r>
              <a:rPr lang="en-US" altLang="ko-KR" sz="2000" dirty="0"/>
              <a:t>But the constraint is not fully covered about SCIPU restriction for CIIP.</a:t>
            </a:r>
          </a:p>
          <a:p>
            <a:pPr lvl="1"/>
            <a:r>
              <a:rPr lang="en-US" altLang="ko-KR" sz="2000" dirty="0"/>
              <a:t>Only 4x2 block is not covered.</a:t>
            </a:r>
          </a:p>
        </p:txBody>
      </p:sp>
    </p:spTree>
    <p:extLst>
      <p:ext uri="{BB962C8B-B14F-4D97-AF65-F5344CB8AC3E}">
        <p14:creationId xmlns:p14="http://schemas.microsoft.com/office/powerpoint/2010/main" val="2880839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Proposed method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4</a:t>
            </a:fld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Support CIIP for 4x8/8x4 block.</a:t>
            </a:r>
          </a:p>
          <a:p>
            <a:pPr lvl="1"/>
            <a:r>
              <a:rPr lang="en-US" altLang="ko-KR" dirty="0" smtClean="0"/>
              <a:t>Remove minimum block size restriction for CIIP </a:t>
            </a:r>
          </a:p>
          <a:p>
            <a:pPr lvl="1"/>
            <a:r>
              <a:rPr lang="en-US" altLang="ko-KR" dirty="0" smtClean="0"/>
              <a:t>Describe SCIPU restriction to be fully covered including 4x2 block for CIIP </a:t>
            </a:r>
            <a:r>
              <a:rPr lang="en-US" altLang="ko-KR" dirty="0" err="1" smtClean="0"/>
              <a:t>chroma</a:t>
            </a:r>
            <a:r>
              <a:rPr lang="en-US" altLang="ko-KR" dirty="0" smtClean="0"/>
              <a:t> component </a:t>
            </a:r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1196085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Experimental result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5</a:t>
            </a:fld>
            <a:endParaRPr lang="ko-KR" altLang="en-US" dirty="0"/>
          </a:p>
        </p:txBody>
      </p:sp>
      <p:graphicFrame>
        <p:nvGraphicFramePr>
          <p:cNvPr id="5" name="내용 개체 틀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07370220"/>
              </p:ext>
            </p:extLst>
          </p:nvPr>
        </p:nvGraphicFramePr>
        <p:xfrm>
          <a:off x="1171375" y="723507"/>
          <a:ext cx="7534743" cy="5613728"/>
        </p:xfrm>
        <a:graphic>
          <a:graphicData uri="http://schemas.openxmlformats.org/drawingml/2006/table">
            <a:tbl>
              <a:tblPr firstRow="1" firstCol="1" bandRow="1"/>
              <a:tblGrid>
                <a:gridCol w="1607412"/>
                <a:gridCol w="1265837"/>
                <a:gridCol w="1265837"/>
                <a:gridCol w="1265837"/>
                <a:gridCol w="1064910"/>
                <a:gridCol w="1064910"/>
              </a:tblGrid>
              <a:tr h="213698">
                <a:tc>
                  <a:txBody>
                    <a:bodyPr/>
                    <a:lstStyle/>
                    <a:p>
                      <a:endParaRPr lang="ko-KR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ko-KR" sz="14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Random access Main10 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13698">
                <a:tc>
                  <a:txBody>
                    <a:bodyPr/>
                    <a:lstStyle/>
                    <a:p>
                      <a:endParaRPr lang="ko-KR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 VTM-7.0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13698">
                <a:tc>
                  <a:txBody>
                    <a:bodyPr/>
                    <a:lstStyle/>
                    <a:p>
                      <a:endParaRPr lang="ko-KR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Y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U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V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EncT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DecT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369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A1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0.01%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-0.05%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-0.03%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1369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A2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-0.01%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0.01%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0.02%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369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B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-0.02%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0.10%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0.15%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98%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369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C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-0.06%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-0.08%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-0.03%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369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E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ko-KR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ko-KR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ko-KR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ko-KR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369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Overall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-0.02%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0.01%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0.04%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369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D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-0.09%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-0.02%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-0.23%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1369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F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-0.03%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0.03%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-0.01%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369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SCC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-0.04%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-0.02%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-0.03%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98%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3698">
                <a:tc>
                  <a:txBody>
                    <a:bodyPr/>
                    <a:lstStyle/>
                    <a:p>
                      <a:endParaRPr lang="ko-KR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3698">
                <a:tc>
                  <a:txBody>
                    <a:bodyPr/>
                    <a:lstStyle/>
                    <a:p>
                      <a:endParaRPr lang="ko-KR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Low delay B Main10 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13698">
                <a:tc>
                  <a:txBody>
                    <a:bodyPr/>
                    <a:lstStyle/>
                    <a:p>
                      <a:endParaRPr lang="ko-KR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ko-KR" sz="14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 VTM-7.0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13698">
                <a:tc>
                  <a:txBody>
                    <a:bodyPr/>
                    <a:lstStyle/>
                    <a:p>
                      <a:endParaRPr lang="ko-KR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Y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U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V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EncT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DecT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369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A1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ko-KR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ko-KR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ko-KR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ko-KR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ko-KR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1369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A2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ko-KR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ko-KR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ko-KR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ko-KR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369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B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-0.01%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-0.06%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-0.13%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369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C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-0.02%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-0.27%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-0.16%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369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E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-0.09%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0.52%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0.14%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369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Overall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-0.03%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0.01%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-0.07%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369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D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-0.10%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-0.04%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-0.24%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1369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F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0.02%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-0.25%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0.32%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98%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369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SCC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-0.04%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-0.09%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-0.12%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98%</a:t>
                      </a:r>
                      <a:endParaRPr lang="ko-KR" sz="20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58163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디자인 사용자 지정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7434</TotalTime>
  <Words>438</Words>
  <Application>Microsoft Office PowerPoint</Application>
  <PresentationFormat>A4 용지(210x297mm)</PresentationFormat>
  <Paragraphs>153</Paragraphs>
  <Slides>5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2</vt:i4>
      </vt:variant>
      <vt:variant>
        <vt:lpstr>슬라이드 제목</vt:lpstr>
      </vt:variant>
      <vt:variant>
        <vt:i4>5</vt:i4>
      </vt:variant>
    </vt:vector>
  </HeadingPairs>
  <TitlesOfParts>
    <vt:vector size="13" baseType="lpstr">
      <vt:lpstr>돋움</vt:lpstr>
      <vt:lpstr>맑은 고딕</vt:lpstr>
      <vt:lpstr>Arial</vt:lpstr>
      <vt:lpstr>Calibri</vt:lpstr>
      <vt:lpstr>Calibri Light</vt:lpstr>
      <vt:lpstr>Times New Roman</vt:lpstr>
      <vt:lpstr>Office 테마</vt:lpstr>
      <vt:lpstr>디자인 사용자 지정</vt:lpstr>
      <vt:lpstr>JVET-Q0350  (Non-CE: Enable CIIP for 4x8/8x4 block without SCIPU violation)</vt:lpstr>
      <vt:lpstr>Summary</vt:lpstr>
      <vt:lpstr>Motivation</vt:lpstr>
      <vt:lpstr>Proposed method</vt:lpstr>
      <vt:lpstr>Experimental result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Simplification of</dc:title>
  <dc:creator>유선미/주임연구원/차세대표준(연)ABM팀(sunmi.yoo@lge.com)</dc:creator>
  <cp:lastModifiedBy>Hyeongmun Jang</cp:lastModifiedBy>
  <cp:revision>270</cp:revision>
  <dcterms:created xsi:type="dcterms:W3CDTF">2016-10-06T06:23:02Z</dcterms:created>
  <dcterms:modified xsi:type="dcterms:W3CDTF">2020-01-09T10:46:31Z</dcterms:modified>
</cp:coreProperties>
</file>