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46" r:id="rId6"/>
    <p:sldId id="468" r:id="rId7"/>
    <p:sldId id="469" r:id="rId8"/>
    <p:sldId id="470" r:id="rId9"/>
    <p:sldId id="474" r:id="rId10"/>
    <p:sldId id="471" r:id="rId11"/>
    <p:sldId id="473" r:id="rId12"/>
    <p:sldId id="475" r:id="rId13"/>
    <p:sldId id="477" r:id="rId14"/>
    <p:sldId id="476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FC7CE"/>
    <a:srgbClr val="FFCCFF"/>
    <a:srgbClr val="CB1476"/>
    <a:srgbClr val="009E8E"/>
    <a:srgbClr val="8A318E"/>
    <a:srgbClr val="8B1069"/>
    <a:srgbClr val="39B54A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39" d="100"/>
          <a:sy n="139" d="100"/>
        </p:scale>
        <p:origin x="636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JVET-Q0349: </a:t>
            </a:r>
          </a:p>
          <a:p>
            <a:r>
              <a:rPr lang="en-CA" dirty="0"/>
              <a:t>Combination of Triangle and Weighted-Prediction</a:t>
            </a:r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T. Poirier,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(proposal)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938CC2-891D-4D2C-8C9D-E40F0FB00E58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863306-8A84-4C7C-8A1D-7C5C88660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344" y="1018478"/>
            <a:ext cx="2411247" cy="32119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69193E-C598-435D-BE91-B6F3A579F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18478"/>
            <a:ext cx="5554895" cy="320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4941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		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</p:spPr>
        <p:txBody>
          <a:bodyPr/>
          <a:lstStyle/>
          <a:p>
            <a:r>
              <a:rPr lang="en-US" b="1" dirty="0"/>
              <a:t>In current VTM-7.0, WP is disabled with TPM</a:t>
            </a:r>
            <a:endParaRPr lang="en-US" b="1" u="sng" dirty="0"/>
          </a:p>
          <a:p>
            <a:r>
              <a:rPr lang="en-US" dirty="0"/>
              <a:t>Last meeting notes:</a:t>
            </a:r>
          </a:p>
          <a:p>
            <a:pPr lvl="1"/>
            <a:r>
              <a:rPr lang="en-CA" i="1" dirty="0"/>
              <a:t>“It was agreed that combining WP and TPM was desirable feature”</a:t>
            </a:r>
          </a:p>
          <a:p>
            <a:pPr lvl="1"/>
            <a:r>
              <a:rPr lang="en-CA" dirty="0"/>
              <a:t>Last meeting proposals:</a:t>
            </a:r>
          </a:p>
          <a:p>
            <a:pPr lvl="2"/>
            <a:r>
              <a:rPr lang="en-CA" dirty="0"/>
              <a:t>(P0236) cascade WP and TPM or (P0617) re-scale the blending weights with WP parameters prior the TPM blending </a:t>
            </a:r>
          </a:p>
          <a:p>
            <a:pPr lvl="2"/>
            <a:r>
              <a:rPr lang="en-CA" dirty="0"/>
              <a:t>“</a:t>
            </a:r>
            <a:r>
              <a:rPr lang="en-CA" i="1" dirty="0"/>
              <a:t>Theses methods </a:t>
            </a:r>
            <a:r>
              <a:rPr lang="en-US" i="1" dirty="0"/>
              <a:t>have a </a:t>
            </a:r>
            <a:r>
              <a:rPr lang="en-US" i="1" u="sng" dirty="0"/>
              <a:t>latency issue</a:t>
            </a:r>
            <a:r>
              <a:rPr lang="en-US" i="1" dirty="0"/>
              <a:t> since they add an </a:t>
            </a:r>
            <a:r>
              <a:rPr lang="en-US" i="1" u="sng" dirty="0"/>
              <a:t>additional stage</a:t>
            </a:r>
            <a:r>
              <a:rPr lang="en-US" i="1" dirty="0"/>
              <a:t> and/or need an </a:t>
            </a:r>
            <a:r>
              <a:rPr lang="en-US" i="1" u="sng" dirty="0"/>
              <a:t>additional multiplier for the blending</a:t>
            </a:r>
            <a:r>
              <a:rPr lang="en-US" dirty="0"/>
              <a:t>”</a:t>
            </a:r>
          </a:p>
          <a:p>
            <a:r>
              <a:rPr lang="en-US" b="1" dirty="0"/>
              <a:t>Proposal</a:t>
            </a:r>
          </a:p>
          <a:p>
            <a:r>
              <a:rPr lang="en-CA" dirty="0"/>
              <a:t>Replace the combination of WP and TPM with either regular bi-prediction or regular weighted bi-prediction. </a:t>
            </a:r>
          </a:p>
          <a:p>
            <a:r>
              <a:rPr lang="en-CA" dirty="0"/>
              <a:t>No additional process nor weighting stage is added to the inter-prediction pipeline compared to regular TPM or regular bi-prediction</a:t>
            </a:r>
            <a:endParaRPr lang="en-US" b="1" u="sng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		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91B12E-3D07-4DEE-876C-8A641384C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214" y="1134353"/>
            <a:ext cx="5523571" cy="301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2495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		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8C6D9A-B066-47C4-BA85-90B659CEC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654" y="993879"/>
            <a:ext cx="4934416" cy="15925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70DEF0-78AD-4D22-98FC-245DE8A6C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654" y="2806973"/>
            <a:ext cx="4934416" cy="16133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98CB4B-E915-4FC8-8BB0-F2B1EB4F101C}"/>
              </a:ext>
            </a:extLst>
          </p:cNvPr>
          <p:cNvSpPr txBox="1"/>
          <p:nvPr/>
        </p:nvSpPr>
        <p:spPr>
          <a:xfrm>
            <a:off x="196761" y="4478892"/>
            <a:ext cx="3941785" cy="2154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i="1" dirty="0" err="1">
                <a:latin typeface="Century Gothic" panose="020B0502020202020204" pitchFamily="34" charset="0"/>
              </a:rPr>
              <a:t>Thanks</a:t>
            </a:r>
            <a:r>
              <a:rPr lang="fr-FR" i="1" dirty="0">
                <a:latin typeface="Century Gothic" panose="020B0502020202020204" pitchFamily="34" charset="0"/>
              </a:rPr>
              <a:t> to Sharp for cross-check (JVET-Q0538) </a:t>
            </a:r>
            <a:endParaRPr lang="en-US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26407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(anchor)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365B7-DB41-43DD-B3A2-5E979723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18478"/>
            <a:ext cx="5547093" cy="32031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7ECF85-02B4-44D3-B714-2DF3C067E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762" y="1018477"/>
            <a:ext cx="2401145" cy="320318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D03E8D-DBDA-4824-8048-C1922765D720}"/>
              </a:ext>
            </a:extLst>
          </p:cNvPr>
          <p:cNvCxnSpPr>
            <a:cxnSpLocks/>
          </p:cNvCxnSpPr>
          <p:nvPr/>
        </p:nvCxnSpPr>
        <p:spPr>
          <a:xfrm>
            <a:off x="7177696" y="1815049"/>
            <a:ext cx="0" cy="168442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6EFAA-658C-4628-84B6-9D280FFD463E}"/>
              </a:ext>
            </a:extLst>
          </p:cNvPr>
          <p:cNvCxnSpPr>
            <a:cxnSpLocks/>
          </p:cNvCxnSpPr>
          <p:nvPr/>
        </p:nvCxnSpPr>
        <p:spPr>
          <a:xfrm flipH="1">
            <a:off x="7177697" y="3499471"/>
            <a:ext cx="866273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3E2D44-9BE3-4B14-826A-8266B829EACE}"/>
              </a:ext>
            </a:extLst>
          </p:cNvPr>
          <p:cNvCxnSpPr>
            <a:cxnSpLocks/>
          </p:cNvCxnSpPr>
          <p:nvPr/>
        </p:nvCxnSpPr>
        <p:spPr>
          <a:xfrm>
            <a:off x="7201570" y="1815049"/>
            <a:ext cx="842400" cy="168442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3B0EC9-CD67-4E45-AEA3-C064F4AC0FEA}"/>
              </a:ext>
            </a:extLst>
          </p:cNvPr>
          <p:cNvCxnSpPr>
            <a:cxnSpLocks/>
          </p:cNvCxnSpPr>
          <p:nvPr/>
        </p:nvCxnSpPr>
        <p:spPr>
          <a:xfrm>
            <a:off x="8043970" y="1815049"/>
            <a:ext cx="0" cy="168442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DB4035-4269-4CD8-BDD0-DDCACFCE3EAF}"/>
              </a:ext>
            </a:extLst>
          </p:cNvPr>
          <p:cNvCxnSpPr>
            <a:cxnSpLocks/>
          </p:cNvCxnSpPr>
          <p:nvPr/>
        </p:nvCxnSpPr>
        <p:spPr>
          <a:xfrm flipH="1">
            <a:off x="7177696" y="1815049"/>
            <a:ext cx="80477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8938CC2-891D-4D2C-8C9D-E40F0FB00E58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F53ED9-26E3-47E1-A801-6DBA4B2BCE58}"/>
              </a:ext>
            </a:extLst>
          </p:cNvPr>
          <p:cNvCxnSpPr>
            <a:cxnSpLocks/>
          </p:cNvCxnSpPr>
          <p:nvPr/>
        </p:nvCxnSpPr>
        <p:spPr>
          <a:xfrm>
            <a:off x="2616947" y="2717956"/>
            <a:ext cx="1" cy="85593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1CA9DD-8CCD-4667-AA2F-6F310416A6D4}"/>
              </a:ext>
            </a:extLst>
          </p:cNvPr>
          <p:cNvCxnSpPr>
            <a:cxnSpLocks/>
          </p:cNvCxnSpPr>
          <p:nvPr/>
        </p:nvCxnSpPr>
        <p:spPr>
          <a:xfrm flipH="1">
            <a:off x="2605187" y="3573894"/>
            <a:ext cx="475543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A0F10D-33E3-48CE-8A55-434A17BD7F36}"/>
              </a:ext>
            </a:extLst>
          </p:cNvPr>
          <p:cNvCxnSpPr>
            <a:cxnSpLocks/>
          </p:cNvCxnSpPr>
          <p:nvPr/>
        </p:nvCxnSpPr>
        <p:spPr>
          <a:xfrm>
            <a:off x="2640821" y="2717956"/>
            <a:ext cx="439909" cy="85593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6C11BFB-8209-4E10-8E51-B1F309CEE930}"/>
              </a:ext>
            </a:extLst>
          </p:cNvPr>
          <p:cNvCxnSpPr>
            <a:cxnSpLocks/>
          </p:cNvCxnSpPr>
          <p:nvPr/>
        </p:nvCxnSpPr>
        <p:spPr>
          <a:xfrm>
            <a:off x="3084321" y="2731683"/>
            <a:ext cx="0" cy="84221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B91BD0-4825-494F-A9F4-5F9B18CE40D6}"/>
              </a:ext>
            </a:extLst>
          </p:cNvPr>
          <p:cNvCxnSpPr>
            <a:cxnSpLocks/>
          </p:cNvCxnSpPr>
          <p:nvPr/>
        </p:nvCxnSpPr>
        <p:spPr>
          <a:xfrm flipH="1">
            <a:off x="2616948" y="2717956"/>
            <a:ext cx="463782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05311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(anchor)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365B7-DB41-43DD-B3A2-5E979723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18478"/>
            <a:ext cx="5547093" cy="32031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7ECF85-02B4-44D3-B714-2DF3C067E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762" y="1018477"/>
            <a:ext cx="2401145" cy="320318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938CC2-891D-4D2C-8C9D-E40F0FB00E58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</p:spTree>
    <p:extLst>
      <p:ext uri="{BB962C8B-B14F-4D97-AF65-F5344CB8AC3E}">
        <p14:creationId xmlns:p14="http://schemas.microsoft.com/office/powerpoint/2010/main" val="28275500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(proposal)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4B5C6E-A617-4591-8AD0-2EB95A1A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18478"/>
            <a:ext cx="5554895" cy="3203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FD4AB3-E5C0-4B83-91C3-E74B59F1A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873" y="1020140"/>
            <a:ext cx="2401144" cy="32015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4357FF-98D0-40E8-89E3-A50E39449BDF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</p:spTree>
    <p:extLst>
      <p:ext uri="{BB962C8B-B14F-4D97-AF65-F5344CB8AC3E}">
        <p14:creationId xmlns:p14="http://schemas.microsoft.com/office/powerpoint/2010/main" val="253637508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(anchor)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365B7-DB41-43DD-B3A2-5E979723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18478"/>
            <a:ext cx="5547093" cy="320318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938CC2-891D-4D2C-8C9D-E40F0FB00E58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E43491-4DA1-4A60-832B-0B2F0FE68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170" y="1018478"/>
            <a:ext cx="2411247" cy="3201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3EBA1EE-7176-4816-BA28-5292EE2FF908}"/>
              </a:ext>
            </a:extLst>
          </p:cNvPr>
          <p:cNvCxnSpPr>
            <a:cxnSpLocks/>
          </p:cNvCxnSpPr>
          <p:nvPr/>
        </p:nvCxnSpPr>
        <p:spPr>
          <a:xfrm>
            <a:off x="7382706" y="1796638"/>
            <a:ext cx="368215" cy="74135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764D6E-4FCE-4946-AFA3-381C4A762C8F}"/>
              </a:ext>
            </a:extLst>
          </p:cNvPr>
          <p:cNvCxnSpPr>
            <a:cxnSpLocks/>
          </p:cNvCxnSpPr>
          <p:nvPr/>
        </p:nvCxnSpPr>
        <p:spPr>
          <a:xfrm flipH="1">
            <a:off x="7750921" y="1796639"/>
            <a:ext cx="10619" cy="73272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45E57B0-5DBD-4D01-B61E-AA1D1ED7DF25}"/>
              </a:ext>
            </a:extLst>
          </p:cNvPr>
          <p:cNvCxnSpPr>
            <a:cxnSpLocks/>
          </p:cNvCxnSpPr>
          <p:nvPr/>
        </p:nvCxnSpPr>
        <p:spPr>
          <a:xfrm flipH="1">
            <a:off x="7388843" y="1796639"/>
            <a:ext cx="36821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2E8F65-5B18-41E6-8736-5E5B015493F5}"/>
              </a:ext>
            </a:extLst>
          </p:cNvPr>
          <p:cNvCxnSpPr>
            <a:cxnSpLocks/>
          </p:cNvCxnSpPr>
          <p:nvPr/>
        </p:nvCxnSpPr>
        <p:spPr>
          <a:xfrm flipH="1">
            <a:off x="7360685" y="2529361"/>
            <a:ext cx="36821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BEE49A-A514-43B2-B72E-7E021D1DC20F}"/>
              </a:ext>
            </a:extLst>
          </p:cNvPr>
          <p:cNvCxnSpPr>
            <a:cxnSpLocks/>
          </p:cNvCxnSpPr>
          <p:nvPr/>
        </p:nvCxnSpPr>
        <p:spPr>
          <a:xfrm flipH="1">
            <a:off x="7360685" y="1791745"/>
            <a:ext cx="4482" cy="73761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7177FE-73EC-49B8-A3A2-5019F45D93F8}"/>
              </a:ext>
            </a:extLst>
          </p:cNvPr>
          <p:cNvCxnSpPr>
            <a:cxnSpLocks/>
          </p:cNvCxnSpPr>
          <p:nvPr/>
        </p:nvCxnSpPr>
        <p:spPr>
          <a:xfrm>
            <a:off x="3230746" y="1404801"/>
            <a:ext cx="204902" cy="39371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F55325-1886-402F-9978-42A8EC7C1E9A}"/>
              </a:ext>
            </a:extLst>
          </p:cNvPr>
          <p:cNvCxnSpPr>
            <a:cxnSpLocks/>
          </p:cNvCxnSpPr>
          <p:nvPr/>
        </p:nvCxnSpPr>
        <p:spPr>
          <a:xfrm>
            <a:off x="3440130" y="1409695"/>
            <a:ext cx="1655" cy="38882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9533D5D-BE99-4752-A957-C2773335D6A9}"/>
              </a:ext>
            </a:extLst>
          </p:cNvPr>
          <p:cNvCxnSpPr>
            <a:cxnSpLocks/>
          </p:cNvCxnSpPr>
          <p:nvPr/>
        </p:nvCxnSpPr>
        <p:spPr>
          <a:xfrm flipH="1">
            <a:off x="3230746" y="1409695"/>
            <a:ext cx="204903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3C03EC6-0F63-49F5-9066-443E84A1B109}"/>
              </a:ext>
            </a:extLst>
          </p:cNvPr>
          <p:cNvCxnSpPr>
            <a:cxnSpLocks/>
          </p:cNvCxnSpPr>
          <p:nvPr/>
        </p:nvCxnSpPr>
        <p:spPr>
          <a:xfrm flipH="1">
            <a:off x="3251540" y="1798516"/>
            <a:ext cx="184109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50743CF-548F-427D-843C-30F350F38B4C}"/>
              </a:ext>
            </a:extLst>
          </p:cNvPr>
          <p:cNvCxnSpPr>
            <a:cxnSpLocks/>
          </p:cNvCxnSpPr>
          <p:nvPr/>
        </p:nvCxnSpPr>
        <p:spPr>
          <a:xfrm>
            <a:off x="3227767" y="1404801"/>
            <a:ext cx="0" cy="39371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9746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Combination of Triangle and WP (anchor)	     </a:t>
            </a:r>
            <a:r>
              <a:rPr lang="en-US" sz="2000" dirty="0"/>
              <a:t>JVET-Q0349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365B7-DB41-43DD-B3A2-5E979723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18478"/>
            <a:ext cx="5547093" cy="320318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938CC2-891D-4D2C-8C9D-E40F0FB00E58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RA, FadeWhite D_RaceHorses, qp=37, ima=25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E43491-4DA1-4A60-832B-0B2F0FE68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170" y="1018478"/>
            <a:ext cx="2411247" cy="320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245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14940</TotalTime>
  <Words>386</Words>
  <Application>Microsoft Office PowerPoint</Application>
  <PresentationFormat>On-screen Show (16:9)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Combination of Triangle and WP        JVET-Q0349</vt:lpstr>
      <vt:lpstr>Combination of Triangle and WP        JVET-Q0349</vt:lpstr>
      <vt:lpstr>Combination of Triangle and WP        JVET-Q0349</vt:lpstr>
      <vt:lpstr>Combination of Triangle and WP (anchor)      JVET-Q0349</vt:lpstr>
      <vt:lpstr>Combination of Triangle and WP (anchor)      JVET-Q0349</vt:lpstr>
      <vt:lpstr>Combination of Triangle and WP (proposal)   JVET-Q0349</vt:lpstr>
      <vt:lpstr>Combination of Triangle and WP (anchor)      JVET-Q0349</vt:lpstr>
      <vt:lpstr>Combination of Triangle and WP (anchor)      JVET-Q0349</vt:lpstr>
      <vt:lpstr>Combination of Triangle and WP (proposal)   JVET-Q0349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Philippe Bordes</cp:lastModifiedBy>
  <cp:revision>1181</cp:revision>
  <cp:lastPrinted>2018-02-07T16:54:36Z</cp:lastPrinted>
  <dcterms:created xsi:type="dcterms:W3CDTF">2015-05-07T16:31:13Z</dcterms:created>
  <dcterms:modified xsi:type="dcterms:W3CDTF">2020-01-07T17:08:48Z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