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3" r:id="rId1"/>
  </p:sldMasterIdLst>
  <p:notesMasterIdLst>
    <p:notesMasterId r:id="rId10"/>
  </p:notesMasterIdLst>
  <p:sldIdLst>
    <p:sldId id="256" r:id="rId2"/>
    <p:sldId id="257" r:id="rId3"/>
    <p:sldId id="265" r:id="rId4"/>
    <p:sldId id="264" r:id="rId5"/>
    <p:sldId id="268" r:id="rId6"/>
    <p:sldId id="263" r:id="rId7"/>
    <p:sldId id="266" r:id="rId8"/>
    <p:sldId id="267" r:id="rId9"/>
  </p:sldIdLst>
  <p:sldSz cx="9144000" cy="5143500" type="screen16x9"/>
  <p:notesSz cx="6858000" cy="9144000"/>
  <p:embeddedFontLst>
    <p:embeddedFont>
      <p:font typeface="Malgun Gothic" panose="020B0503020000020004" pitchFamily="34" charset="-127"/>
      <p:regular r:id="rId11"/>
      <p:bold r:id="rId12"/>
    </p:embeddedFont>
    <p:embeddedFont>
      <p:font typeface="Helvetica Neue" panose="020B0604020202020204" charset="0"/>
      <p:regular r:id="rId13"/>
      <p:bold r:id="rId14"/>
      <p:italic r:id="rId15"/>
      <p:boldItalic r:id="rId16"/>
    </p:embeddedFont>
    <p:embeddedFont>
      <p:font typeface="Century Gothic" panose="020B0502020202020204" pitchFamily="34" charset="0"/>
      <p:regular r:id="rId17"/>
      <p:bold r:id="rId18"/>
      <p:italic r:id="rId19"/>
      <p:boldItalic r:id="rId20"/>
    </p:embeddedFont>
    <p:embeddedFont>
      <p:font typeface="SimSun" panose="02010600030101010101" pitchFamily="2" charset="-122"/>
      <p:regular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67BA94E-8292-4AAB-8130-5347CC0CBB8E}">
  <a:tblStyle styleId="{C67BA94E-8292-4AAB-8130-5347CC0CBB8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129" autoAdjust="0"/>
  </p:normalViewPr>
  <p:slideViewPr>
    <p:cSldViewPr snapToGrid="0">
      <p:cViewPr varScale="1">
        <p:scale>
          <a:sx n="118" d="100"/>
          <a:sy n="118" d="100"/>
        </p:scale>
        <p:origin x="180" y="10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viewProps" Target="viewProps.xml"/><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52a248e0b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8" name="Google Shape;458;g52a248e0b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52a248e0be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5" name="Google Shape;465;g52a248e0be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Blue">
  <p:cSld name="Title Blue">
    <p:spTree>
      <p:nvGrpSpPr>
        <p:cNvPr id="1" name="Shape 55"/>
        <p:cNvGrpSpPr/>
        <p:nvPr/>
      </p:nvGrpSpPr>
      <p:grpSpPr>
        <a:xfrm>
          <a:off x="0" y="0"/>
          <a:ext cx="0" cy="0"/>
          <a:chOff x="0" y="0"/>
          <a:chExt cx="0" cy="0"/>
        </a:xfrm>
      </p:grpSpPr>
      <p:grpSp>
        <p:nvGrpSpPr>
          <p:cNvPr id="56" name="Google Shape;56;p14"/>
          <p:cNvGrpSpPr/>
          <p:nvPr/>
        </p:nvGrpSpPr>
        <p:grpSpPr>
          <a:xfrm>
            <a:off x="-13" y="-103"/>
            <a:ext cx="7330192" cy="4769484"/>
            <a:chOff x="-17" y="-137"/>
            <a:chExt cx="9773590" cy="6359313"/>
          </a:xfrm>
        </p:grpSpPr>
        <p:pic>
          <p:nvPicPr>
            <p:cNvPr id="57" name="Google Shape;57;p14"/>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58" name="Google Shape;58;p14"/>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59" name="Google Shape;59;p14"/>
            <p:cNvSpPr/>
            <p:nvPr/>
          </p:nvSpPr>
          <p:spPr>
            <a:xfrm rot="10800000" flipH="1">
              <a:off x="-1" y="134"/>
              <a:ext cx="9567300" cy="6266700"/>
            </a:xfrm>
            <a:prstGeom prst="round1Rect">
              <a:avLst>
                <a:gd name="adj" fmla="val 3540"/>
              </a:avLst>
            </a:prstGeom>
            <a:solidFill>
              <a:srgbClr val="7CA0FF"/>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0" name="Google Shape;60;p14"/>
            <p:cNvSpPr/>
            <p:nvPr/>
          </p:nvSpPr>
          <p:spPr>
            <a:xfrm rot="10800000" flipH="1">
              <a:off x="9306878" y="118"/>
              <a:ext cx="260400" cy="6267000"/>
            </a:xfrm>
            <a:prstGeom prst="round1Rect">
              <a:avLst>
                <a:gd name="adj" fmla="val 49135"/>
              </a:avLst>
            </a:prstGeom>
            <a:gradFill>
              <a:gsLst>
                <a:gs pos="0">
                  <a:srgbClr val="7CA0FF">
                    <a:alpha val="0"/>
                  </a:srgbClr>
                </a:gs>
                <a:gs pos="64000">
                  <a:srgbClr val="5E7DCA"/>
                </a:gs>
                <a:gs pos="100000">
                  <a:srgbClr val="415795"/>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nvGrpSpPr>
            <p:cNvPr id="61" name="Google Shape;61;p14"/>
            <p:cNvGrpSpPr/>
            <p:nvPr/>
          </p:nvGrpSpPr>
          <p:grpSpPr>
            <a:xfrm>
              <a:off x="-17" y="-137"/>
              <a:ext cx="8822620" cy="5487524"/>
              <a:chOff x="503552" y="46612"/>
              <a:chExt cx="9419837" cy="5487524"/>
            </a:xfrm>
          </p:grpSpPr>
          <p:sp>
            <p:nvSpPr>
              <p:cNvPr id="62" name="Google Shape;62;p14"/>
              <p:cNvSpPr/>
              <p:nvPr/>
            </p:nvSpPr>
            <p:spPr>
              <a:xfrm>
                <a:off x="9800389" y="46748"/>
                <a:ext cx="123000" cy="2105100"/>
              </a:xfrm>
              <a:prstGeom prst="rect">
                <a:avLst/>
              </a:prstGeom>
              <a:solidFill>
                <a:srgbClr val="5D78C7"/>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3" name="Google Shape;63;p14"/>
              <p:cNvSpPr/>
              <p:nvPr/>
            </p:nvSpPr>
            <p:spPr>
              <a:xfrm>
                <a:off x="503573" y="5454636"/>
                <a:ext cx="1380300" cy="79500"/>
              </a:xfrm>
              <a:prstGeom prst="rect">
                <a:avLst/>
              </a:prstGeom>
              <a:solidFill>
                <a:srgbClr val="6B88D8"/>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nvGrpSpPr>
              <p:cNvPr id="64" name="Google Shape;64;p14"/>
              <p:cNvGrpSpPr/>
              <p:nvPr/>
            </p:nvGrpSpPr>
            <p:grpSpPr>
              <a:xfrm>
                <a:off x="503552" y="46612"/>
                <a:ext cx="9419635" cy="5487453"/>
                <a:chOff x="416703" y="46612"/>
                <a:chExt cx="9419635" cy="5487453"/>
              </a:xfrm>
            </p:grpSpPr>
            <p:grpSp>
              <p:nvGrpSpPr>
                <p:cNvPr id="65" name="Google Shape;65;p14"/>
                <p:cNvGrpSpPr/>
                <p:nvPr/>
              </p:nvGrpSpPr>
              <p:grpSpPr>
                <a:xfrm>
                  <a:off x="416703" y="46812"/>
                  <a:ext cx="9419635" cy="5487253"/>
                  <a:chOff x="678407" y="-1026049"/>
                  <a:chExt cx="9440404" cy="5501006"/>
                </a:xfrm>
              </p:grpSpPr>
              <p:sp>
                <p:nvSpPr>
                  <p:cNvPr id="66" name="Google Shape;66;p14"/>
                  <p:cNvSpPr/>
                  <p:nvPr/>
                </p:nvSpPr>
                <p:spPr>
                  <a:xfrm rot="10800000" flipH="1">
                    <a:off x="1974711" y="1033657"/>
                    <a:ext cx="8144100" cy="3441300"/>
                  </a:xfrm>
                  <a:prstGeom prst="round1Rect">
                    <a:avLst>
                      <a:gd name="adj" fmla="val 4294"/>
                    </a:avLst>
                  </a:prstGeom>
                  <a:gradFill>
                    <a:gsLst>
                      <a:gs pos="0">
                        <a:srgbClr val="6C89DA"/>
                      </a:gs>
                      <a:gs pos="31000">
                        <a:srgbClr val="7FA2FE"/>
                      </a:gs>
                      <a:gs pos="38000">
                        <a:srgbClr val="526DB4"/>
                      </a:gs>
                      <a:gs pos="44000">
                        <a:srgbClr val="5B79C2"/>
                      </a:gs>
                      <a:gs pos="100000">
                        <a:srgbClr val="5D78C7"/>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7" name="Google Shape;67;p14"/>
                  <p:cNvSpPr/>
                  <p:nvPr/>
                </p:nvSpPr>
                <p:spPr>
                  <a:xfrm rot="10800000" flipH="1">
                    <a:off x="678407" y="-1026049"/>
                    <a:ext cx="9332400" cy="5464800"/>
                  </a:xfrm>
                  <a:prstGeom prst="round1Rect">
                    <a:avLst>
                      <a:gd name="adj" fmla="val 2348"/>
                    </a:avLst>
                  </a:prstGeom>
                  <a:solidFill>
                    <a:srgbClr val="314FD5"/>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sp>
              <p:nvSpPr>
                <p:cNvPr id="68" name="Google Shape;68;p14"/>
                <p:cNvSpPr/>
                <p:nvPr/>
              </p:nvSpPr>
              <p:spPr>
                <a:xfrm rot="10800000" flipH="1">
                  <a:off x="8943108" y="46612"/>
                  <a:ext cx="785700" cy="5447100"/>
                </a:xfrm>
                <a:prstGeom prst="round1Rect">
                  <a:avLst>
                    <a:gd name="adj" fmla="val 18640"/>
                  </a:avLst>
                </a:prstGeom>
                <a:gradFill>
                  <a:gsLst>
                    <a:gs pos="0">
                      <a:srgbClr val="314FD5">
                        <a:alpha val="0"/>
                      </a:srgbClr>
                    </a:gs>
                    <a:gs pos="50000">
                      <a:srgbClr val="314FD5">
                        <a:alpha val="0"/>
                      </a:srgbClr>
                    </a:gs>
                    <a:gs pos="69000">
                      <a:srgbClr val="243DA8">
                        <a:alpha val="49803"/>
                      </a:srgbClr>
                    </a:gs>
                    <a:gs pos="89000">
                      <a:srgbClr val="1A2D84"/>
                    </a:gs>
                    <a:gs pos="100000">
                      <a:srgbClr val="1A2D84"/>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9" name="Google Shape;69;p14"/>
                <p:cNvSpPr/>
                <p:nvPr/>
              </p:nvSpPr>
              <p:spPr>
                <a:xfrm rot="10800000" flipH="1">
                  <a:off x="8850801" y="46612"/>
                  <a:ext cx="785700" cy="5447100"/>
                </a:xfrm>
                <a:prstGeom prst="round1Rect">
                  <a:avLst>
                    <a:gd name="adj" fmla="val 17397"/>
                  </a:avLst>
                </a:prstGeom>
                <a:gradFill>
                  <a:gsLst>
                    <a:gs pos="0">
                      <a:srgbClr val="314FD5">
                        <a:alpha val="0"/>
                      </a:srgbClr>
                    </a:gs>
                    <a:gs pos="20000">
                      <a:srgbClr val="314FD5">
                        <a:alpha val="0"/>
                      </a:srgbClr>
                    </a:gs>
                    <a:gs pos="69150">
                      <a:srgbClr val="243DA8">
                        <a:alpha val="20000"/>
                      </a:srgbClr>
                    </a:gs>
                    <a:gs pos="93000">
                      <a:srgbClr val="1A2D84">
                        <a:alpha val="49803"/>
                      </a:srgbClr>
                    </a:gs>
                    <a:gs pos="100000">
                      <a:srgbClr val="1A2D84">
                        <a:alpha val="49803"/>
                      </a:srgbClr>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grpSp>
      </p:grpSp>
      <p:sp>
        <p:nvSpPr>
          <p:cNvPr id="70" name="Google Shape;70;p14"/>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1" name="Google Shape;71;p14"/>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72" name="Google Shape;72;p14"/>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73" name="Google Shape;73;p14"/>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4" name="Google Shape;74;p14"/>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5" name="Google Shape;75;p14"/>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ree Column Content">
  <p:cSld name="Three Column Content">
    <p:spTree>
      <p:nvGrpSpPr>
        <p:cNvPr id="1" name="Shape 157"/>
        <p:cNvGrpSpPr/>
        <p:nvPr/>
      </p:nvGrpSpPr>
      <p:grpSpPr>
        <a:xfrm>
          <a:off x="0" y="0"/>
          <a:ext cx="0" cy="0"/>
          <a:chOff x="0" y="0"/>
          <a:chExt cx="0" cy="0"/>
        </a:xfrm>
      </p:grpSpPr>
      <p:sp>
        <p:nvSpPr>
          <p:cNvPr id="158" name="Google Shape;158;p23"/>
          <p:cNvSpPr txBox="1">
            <a:spLocks noGrp="1"/>
          </p:cNvSpPr>
          <p:nvPr>
            <p:ph type="title"/>
          </p:nvPr>
        </p:nvSpPr>
        <p:spPr>
          <a:xfrm>
            <a:off x="371475" y="431670"/>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59" name="Google Shape;159;p23"/>
          <p:cNvSpPr txBox="1">
            <a:spLocks noGrp="1"/>
          </p:cNvSpPr>
          <p:nvPr>
            <p:ph type="subTitle" idx="1"/>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60" name="Google Shape;160;p23"/>
          <p:cNvSpPr txBox="1">
            <a:spLocks noGrp="1"/>
          </p:cNvSpPr>
          <p:nvPr>
            <p:ph type="body" idx="2"/>
          </p:nvPr>
        </p:nvSpPr>
        <p:spPr>
          <a:xfrm>
            <a:off x="371475" y="1285875"/>
            <a:ext cx="2673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61" name="Google Shape;161;p23"/>
          <p:cNvSpPr txBox="1">
            <a:spLocks noGrp="1"/>
          </p:cNvSpPr>
          <p:nvPr>
            <p:ph type="body" idx="3"/>
          </p:nvPr>
        </p:nvSpPr>
        <p:spPr>
          <a:xfrm>
            <a:off x="3231572" y="1285875"/>
            <a:ext cx="2673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62" name="Google Shape;162;p23"/>
          <p:cNvSpPr txBox="1">
            <a:spLocks noGrp="1"/>
          </p:cNvSpPr>
          <p:nvPr>
            <p:ph type="body" idx="4"/>
          </p:nvPr>
        </p:nvSpPr>
        <p:spPr>
          <a:xfrm>
            <a:off x="6092813" y="1285875"/>
            <a:ext cx="2685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cxnSp>
        <p:nvCxnSpPr>
          <p:cNvPr id="163" name="Google Shape;163;p23"/>
          <p:cNvCxnSpPr/>
          <p:nvPr/>
        </p:nvCxnSpPr>
        <p:spPr>
          <a:xfrm>
            <a:off x="3138262" y="1282304"/>
            <a:ext cx="0" cy="3518400"/>
          </a:xfrm>
          <a:prstGeom prst="straightConnector1">
            <a:avLst/>
          </a:prstGeom>
          <a:noFill/>
          <a:ln w="12700" cap="rnd" cmpd="sng">
            <a:solidFill>
              <a:srgbClr val="A5A5A5"/>
            </a:solidFill>
            <a:prstDash val="solid"/>
            <a:round/>
            <a:headEnd type="none" w="lg" len="lg"/>
            <a:tailEnd type="none" w="sm" len="sm"/>
          </a:ln>
        </p:spPr>
      </p:cxnSp>
      <p:cxnSp>
        <p:nvCxnSpPr>
          <p:cNvPr id="164" name="Google Shape;164;p23"/>
          <p:cNvCxnSpPr/>
          <p:nvPr/>
        </p:nvCxnSpPr>
        <p:spPr>
          <a:xfrm>
            <a:off x="5998775" y="1282304"/>
            <a:ext cx="0" cy="3518100"/>
          </a:xfrm>
          <a:prstGeom prst="straightConnector1">
            <a:avLst/>
          </a:prstGeom>
          <a:noFill/>
          <a:ln w="12700" cap="rnd" cmpd="sng">
            <a:solidFill>
              <a:srgbClr val="A5A5A5"/>
            </a:solidFill>
            <a:prstDash val="solid"/>
            <a:round/>
            <a:headEnd type="none" w="lg" len="lg"/>
            <a:tailEnd type="none" w="sm" len="sm"/>
          </a:ln>
        </p:spPr>
      </p:cxnSp>
      <p:sp>
        <p:nvSpPr>
          <p:cNvPr id="165" name="Google Shape;165;p23"/>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ake Away Shelf Blue">
  <p:cSld name="Take Away Shelf Blue">
    <p:spTree>
      <p:nvGrpSpPr>
        <p:cNvPr id="1" name="Shape 166"/>
        <p:cNvGrpSpPr/>
        <p:nvPr/>
      </p:nvGrpSpPr>
      <p:grpSpPr>
        <a:xfrm>
          <a:off x="0" y="0"/>
          <a:ext cx="0" cy="0"/>
          <a:chOff x="0" y="0"/>
          <a:chExt cx="0" cy="0"/>
        </a:xfrm>
      </p:grpSpPr>
      <p:sp>
        <p:nvSpPr>
          <p:cNvPr id="167" name="Google Shape;167;p24"/>
          <p:cNvSpPr/>
          <p:nvPr/>
        </p:nvSpPr>
        <p:spPr>
          <a:xfrm>
            <a:off x="-1391" y="3984550"/>
            <a:ext cx="9146700" cy="11589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68" name="Google Shape;168;p24"/>
          <p:cNvSpPr/>
          <p:nvPr/>
        </p:nvSpPr>
        <p:spPr>
          <a:xfrm rot="-5400000">
            <a:off x="4386755" y="-402369"/>
            <a:ext cx="370500" cy="91440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69" name="Google Shape;169;p24"/>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0" name="Google Shape;170;p24"/>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71" name="Google Shape;171;p24"/>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72" name="Google Shape;172;p24"/>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73" name="Google Shape;173;p24"/>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74" name="Google Shape;174;p2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ke Away Shelf Light Blue">
  <p:cSld name="Take Away Shelf Light Blue">
    <p:spTree>
      <p:nvGrpSpPr>
        <p:cNvPr id="1" name="Shape 175"/>
        <p:cNvGrpSpPr/>
        <p:nvPr/>
      </p:nvGrpSpPr>
      <p:grpSpPr>
        <a:xfrm>
          <a:off x="0" y="0"/>
          <a:ext cx="0" cy="0"/>
          <a:chOff x="0" y="0"/>
          <a:chExt cx="0" cy="0"/>
        </a:xfrm>
      </p:grpSpPr>
      <p:sp>
        <p:nvSpPr>
          <p:cNvPr id="176" name="Google Shape;176;p25"/>
          <p:cNvSpPr/>
          <p:nvPr/>
        </p:nvSpPr>
        <p:spPr>
          <a:xfrm>
            <a:off x="-1391" y="3984550"/>
            <a:ext cx="9146700" cy="11589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77" name="Google Shape;177;p25"/>
          <p:cNvSpPr/>
          <p:nvPr/>
        </p:nvSpPr>
        <p:spPr>
          <a:xfrm rot="-5400000">
            <a:off x="4386755" y="-402369"/>
            <a:ext cx="370500" cy="9144000"/>
          </a:xfrm>
          <a:prstGeom prst="round1Rect">
            <a:avLst>
              <a:gd name="adj" fmla="val 0"/>
            </a:avLst>
          </a:prstGeom>
          <a:gradFill>
            <a:gsLst>
              <a:gs pos="0">
                <a:srgbClr val="7BA0FF">
                  <a:alpha val="0"/>
                </a:srgbClr>
              </a:gs>
              <a:gs pos="75000">
                <a:srgbClr val="5D7DD6"/>
              </a:gs>
              <a:gs pos="100000">
                <a:srgbClr val="3F59A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78" name="Google Shape;178;p25"/>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5"/>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0" name="Google Shape;180;p25"/>
          <p:cNvSpPr txBox="1">
            <a:spLocks noGrp="1"/>
          </p:cNvSpPr>
          <p:nvPr>
            <p:ph type="body" idx="2"/>
          </p:nvPr>
        </p:nvSpPr>
        <p:spPr>
          <a:xfrm>
            <a:off x="370332" y="1282446"/>
            <a:ext cx="83931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1" name="Google Shape;181;p25"/>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82" name="Google Shape;182;p25"/>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3" name="Google Shape;183;p25"/>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ake Away Shelf Green">
  <p:cSld name="Take Away Shelf Green">
    <p:spTree>
      <p:nvGrpSpPr>
        <p:cNvPr id="1" name="Shape 184"/>
        <p:cNvGrpSpPr/>
        <p:nvPr/>
      </p:nvGrpSpPr>
      <p:grpSpPr>
        <a:xfrm>
          <a:off x="0" y="0"/>
          <a:ext cx="0" cy="0"/>
          <a:chOff x="0" y="0"/>
          <a:chExt cx="0" cy="0"/>
        </a:xfrm>
      </p:grpSpPr>
      <p:sp>
        <p:nvSpPr>
          <p:cNvPr id="185" name="Google Shape;185;p26"/>
          <p:cNvSpPr/>
          <p:nvPr/>
        </p:nvSpPr>
        <p:spPr>
          <a:xfrm>
            <a:off x="-1391" y="3984550"/>
            <a:ext cx="9146700" cy="11589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86" name="Google Shape;186;p26"/>
          <p:cNvSpPr/>
          <p:nvPr/>
        </p:nvSpPr>
        <p:spPr>
          <a:xfrm rot="-5400000">
            <a:off x="4386755" y="-400338"/>
            <a:ext cx="370500" cy="9144000"/>
          </a:xfrm>
          <a:prstGeom prst="round1Rect">
            <a:avLst>
              <a:gd name="adj" fmla="val 0"/>
            </a:avLst>
          </a:prstGeom>
          <a:gradFill>
            <a:gsLst>
              <a:gs pos="0">
                <a:schemeClr val="accent3"/>
              </a:gs>
              <a:gs pos="100000">
                <a:srgbClr val="3A6F5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87" name="Google Shape;187;p26"/>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88" name="Google Shape;188;p26"/>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9" name="Google Shape;189;p26"/>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0" name="Google Shape;190;p26"/>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91" name="Google Shape;191;p26"/>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92" name="Google Shape;192;p26"/>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ake Away Shelf Gray">
  <p:cSld name="Take Away Shelf Gray">
    <p:spTree>
      <p:nvGrpSpPr>
        <p:cNvPr id="1" name="Shape 193"/>
        <p:cNvGrpSpPr/>
        <p:nvPr/>
      </p:nvGrpSpPr>
      <p:grpSpPr>
        <a:xfrm>
          <a:off x="0" y="0"/>
          <a:ext cx="0" cy="0"/>
          <a:chOff x="0" y="0"/>
          <a:chExt cx="0" cy="0"/>
        </a:xfrm>
      </p:grpSpPr>
      <p:sp>
        <p:nvSpPr>
          <p:cNvPr id="194" name="Google Shape;194;p27"/>
          <p:cNvSpPr/>
          <p:nvPr/>
        </p:nvSpPr>
        <p:spPr>
          <a:xfrm>
            <a:off x="-1391" y="3984550"/>
            <a:ext cx="9146700" cy="11589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95" name="Google Shape;195;p27"/>
          <p:cNvSpPr/>
          <p:nvPr/>
        </p:nvSpPr>
        <p:spPr>
          <a:xfrm rot="-5400000">
            <a:off x="4386755" y="-400338"/>
            <a:ext cx="370500" cy="9144000"/>
          </a:xfrm>
          <a:prstGeom prst="round1Rect">
            <a:avLst>
              <a:gd name="adj" fmla="val 0"/>
            </a:avLst>
          </a:prstGeom>
          <a:gradFill>
            <a:gsLst>
              <a:gs pos="0">
                <a:srgbClr val="4A5A75">
                  <a:alpha val="0"/>
                </a:srgbClr>
              </a:gs>
              <a:gs pos="75000">
                <a:srgbClr val="384458"/>
              </a:gs>
              <a:gs pos="100000">
                <a:srgbClr val="1D242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96" name="Google Shape;196;p27"/>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97" name="Google Shape;197;p27"/>
          <p:cNvSpPr txBox="1">
            <a:spLocks noGrp="1"/>
          </p:cNvSpPr>
          <p:nvPr>
            <p:ph type="body" idx="1"/>
          </p:nvPr>
        </p:nvSpPr>
        <p:spPr>
          <a:xfrm>
            <a:off x="370331" y="4205288"/>
            <a:ext cx="83907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8" name="Google Shape;198;p27"/>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9" name="Google Shape;199;p27"/>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00" name="Google Shape;200;p27"/>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01" name="Google Shape;201;p27"/>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Fifty Fifty Blue">
  <p:cSld name="Fifty Fifty Blue">
    <p:spTree>
      <p:nvGrpSpPr>
        <p:cNvPr id="1" name="Shape 202"/>
        <p:cNvGrpSpPr/>
        <p:nvPr/>
      </p:nvGrpSpPr>
      <p:grpSpPr>
        <a:xfrm>
          <a:off x="0" y="0"/>
          <a:ext cx="0" cy="0"/>
          <a:chOff x="0" y="0"/>
          <a:chExt cx="0" cy="0"/>
        </a:xfrm>
      </p:grpSpPr>
      <p:sp>
        <p:nvSpPr>
          <p:cNvPr id="203" name="Google Shape;203;p28"/>
          <p:cNvSpPr/>
          <p:nvPr/>
        </p:nvSpPr>
        <p:spPr>
          <a:xfrm rot="-5400000" flipH="1">
            <a:off x="4286250" y="285750"/>
            <a:ext cx="5143500" cy="45720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04" name="Google Shape;204;p28"/>
          <p:cNvSpPr/>
          <p:nvPr/>
        </p:nvSpPr>
        <p:spPr>
          <a:xfrm rot="10800000">
            <a:off x="4571832" y="2"/>
            <a:ext cx="370500" cy="51435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05" name="Google Shape;205;p28"/>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06" name="Google Shape;206;p28"/>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07" name="Google Shape;207;p28"/>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08" name="Google Shape;208;p28"/>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09" name="Google Shape;209;p28"/>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0" name="Google Shape;210;p28"/>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1" name="Google Shape;211;p28"/>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2" name="Google Shape;212;p28"/>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Fifty Fifty Light Blue">
  <p:cSld name="Fifty Fifty Light Blue">
    <p:spTree>
      <p:nvGrpSpPr>
        <p:cNvPr id="1" name="Shape 213"/>
        <p:cNvGrpSpPr/>
        <p:nvPr/>
      </p:nvGrpSpPr>
      <p:grpSpPr>
        <a:xfrm>
          <a:off x="0" y="0"/>
          <a:ext cx="0" cy="0"/>
          <a:chOff x="0" y="0"/>
          <a:chExt cx="0" cy="0"/>
        </a:xfrm>
      </p:grpSpPr>
      <p:sp>
        <p:nvSpPr>
          <p:cNvPr id="214" name="Google Shape;214;p29"/>
          <p:cNvSpPr/>
          <p:nvPr/>
        </p:nvSpPr>
        <p:spPr>
          <a:xfrm rot="-5400000" flipH="1">
            <a:off x="4286250" y="285750"/>
            <a:ext cx="5143500" cy="45720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15" name="Google Shape;215;p29"/>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16" name="Google Shape;216;p29"/>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7" name="Google Shape;217;p29"/>
          <p:cNvSpPr/>
          <p:nvPr/>
        </p:nvSpPr>
        <p:spPr>
          <a:xfrm rot="10800000">
            <a:off x="4571832" y="0"/>
            <a:ext cx="370500" cy="5143500"/>
          </a:xfrm>
          <a:prstGeom prst="round1Rect">
            <a:avLst>
              <a:gd name="adj" fmla="val 0"/>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18" name="Google Shape;218;p29"/>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19" name="Google Shape;219;p29"/>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20" name="Google Shape;220;p29"/>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1" name="Google Shape;221;p29"/>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2" name="Google Shape;222;p29"/>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3" name="Google Shape;223;p29"/>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Fifty Fifty Green">
  <p:cSld name="Fifty Fifty Green">
    <p:spTree>
      <p:nvGrpSpPr>
        <p:cNvPr id="1" name="Shape 224"/>
        <p:cNvGrpSpPr/>
        <p:nvPr/>
      </p:nvGrpSpPr>
      <p:grpSpPr>
        <a:xfrm>
          <a:off x="0" y="0"/>
          <a:ext cx="0" cy="0"/>
          <a:chOff x="0" y="0"/>
          <a:chExt cx="0" cy="0"/>
        </a:xfrm>
      </p:grpSpPr>
      <p:sp>
        <p:nvSpPr>
          <p:cNvPr id="225" name="Google Shape;225;p30"/>
          <p:cNvSpPr/>
          <p:nvPr/>
        </p:nvSpPr>
        <p:spPr>
          <a:xfrm rot="-5400000" flipH="1">
            <a:off x="4286250" y="285750"/>
            <a:ext cx="5143500" cy="45720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26" name="Google Shape;226;p30"/>
          <p:cNvSpPr/>
          <p:nvPr/>
        </p:nvSpPr>
        <p:spPr>
          <a:xfrm rot="10800000">
            <a:off x="4571832" y="-3"/>
            <a:ext cx="370500" cy="5143500"/>
          </a:xfrm>
          <a:prstGeom prst="round1Rect">
            <a:avLst>
              <a:gd name="adj" fmla="val 0"/>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27" name="Google Shape;227;p30"/>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28" name="Google Shape;228;p30"/>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9" name="Google Shape;229;p30"/>
          <p:cNvSpPr txBox="1">
            <a:spLocks noGrp="1"/>
          </p:cNvSpPr>
          <p:nvPr>
            <p:ph type="subTitle" idx="2"/>
          </p:nvPr>
        </p:nvSpPr>
        <p:spPr>
          <a:xfrm>
            <a:off x="370332" y="849174"/>
            <a:ext cx="38376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30" name="Google Shape;230;p30"/>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31" name="Google Shape;231;p30"/>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2" name="Google Shape;232;p30"/>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3" name="Google Shape;233;p30"/>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4" name="Google Shape;234;p30"/>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Fifty Fifty Gray">
  <p:cSld name="Fifty Fifty Gray">
    <p:spTree>
      <p:nvGrpSpPr>
        <p:cNvPr id="1" name="Shape 235"/>
        <p:cNvGrpSpPr/>
        <p:nvPr/>
      </p:nvGrpSpPr>
      <p:grpSpPr>
        <a:xfrm>
          <a:off x="0" y="0"/>
          <a:ext cx="0" cy="0"/>
          <a:chOff x="0" y="0"/>
          <a:chExt cx="0" cy="0"/>
        </a:xfrm>
      </p:grpSpPr>
      <p:sp>
        <p:nvSpPr>
          <p:cNvPr id="236" name="Google Shape;236;p31"/>
          <p:cNvSpPr/>
          <p:nvPr/>
        </p:nvSpPr>
        <p:spPr>
          <a:xfrm rot="-5400000" flipH="1">
            <a:off x="4286250" y="285750"/>
            <a:ext cx="5143500" cy="45720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37" name="Google Shape;237;p31"/>
          <p:cNvSpPr/>
          <p:nvPr/>
        </p:nvSpPr>
        <p:spPr>
          <a:xfrm rot="10800000">
            <a:off x="4571832" y="-3"/>
            <a:ext cx="370500" cy="5143500"/>
          </a:xfrm>
          <a:prstGeom prst="round1Rect">
            <a:avLst>
              <a:gd name="adj" fmla="val 0"/>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38" name="Google Shape;238;p31"/>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39" name="Google Shape;239;p31"/>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0" name="Google Shape;240;p31"/>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41" name="Google Shape;241;p31"/>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42" name="Google Shape;242;p31"/>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3" name="Google Shape;243;p31"/>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4" name="Google Shape;244;p31"/>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5" name="Google Shape;245;p31"/>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utaway 1/3 Right Blue">
  <p:cSld name="Cutaway 1/3 Right Blue">
    <p:spTree>
      <p:nvGrpSpPr>
        <p:cNvPr id="1" name="Shape 246"/>
        <p:cNvGrpSpPr/>
        <p:nvPr/>
      </p:nvGrpSpPr>
      <p:grpSpPr>
        <a:xfrm>
          <a:off x="0" y="0"/>
          <a:ext cx="0" cy="0"/>
          <a:chOff x="0" y="0"/>
          <a:chExt cx="0" cy="0"/>
        </a:xfrm>
      </p:grpSpPr>
      <p:sp>
        <p:nvSpPr>
          <p:cNvPr id="247" name="Google Shape;247;p32"/>
          <p:cNvSpPr/>
          <p:nvPr/>
        </p:nvSpPr>
        <p:spPr>
          <a:xfrm>
            <a:off x="5650221"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48" name="Google Shape;248;p32"/>
          <p:cNvSpPr/>
          <p:nvPr/>
        </p:nvSpPr>
        <p:spPr>
          <a:xfrm flipH="1">
            <a:off x="5650051" y="0"/>
            <a:ext cx="370500" cy="5143500"/>
          </a:xfrm>
          <a:prstGeom prst="rect">
            <a:avLst/>
          </a:prstGeom>
          <a:gradFill>
            <a:gsLst>
              <a:gs pos="0">
                <a:srgbClr val="3253DC">
                  <a:alpha val="0"/>
                </a:srgbClr>
              </a:gs>
              <a:gs pos="75000">
                <a:srgbClr val="233DA8"/>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49" name="Google Shape;249;p32"/>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0" name="Google Shape;250;p32"/>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51" name="Google Shape;251;p32"/>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52" name="Google Shape;252;p32"/>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53" name="Google Shape;253;p32"/>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76"/>
        <p:cNvGrpSpPr/>
        <p:nvPr/>
      </p:nvGrpSpPr>
      <p:grpSpPr>
        <a:xfrm>
          <a:off x="0" y="0"/>
          <a:ext cx="0" cy="0"/>
          <a:chOff x="0" y="0"/>
          <a:chExt cx="0" cy="0"/>
        </a:xfrm>
      </p:grpSpPr>
      <p:sp>
        <p:nvSpPr>
          <p:cNvPr id="77" name="Google Shape;77;p15"/>
          <p:cNvSpPr txBox="1">
            <a:spLocks noGrp="1"/>
          </p:cNvSpPr>
          <p:nvPr>
            <p:ph type="title"/>
          </p:nvPr>
        </p:nvSpPr>
        <p:spPr>
          <a:xfrm>
            <a:off x="371474" y="431682"/>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8" name="Google Shape;78;p15"/>
          <p:cNvSpPr txBox="1">
            <a:spLocks noGrp="1"/>
          </p:cNvSpPr>
          <p:nvPr>
            <p:ph type="body" idx="1"/>
          </p:nvPr>
        </p:nvSpPr>
        <p:spPr>
          <a:xfrm>
            <a:off x="371475" y="1282446"/>
            <a:ext cx="83928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9" name="Google Shape;79;p15"/>
          <p:cNvSpPr txBox="1">
            <a:spLocks noGrp="1"/>
          </p:cNvSpPr>
          <p:nvPr>
            <p:ph type="subTitle" idx="2"/>
          </p:nvPr>
        </p:nvSpPr>
        <p:spPr>
          <a:xfrm>
            <a:off x="371474"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80" name="Google Shape;80;p15"/>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utaway 1/3 Right Light Blue">
  <p:cSld name="Cutaway 1/3 Right Light Blue">
    <p:spTree>
      <p:nvGrpSpPr>
        <p:cNvPr id="1" name="Shape 254"/>
        <p:cNvGrpSpPr/>
        <p:nvPr/>
      </p:nvGrpSpPr>
      <p:grpSpPr>
        <a:xfrm>
          <a:off x="0" y="0"/>
          <a:ext cx="0" cy="0"/>
          <a:chOff x="0" y="0"/>
          <a:chExt cx="0" cy="0"/>
        </a:xfrm>
      </p:grpSpPr>
      <p:sp>
        <p:nvSpPr>
          <p:cNvPr id="255" name="Google Shape;255;p33"/>
          <p:cNvSpPr/>
          <p:nvPr/>
        </p:nvSpPr>
        <p:spPr>
          <a:xfrm>
            <a:off x="5650221"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56" name="Google Shape;256;p33"/>
          <p:cNvSpPr/>
          <p:nvPr/>
        </p:nvSpPr>
        <p:spPr>
          <a:xfrm flipH="1">
            <a:off x="5650051" y="0"/>
            <a:ext cx="370500" cy="5143500"/>
          </a:xfrm>
          <a:prstGeom prst="rect">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57" name="Google Shape;257;p33"/>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8" name="Google Shape;258;p33"/>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59" name="Google Shape;259;p33"/>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60" name="Google Shape;260;p33"/>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61" name="Google Shape;261;p33"/>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utaway 1/3 Right Green">
  <p:cSld name="Cutaway 1/3 Right Green">
    <p:spTree>
      <p:nvGrpSpPr>
        <p:cNvPr id="1" name="Shape 262"/>
        <p:cNvGrpSpPr/>
        <p:nvPr/>
      </p:nvGrpSpPr>
      <p:grpSpPr>
        <a:xfrm>
          <a:off x="0" y="0"/>
          <a:ext cx="0" cy="0"/>
          <a:chOff x="0" y="0"/>
          <a:chExt cx="0" cy="0"/>
        </a:xfrm>
      </p:grpSpPr>
      <p:sp>
        <p:nvSpPr>
          <p:cNvPr id="263" name="Google Shape;263;p34"/>
          <p:cNvSpPr/>
          <p:nvPr/>
        </p:nvSpPr>
        <p:spPr>
          <a:xfrm>
            <a:off x="5650221"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64" name="Google Shape;264;p34"/>
          <p:cNvSpPr/>
          <p:nvPr/>
        </p:nvSpPr>
        <p:spPr>
          <a:xfrm flipH="1">
            <a:off x="5650051"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65" name="Google Shape;265;p34"/>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66" name="Google Shape;266;p34"/>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67" name="Google Shape;267;p34"/>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68" name="Google Shape;268;p3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69" name="Google Shape;269;p34"/>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utaway 1/3 Right Gray">
  <p:cSld name="Cutaway 1/3 Right Gray">
    <p:spTree>
      <p:nvGrpSpPr>
        <p:cNvPr id="1" name="Shape 270"/>
        <p:cNvGrpSpPr/>
        <p:nvPr/>
      </p:nvGrpSpPr>
      <p:grpSpPr>
        <a:xfrm>
          <a:off x="0" y="0"/>
          <a:ext cx="0" cy="0"/>
          <a:chOff x="0" y="0"/>
          <a:chExt cx="0" cy="0"/>
        </a:xfrm>
      </p:grpSpPr>
      <p:sp>
        <p:nvSpPr>
          <p:cNvPr id="271" name="Google Shape;271;p35"/>
          <p:cNvSpPr/>
          <p:nvPr/>
        </p:nvSpPr>
        <p:spPr>
          <a:xfrm>
            <a:off x="5650221"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72" name="Google Shape;272;p35"/>
          <p:cNvSpPr/>
          <p:nvPr/>
        </p:nvSpPr>
        <p:spPr>
          <a:xfrm flipH="1">
            <a:off x="5650051"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73" name="Google Shape;273;p35"/>
          <p:cNvSpPr txBox="1">
            <a:spLocks noGrp="1"/>
          </p:cNvSpPr>
          <p:nvPr>
            <p:ph type="title"/>
          </p:nvPr>
        </p:nvSpPr>
        <p:spPr>
          <a:xfrm>
            <a:off x="370641" y="431682"/>
            <a:ext cx="48207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74" name="Google Shape;274;p35"/>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75" name="Google Shape;275;p35"/>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76" name="Google Shape;276;p35"/>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77" name="Google Shape;277;p35"/>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Left Blue">
  <p:cSld name="Image Left Blue">
    <p:spTree>
      <p:nvGrpSpPr>
        <p:cNvPr id="1" name="Shape 278"/>
        <p:cNvGrpSpPr/>
        <p:nvPr/>
      </p:nvGrpSpPr>
      <p:grpSpPr>
        <a:xfrm>
          <a:off x="0" y="0"/>
          <a:ext cx="0" cy="0"/>
          <a:chOff x="0" y="0"/>
          <a:chExt cx="0" cy="0"/>
        </a:xfrm>
      </p:grpSpPr>
      <p:sp>
        <p:nvSpPr>
          <p:cNvPr id="279" name="Google Shape;279;p36"/>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80" name="Google Shape;280;p36"/>
          <p:cNvSpPr/>
          <p:nvPr/>
        </p:nvSpPr>
        <p:spPr>
          <a:xfrm>
            <a:off x="5650221"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1" name="Google Shape;281;p36"/>
          <p:cNvSpPr/>
          <p:nvPr/>
        </p:nvSpPr>
        <p:spPr>
          <a:xfrm flipH="1">
            <a:off x="5644089" y="0"/>
            <a:ext cx="370500" cy="5143500"/>
          </a:xfrm>
          <a:prstGeom prst="rect">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2" name="Google Shape;282;p36"/>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83" name="Google Shape;283;p36"/>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84" name="Google Shape;284;p36"/>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85" name="Google Shape;285;p36"/>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Left Light Blue">
  <p:cSld name="Image Left Light Blue">
    <p:spTree>
      <p:nvGrpSpPr>
        <p:cNvPr id="1" name="Shape 286"/>
        <p:cNvGrpSpPr/>
        <p:nvPr/>
      </p:nvGrpSpPr>
      <p:grpSpPr>
        <a:xfrm>
          <a:off x="0" y="0"/>
          <a:ext cx="0" cy="0"/>
          <a:chOff x="0" y="0"/>
          <a:chExt cx="0" cy="0"/>
        </a:xfrm>
      </p:grpSpPr>
      <p:sp>
        <p:nvSpPr>
          <p:cNvPr id="287" name="Google Shape;287;p37"/>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88" name="Google Shape;288;p37"/>
          <p:cNvSpPr/>
          <p:nvPr/>
        </p:nvSpPr>
        <p:spPr>
          <a:xfrm>
            <a:off x="5650221"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9" name="Google Shape;289;p37"/>
          <p:cNvSpPr/>
          <p:nvPr/>
        </p:nvSpPr>
        <p:spPr>
          <a:xfrm flipH="1">
            <a:off x="5644089" y="0"/>
            <a:ext cx="370500" cy="5143500"/>
          </a:xfrm>
          <a:prstGeom prst="rect">
            <a:avLst/>
          </a:prstGeom>
          <a:gradFill>
            <a:gsLst>
              <a:gs pos="0">
                <a:schemeClr val="accent2"/>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90" name="Google Shape;290;p37"/>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91" name="Google Shape;291;p37"/>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92" name="Google Shape;292;p37"/>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93" name="Google Shape;293;p37"/>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Image Left Green">
  <p:cSld name="Image Left Green">
    <p:spTree>
      <p:nvGrpSpPr>
        <p:cNvPr id="1" name="Shape 294"/>
        <p:cNvGrpSpPr/>
        <p:nvPr/>
      </p:nvGrpSpPr>
      <p:grpSpPr>
        <a:xfrm>
          <a:off x="0" y="0"/>
          <a:ext cx="0" cy="0"/>
          <a:chOff x="0" y="0"/>
          <a:chExt cx="0" cy="0"/>
        </a:xfrm>
      </p:grpSpPr>
      <p:sp>
        <p:nvSpPr>
          <p:cNvPr id="295" name="Google Shape;295;p38"/>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96" name="Google Shape;296;p38"/>
          <p:cNvSpPr/>
          <p:nvPr/>
        </p:nvSpPr>
        <p:spPr>
          <a:xfrm>
            <a:off x="5650221"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97" name="Google Shape;297;p38"/>
          <p:cNvSpPr/>
          <p:nvPr/>
        </p:nvSpPr>
        <p:spPr>
          <a:xfrm flipH="1">
            <a:off x="5644089"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000000"/>
              </a:solidFill>
              <a:latin typeface="Helvetica Neue"/>
              <a:ea typeface="Helvetica Neue"/>
              <a:cs typeface="Helvetica Neue"/>
              <a:sym typeface="Helvetica Neue"/>
            </a:endParaRPr>
          </a:p>
        </p:txBody>
      </p:sp>
      <p:sp>
        <p:nvSpPr>
          <p:cNvPr id="298" name="Google Shape;298;p38"/>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99" name="Google Shape;299;p38"/>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00" name="Google Shape;300;p38"/>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301" name="Google Shape;301;p38"/>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Image Left Gray">
  <p:cSld name="Image Left Gray">
    <p:spTree>
      <p:nvGrpSpPr>
        <p:cNvPr id="1" name="Shape 302"/>
        <p:cNvGrpSpPr/>
        <p:nvPr/>
      </p:nvGrpSpPr>
      <p:grpSpPr>
        <a:xfrm>
          <a:off x="0" y="0"/>
          <a:ext cx="0" cy="0"/>
          <a:chOff x="0" y="0"/>
          <a:chExt cx="0" cy="0"/>
        </a:xfrm>
      </p:grpSpPr>
      <p:sp>
        <p:nvSpPr>
          <p:cNvPr id="303" name="Google Shape;303;p39"/>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04" name="Google Shape;304;p39"/>
          <p:cNvSpPr/>
          <p:nvPr/>
        </p:nvSpPr>
        <p:spPr>
          <a:xfrm>
            <a:off x="5650221"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05" name="Google Shape;305;p39"/>
          <p:cNvSpPr/>
          <p:nvPr/>
        </p:nvSpPr>
        <p:spPr>
          <a:xfrm flipH="1">
            <a:off x="5644089"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06" name="Google Shape;306;p39"/>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07" name="Google Shape;307;p39"/>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08" name="Google Shape;308;p39"/>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309" name="Google Shape;309;p39"/>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Image Right Blue">
  <p:cSld name="Image Right Blue">
    <p:spTree>
      <p:nvGrpSpPr>
        <p:cNvPr id="1" name="Shape 310"/>
        <p:cNvGrpSpPr/>
        <p:nvPr/>
      </p:nvGrpSpPr>
      <p:grpSpPr>
        <a:xfrm>
          <a:off x="0" y="0"/>
          <a:ext cx="0" cy="0"/>
          <a:chOff x="0" y="0"/>
          <a:chExt cx="0" cy="0"/>
        </a:xfrm>
      </p:grpSpPr>
      <p:sp>
        <p:nvSpPr>
          <p:cNvPr id="311" name="Google Shape;311;p40"/>
          <p:cNvSpPr/>
          <p:nvPr/>
        </p:nvSpPr>
        <p:spPr>
          <a:xfrm>
            <a:off x="0"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2" name="Google Shape;312;p40"/>
          <p:cNvSpPr/>
          <p:nvPr/>
        </p:nvSpPr>
        <p:spPr>
          <a:xfrm>
            <a:off x="3123449" y="0"/>
            <a:ext cx="370500" cy="5143500"/>
          </a:xfrm>
          <a:prstGeom prst="rect">
            <a:avLst/>
          </a:prstGeom>
          <a:gradFill>
            <a:gsLst>
              <a:gs pos="0">
                <a:srgbClr val="3253DC">
                  <a:alpha val="0"/>
                </a:srgbClr>
              </a:gs>
              <a:gs pos="75000">
                <a:srgbClr val="233DA8"/>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3" name="Google Shape;313;p40"/>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14" name="Google Shape;314;p40"/>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15" name="Google Shape;315;p40"/>
          <p:cNvSpPr txBox="1">
            <a:spLocks noGrp="1"/>
          </p:cNvSpPr>
          <p:nvPr>
            <p:ph type="title"/>
          </p:nvPr>
        </p:nvSpPr>
        <p:spPr>
          <a:xfrm>
            <a:off x="371475" y="2055644"/>
            <a:ext cx="26679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16" name="Google Shape;316;p40"/>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Image Right Light Blue">
  <p:cSld name="Image Right Light Blue">
    <p:spTree>
      <p:nvGrpSpPr>
        <p:cNvPr id="1" name="Shape 317"/>
        <p:cNvGrpSpPr/>
        <p:nvPr/>
      </p:nvGrpSpPr>
      <p:grpSpPr>
        <a:xfrm>
          <a:off x="0" y="0"/>
          <a:ext cx="0" cy="0"/>
          <a:chOff x="0" y="0"/>
          <a:chExt cx="0" cy="0"/>
        </a:xfrm>
      </p:grpSpPr>
      <p:sp>
        <p:nvSpPr>
          <p:cNvPr id="318" name="Google Shape;318;p41"/>
          <p:cNvSpPr/>
          <p:nvPr/>
        </p:nvSpPr>
        <p:spPr>
          <a:xfrm>
            <a:off x="0"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9" name="Google Shape;319;p41"/>
          <p:cNvSpPr/>
          <p:nvPr/>
        </p:nvSpPr>
        <p:spPr>
          <a:xfrm>
            <a:off x="3123449" y="0"/>
            <a:ext cx="370500" cy="5143500"/>
          </a:xfrm>
          <a:prstGeom prst="rect">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0" name="Google Shape;320;p41"/>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21" name="Google Shape;321;p41"/>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22" name="Google Shape;322;p41"/>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23" name="Google Shape;323;p41"/>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Image Right Green">
  <p:cSld name="Image Right Green">
    <p:spTree>
      <p:nvGrpSpPr>
        <p:cNvPr id="1" name="Shape 324"/>
        <p:cNvGrpSpPr/>
        <p:nvPr/>
      </p:nvGrpSpPr>
      <p:grpSpPr>
        <a:xfrm>
          <a:off x="0" y="0"/>
          <a:ext cx="0" cy="0"/>
          <a:chOff x="0" y="0"/>
          <a:chExt cx="0" cy="0"/>
        </a:xfrm>
      </p:grpSpPr>
      <p:sp>
        <p:nvSpPr>
          <p:cNvPr id="325" name="Google Shape;325;p42"/>
          <p:cNvSpPr/>
          <p:nvPr/>
        </p:nvSpPr>
        <p:spPr>
          <a:xfrm>
            <a:off x="0"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6" name="Google Shape;326;p42"/>
          <p:cNvSpPr/>
          <p:nvPr/>
        </p:nvSpPr>
        <p:spPr>
          <a:xfrm>
            <a:off x="3123449"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7" name="Google Shape;327;p42"/>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28" name="Google Shape;328;p42"/>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29" name="Google Shape;329;p42"/>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30" name="Google Shape;330;p42"/>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1">
  <p:cSld name="Title and Content_1">
    <p:spTree>
      <p:nvGrpSpPr>
        <p:cNvPr id="1" name="Shape 81"/>
        <p:cNvGrpSpPr/>
        <p:nvPr/>
      </p:nvGrpSpPr>
      <p:grpSpPr>
        <a:xfrm>
          <a:off x="0" y="0"/>
          <a:ext cx="0" cy="0"/>
          <a:chOff x="0" y="0"/>
          <a:chExt cx="0" cy="0"/>
        </a:xfrm>
      </p:grpSpPr>
      <p:sp>
        <p:nvSpPr>
          <p:cNvPr id="82" name="Google Shape;82;p16"/>
          <p:cNvSpPr txBox="1">
            <a:spLocks noGrp="1"/>
          </p:cNvSpPr>
          <p:nvPr>
            <p:ph type="title"/>
          </p:nvPr>
        </p:nvSpPr>
        <p:spPr>
          <a:xfrm>
            <a:off x="372674" y="364207"/>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3" name="Google Shape;83;p16"/>
          <p:cNvSpPr txBox="1">
            <a:spLocks noGrp="1"/>
          </p:cNvSpPr>
          <p:nvPr>
            <p:ph type="body" idx="1"/>
          </p:nvPr>
        </p:nvSpPr>
        <p:spPr>
          <a:xfrm>
            <a:off x="371475" y="892200"/>
            <a:ext cx="8392800" cy="386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84" name="Google Shape;84;p16"/>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Image Right Gray">
  <p:cSld name="Image Right Gray">
    <p:spTree>
      <p:nvGrpSpPr>
        <p:cNvPr id="1" name="Shape 331"/>
        <p:cNvGrpSpPr/>
        <p:nvPr/>
      </p:nvGrpSpPr>
      <p:grpSpPr>
        <a:xfrm>
          <a:off x="0" y="0"/>
          <a:ext cx="0" cy="0"/>
          <a:chOff x="0" y="0"/>
          <a:chExt cx="0" cy="0"/>
        </a:xfrm>
      </p:grpSpPr>
      <p:sp>
        <p:nvSpPr>
          <p:cNvPr id="332" name="Google Shape;332;p43"/>
          <p:cNvSpPr/>
          <p:nvPr/>
        </p:nvSpPr>
        <p:spPr>
          <a:xfrm>
            <a:off x="0"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33" name="Google Shape;333;p43"/>
          <p:cNvSpPr/>
          <p:nvPr/>
        </p:nvSpPr>
        <p:spPr>
          <a:xfrm>
            <a:off x="3123449"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34" name="Google Shape;334;p43"/>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35" name="Google Shape;335;p43"/>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36" name="Google Shape;336;p43"/>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37" name="Google Shape;337;p43"/>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utaway 1/4 Left Blue">
  <p:cSld name="Cutaway 1/4 Left Blue">
    <p:spTree>
      <p:nvGrpSpPr>
        <p:cNvPr id="1" name="Shape 338"/>
        <p:cNvGrpSpPr/>
        <p:nvPr/>
      </p:nvGrpSpPr>
      <p:grpSpPr>
        <a:xfrm>
          <a:off x="0" y="0"/>
          <a:ext cx="0" cy="0"/>
          <a:chOff x="0" y="0"/>
          <a:chExt cx="0" cy="0"/>
        </a:xfrm>
      </p:grpSpPr>
      <p:sp>
        <p:nvSpPr>
          <p:cNvPr id="339" name="Google Shape;339;p44"/>
          <p:cNvSpPr/>
          <p:nvPr/>
        </p:nvSpPr>
        <p:spPr>
          <a:xfrm>
            <a:off x="1" y="0"/>
            <a:ext cx="27795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0" name="Google Shape;340;p44"/>
          <p:cNvSpPr/>
          <p:nvPr/>
        </p:nvSpPr>
        <p:spPr>
          <a:xfrm rot="10800000" flipH="1">
            <a:off x="2369800" y="-4"/>
            <a:ext cx="409800" cy="51435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1" name="Google Shape;341;p44"/>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42" name="Google Shape;342;p44"/>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43" name="Google Shape;343;p44"/>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44" name="Google Shape;344;p44"/>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utaway 1/4 Left Light Blue">
  <p:cSld name="Cutaway 1/4 Left Light Blue">
    <p:spTree>
      <p:nvGrpSpPr>
        <p:cNvPr id="1" name="Shape 345"/>
        <p:cNvGrpSpPr/>
        <p:nvPr/>
      </p:nvGrpSpPr>
      <p:grpSpPr>
        <a:xfrm>
          <a:off x="0" y="0"/>
          <a:ext cx="0" cy="0"/>
          <a:chOff x="0" y="0"/>
          <a:chExt cx="0" cy="0"/>
        </a:xfrm>
      </p:grpSpPr>
      <p:sp>
        <p:nvSpPr>
          <p:cNvPr id="346" name="Google Shape;346;p45"/>
          <p:cNvSpPr/>
          <p:nvPr/>
        </p:nvSpPr>
        <p:spPr>
          <a:xfrm>
            <a:off x="1" y="0"/>
            <a:ext cx="27795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7" name="Google Shape;347;p45"/>
          <p:cNvSpPr/>
          <p:nvPr/>
        </p:nvSpPr>
        <p:spPr>
          <a:xfrm rot="10800000" flipH="1">
            <a:off x="2369800" y="-4"/>
            <a:ext cx="409800" cy="5143500"/>
          </a:xfrm>
          <a:prstGeom prst="round1Rect">
            <a:avLst>
              <a:gd name="adj" fmla="val 0"/>
            </a:avLst>
          </a:prstGeom>
          <a:gradFill>
            <a:gsLst>
              <a:gs pos="0">
                <a:schemeClr val="accent2"/>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8" name="Google Shape;348;p45"/>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49" name="Google Shape;349;p45"/>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50" name="Google Shape;350;p45"/>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51" name="Google Shape;351;p45"/>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utaway 1/4 Left Green">
  <p:cSld name="Cutaway 1/4 Left Green">
    <p:spTree>
      <p:nvGrpSpPr>
        <p:cNvPr id="1" name="Shape 352"/>
        <p:cNvGrpSpPr/>
        <p:nvPr/>
      </p:nvGrpSpPr>
      <p:grpSpPr>
        <a:xfrm>
          <a:off x="0" y="0"/>
          <a:ext cx="0" cy="0"/>
          <a:chOff x="0" y="0"/>
          <a:chExt cx="0" cy="0"/>
        </a:xfrm>
      </p:grpSpPr>
      <p:sp>
        <p:nvSpPr>
          <p:cNvPr id="353" name="Google Shape;353;p46"/>
          <p:cNvSpPr/>
          <p:nvPr/>
        </p:nvSpPr>
        <p:spPr>
          <a:xfrm>
            <a:off x="1" y="0"/>
            <a:ext cx="27795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54" name="Google Shape;354;p46"/>
          <p:cNvSpPr/>
          <p:nvPr/>
        </p:nvSpPr>
        <p:spPr>
          <a:xfrm rot="10800000" flipH="1">
            <a:off x="2369800" y="-4"/>
            <a:ext cx="409800" cy="5143500"/>
          </a:xfrm>
          <a:prstGeom prst="round1Rect">
            <a:avLst>
              <a:gd name="adj" fmla="val 0"/>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55" name="Google Shape;355;p46"/>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56" name="Google Shape;356;p46"/>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57" name="Google Shape;357;p46"/>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58" name="Google Shape;358;p46"/>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utaway 1/4 Left Gray">
  <p:cSld name="Cutaway 1/4 Left Gray">
    <p:spTree>
      <p:nvGrpSpPr>
        <p:cNvPr id="1" name="Shape 359"/>
        <p:cNvGrpSpPr/>
        <p:nvPr/>
      </p:nvGrpSpPr>
      <p:grpSpPr>
        <a:xfrm>
          <a:off x="0" y="0"/>
          <a:ext cx="0" cy="0"/>
          <a:chOff x="0" y="0"/>
          <a:chExt cx="0" cy="0"/>
        </a:xfrm>
      </p:grpSpPr>
      <p:sp>
        <p:nvSpPr>
          <p:cNvPr id="360" name="Google Shape;360;p47"/>
          <p:cNvSpPr/>
          <p:nvPr/>
        </p:nvSpPr>
        <p:spPr>
          <a:xfrm>
            <a:off x="1" y="0"/>
            <a:ext cx="27795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61" name="Google Shape;361;p47"/>
          <p:cNvSpPr/>
          <p:nvPr/>
        </p:nvSpPr>
        <p:spPr>
          <a:xfrm rot="10800000" flipH="1">
            <a:off x="2369800" y="-4"/>
            <a:ext cx="409800" cy="5143500"/>
          </a:xfrm>
          <a:prstGeom prst="round1Rect">
            <a:avLst>
              <a:gd name="adj" fmla="val 0"/>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62" name="Google Shape;362;p47"/>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63" name="Google Shape;363;p47"/>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64" name="Google Shape;364;p47"/>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65" name="Google Shape;365;p47"/>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gue Blue">
  <p:cSld name="Segue Blue">
    <p:spTree>
      <p:nvGrpSpPr>
        <p:cNvPr id="1" name="Shape 366"/>
        <p:cNvGrpSpPr/>
        <p:nvPr/>
      </p:nvGrpSpPr>
      <p:grpSpPr>
        <a:xfrm>
          <a:off x="0" y="0"/>
          <a:ext cx="0" cy="0"/>
          <a:chOff x="0" y="0"/>
          <a:chExt cx="0" cy="0"/>
        </a:xfrm>
      </p:grpSpPr>
      <p:grpSp>
        <p:nvGrpSpPr>
          <p:cNvPr id="367" name="Google Shape;367;p48"/>
          <p:cNvGrpSpPr/>
          <p:nvPr/>
        </p:nvGrpSpPr>
        <p:grpSpPr>
          <a:xfrm>
            <a:off x="0" y="-79"/>
            <a:ext cx="4587300" cy="4518000"/>
            <a:chOff x="0" y="-106"/>
            <a:chExt cx="6116400" cy="6024000"/>
          </a:xfrm>
        </p:grpSpPr>
        <p:sp>
          <p:nvSpPr>
            <p:cNvPr id="368" name="Google Shape;368;p48"/>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69" name="Google Shape;369;p48"/>
            <p:cNvSpPr/>
            <p:nvPr/>
          </p:nvSpPr>
          <p:spPr>
            <a:xfrm rot="10800000" flipH="1">
              <a:off x="0" y="-60"/>
              <a:ext cx="6116400" cy="5917500"/>
            </a:xfrm>
            <a:prstGeom prst="round1Rect">
              <a:avLst>
                <a:gd name="adj" fmla="val 3163"/>
              </a:avLst>
            </a:prstGeom>
            <a:gradFill>
              <a:gsLst>
                <a:gs pos="0">
                  <a:schemeClr val="accent1"/>
                </a:gs>
                <a:gs pos="99000">
                  <a:srgbClr val="0034BD"/>
                </a:gs>
                <a:gs pos="100000">
                  <a:srgbClr val="0034BD"/>
                </a:gs>
              </a:gsLst>
              <a:lin ang="18000042"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70" name="Google Shape;370;p48"/>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1">
                <a:solidFill>
                  <a:srgbClr val="FFFFFF"/>
                </a:solidFill>
                <a:latin typeface="Helvetica Neue"/>
                <a:ea typeface="Helvetica Neue"/>
                <a:cs typeface="Helvetica Neue"/>
                <a:sym typeface="Helvetica Neue"/>
              </a:endParaRPr>
            </a:p>
          </p:txBody>
        </p:sp>
      </p:grpSp>
      <p:sp>
        <p:nvSpPr>
          <p:cNvPr id="371" name="Google Shape;371;p48"/>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72" name="Google Shape;372;p48"/>
          <p:cNvGrpSpPr/>
          <p:nvPr/>
        </p:nvGrpSpPr>
        <p:grpSpPr>
          <a:xfrm>
            <a:off x="4881827" y="743333"/>
            <a:ext cx="3655315" cy="3655315"/>
            <a:chOff x="2253530" y="4154873"/>
            <a:chExt cx="2342400" cy="2342400"/>
          </a:xfrm>
        </p:grpSpPr>
        <p:sp>
          <p:nvSpPr>
            <p:cNvPr id="373" name="Google Shape;373;p48"/>
            <p:cNvSpPr/>
            <p:nvPr/>
          </p:nvSpPr>
          <p:spPr>
            <a:xfrm>
              <a:off x="2253530" y="4154873"/>
              <a:ext cx="2342400" cy="2342400"/>
            </a:xfrm>
            <a:prstGeom prst="ellipse">
              <a:avLst/>
            </a:prstGeom>
            <a:gradFill>
              <a:gsLst>
                <a:gs pos="0">
                  <a:schemeClr val="accent1"/>
                </a:gs>
                <a:gs pos="37000">
                  <a:schemeClr val="accent1"/>
                </a:gs>
                <a:gs pos="100000">
                  <a:srgbClr val="1D39AC"/>
                </a:gs>
              </a:gsLst>
              <a:lin ang="10800025"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74" name="Google Shape;374;p48"/>
            <p:cNvSpPr/>
            <p:nvPr/>
          </p:nvSpPr>
          <p:spPr>
            <a:xfrm>
              <a:off x="2547266" y="4448609"/>
              <a:ext cx="1755000" cy="1755000"/>
            </a:xfrm>
            <a:prstGeom prst="ellipse">
              <a:avLst/>
            </a:prstGeom>
            <a:gradFill>
              <a:gsLst>
                <a:gs pos="0">
                  <a:srgbClr val="8EAEFF"/>
                </a:gs>
                <a:gs pos="100000">
                  <a:schemeClr val="accent2"/>
                </a:gs>
              </a:gsLst>
              <a:lin ang="10800025" scaled="0"/>
            </a:gradFill>
            <a:ln>
              <a:noFill/>
            </a:ln>
            <a:effectLst>
              <a:outerShdw blurRad="647700" dist="355600" dir="10800000" algn="t" rotWithShape="0">
                <a:srgbClr val="000000">
                  <a:alpha val="2667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75" name="Google Shape;375;p48"/>
          <p:cNvSpPr txBox="1">
            <a:spLocks noGrp="1"/>
          </p:cNvSpPr>
          <p:nvPr>
            <p:ph type="subTitle" idx="1"/>
          </p:nvPr>
        </p:nvSpPr>
        <p:spPr>
          <a:xfrm>
            <a:off x="371475" y="2866148"/>
            <a:ext cx="38364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gue Green">
  <p:cSld name="Segue Green">
    <p:spTree>
      <p:nvGrpSpPr>
        <p:cNvPr id="1" name="Shape 376"/>
        <p:cNvGrpSpPr/>
        <p:nvPr/>
      </p:nvGrpSpPr>
      <p:grpSpPr>
        <a:xfrm>
          <a:off x="0" y="0"/>
          <a:ext cx="0" cy="0"/>
          <a:chOff x="0" y="0"/>
          <a:chExt cx="0" cy="0"/>
        </a:xfrm>
      </p:grpSpPr>
      <p:grpSp>
        <p:nvGrpSpPr>
          <p:cNvPr id="377" name="Google Shape;377;p49"/>
          <p:cNvGrpSpPr/>
          <p:nvPr/>
        </p:nvGrpSpPr>
        <p:grpSpPr>
          <a:xfrm>
            <a:off x="0" y="-139782"/>
            <a:ext cx="4587300" cy="4657757"/>
            <a:chOff x="0" y="-106"/>
            <a:chExt cx="6116400" cy="6024000"/>
          </a:xfrm>
        </p:grpSpPr>
        <p:sp>
          <p:nvSpPr>
            <p:cNvPr id="378" name="Google Shape;378;p49"/>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79" name="Google Shape;379;p49"/>
            <p:cNvSpPr/>
            <p:nvPr/>
          </p:nvSpPr>
          <p:spPr>
            <a:xfrm rot="10800000" flipH="1">
              <a:off x="0" y="-60"/>
              <a:ext cx="6116400" cy="5917500"/>
            </a:xfrm>
            <a:prstGeom prst="round1Rect">
              <a:avLst>
                <a:gd name="adj" fmla="val 3425"/>
              </a:avLst>
            </a:prstGeom>
            <a:gradFill>
              <a:gsLst>
                <a:gs pos="0">
                  <a:schemeClr val="accent3"/>
                </a:gs>
                <a:gs pos="15000">
                  <a:schemeClr val="accent3"/>
                </a:gs>
                <a:gs pos="100000">
                  <a:srgbClr val="4F9781"/>
                </a:gs>
              </a:gsLst>
              <a:lin ang="18900044"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80" name="Google Shape;380;p49"/>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grpSp>
      <p:sp>
        <p:nvSpPr>
          <p:cNvPr id="381" name="Google Shape;381;p49"/>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82" name="Google Shape;382;p49"/>
          <p:cNvGrpSpPr/>
          <p:nvPr/>
        </p:nvGrpSpPr>
        <p:grpSpPr>
          <a:xfrm>
            <a:off x="4881827" y="743333"/>
            <a:ext cx="3655315" cy="3655315"/>
            <a:chOff x="2253530" y="4154873"/>
            <a:chExt cx="2342400" cy="2342400"/>
          </a:xfrm>
        </p:grpSpPr>
        <p:sp>
          <p:nvSpPr>
            <p:cNvPr id="383" name="Google Shape;383;p49"/>
            <p:cNvSpPr/>
            <p:nvPr/>
          </p:nvSpPr>
          <p:spPr>
            <a:xfrm>
              <a:off x="2253530" y="4154873"/>
              <a:ext cx="2342400" cy="2342400"/>
            </a:xfrm>
            <a:prstGeom prst="ellipse">
              <a:avLst/>
            </a:prstGeom>
            <a:gradFill>
              <a:gsLst>
                <a:gs pos="0">
                  <a:srgbClr val="4F9781"/>
                </a:gs>
                <a:gs pos="15000">
                  <a:srgbClr val="4F9781"/>
                </a:gs>
                <a:gs pos="100000">
                  <a:schemeClr val="accent3"/>
                </a:gs>
              </a:gsLst>
              <a:lin ang="18900044"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84" name="Google Shape;384;p49"/>
            <p:cNvSpPr/>
            <p:nvPr/>
          </p:nvSpPr>
          <p:spPr>
            <a:xfrm>
              <a:off x="2547266" y="4448609"/>
              <a:ext cx="1755000" cy="1755000"/>
            </a:xfrm>
            <a:prstGeom prst="ellipse">
              <a:avLst/>
            </a:prstGeom>
            <a:solidFill>
              <a:srgbClr val="A5CFC2"/>
            </a:solidFill>
            <a:ln>
              <a:noFill/>
            </a:ln>
            <a:effectLst>
              <a:outerShdw blurRad="647700" dist="355600" dir="10800000" algn="t" rotWithShape="0">
                <a:srgbClr val="305C4F">
                  <a:alpha val="749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85" name="Google Shape;385;p49"/>
          <p:cNvSpPr txBox="1">
            <a:spLocks noGrp="1"/>
          </p:cNvSpPr>
          <p:nvPr>
            <p:ph type="subTitle" idx="1"/>
          </p:nvPr>
        </p:nvSpPr>
        <p:spPr>
          <a:xfrm>
            <a:off x="370642" y="2866148"/>
            <a:ext cx="38373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gue Gray">
  <p:cSld name="Segue Gray">
    <p:spTree>
      <p:nvGrpSpPr>
        <p:cNvPr id="1" name="Shape 386"/>
        <p:cNvGrpSpPr/>
        <p:nvPr/>
      </p:nvGrpSpPr>
      <p:grpSpPr>
        <a:xfrm>
          <a:off x="0" y="0"/>
          <a:ext cx="0" cy="0"/>
          <a:chOff x="0" y="0"/>
          <a:chExt cx="0" cy="0"/>
        </a:xfrm>
      </p:grpSpPr>
      <p:grpSp>
        <p:nvGrpSpPr>
          <p:cNvPr id="387" name="Google Shape;387;p50"/>
          <p:cNvGrpSpPr/>
          <p:nvPr/>
        </p:nvGrpSpPr>
        <p:grpSpPr>
          <a:xfrm>
            <a:off x="0" y="-139782"/>
            <a:ext cx="4587300" cy="4657757"/>
            <a:chOff x="0" y="-106"/>
            <a:chExt cx="6116400" cy="6024000"/>
          </a:xfrm>
        </p:grpSpPr>
        <p:sp>
          <p:nvSpPr>
            <p:cNvPr id="388" name="Google Shape;388;p50"/>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89" name="Google Shape;389;p50"/>
            <p:cNvSpPr/>
            <p:nvPr/>
          </p:nvSpPr>
          <p:spPr>
            <a:xfrm rot="10800000" flipH="1">
              <a:off x="0" y="-60"/>
              <a:ext cx="6116400" cy="5917500"/>
            </a:xfrm>
            <a:prstGeom prst="round1Rect">
              <a:avLst>
                <a:gd name="adj" fmla="val 3425"/>
              </a:avLst>
            </a:prstGeom>
            <a:gradFill>
              <a:gsLst>
                <a:gs pos="0">
                  <a:srgbClr val="697790"/>
                </a:gs>
                <a:gs pos="15000">
                  <a:srgbClr val="697790"/>
                </a:gs>
                <a:gs pos="100000">
                  <a:schemeClr val="accent5"/>
                </a:gs>
              </a:gsLst>
              <a:lin ang="18900044"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90" name="Google Shape;390;p50"/>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grpSp>
      <p:sp>
        <p:nvSpPr>
          <p:cNvPr id="391" name="Google Shape;391;p50"/>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92" name="Google Shape;392;p50"/>
          <p:cNvGrpSpPr/>
          <p:nvPr/>
        </p:nvGrpSpPr>
        <p:grpSpPr>
          <a:xfrm>
            <a:off x="4881827" y="743333"/>
            <a:ext cx="3655315" cy="3655315"/>
            <a:chOff x="2253530" y="4154873"/>
            <a:chExt cx="2342400" cy="2342400"/>
          </a:xfrm>
        </p:grpSpPr>
        <p:sp>
          <p:nvSpPr>
            <p:cNvPr id="393" name="Google Shape;393;p50"/>
            <p:cNvSpPr/>
            <p:nvPr/>
          </p:nvSpPr>
          <p:spPr>
            <a:xfrm>
              <a:off x="2253530" y="4154873"/>
              <a:ext cx="2342400" cy="2342400"/>
            </a:xfrm>
            <a:prstGeom prst="ellipse">
              <a:avLst/>
            </a:prstGeom>
            <a:gradFill>
              <a:gsLst>
                <a:gs pos="0">
                  <a:schemeClr val="accent5"/>
                </a:gs>
                <a:gs pos="1000">
                  <a:schemeClr val="accent5"/>
                </a:gs>
                <a:gs pos="100000">
                  <a:srgbClr val="697790"/>
                </a:gs>
              </a:gsLst>
              <a:lin ang="18900044"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94" name="Google Shape;394;p50"/>
            <p:cNvSpPr/>
            <p:nvPr/>
          </p:nvSpPr>
          <p:spPr>
            <a:xfrm>
              <a:off x="2547266" y="4448609"/>
              <a:ext cx="1755000" cy="1755000"/>
            </a:xfrm>
            <a:prstGeom prst="ellipse">
              <a:avLst/>
            </a:prstGeom>
            <a:solidFill>
              <a:schemeClr val="accent6"/>
            </a:solidFill>
            <a:ln>
              <a:noFill/>
            </a:ln>
            <a:effectLst>
              <a:outerShdw blurRad="647700" dist="355600" dir="10800000" algn="t" rotWithShape="0">
                <a:srgbClr val="242D3A">
                  <a:alpha val="749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95" name="Google Shape;395;p50"/>
          <p:cNvSpPr txBox="1">
            <a:spLocks noGrp="1"/>
          </p:cNvSpPr>
          <p:nvPr>
            <p:ph type="subTitle" idx="1"/>
          </p:nvPr>
        </p:nvSpPr>
        <p:spPr>
          <a:xfrm>
            <a:off x="371475" y="2866148"/>
            <a:ext cx="38364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Quote Blue">
  <p:cSld name="Quote Blue">
    <p:bg>
      <p:bgPr>
        <a:solidFill>
          <a:schemeClr val="accent1"/>
        </a:solidFill>
        <a:effectLst/>
      </p:bgPr>
    </p:bg>
    <p:spTree>
      <p:nvGrpSpPr>
        <p:cNvPr id="1" name="Shape 396"/>
        <p:cNvGrpSpPr/>
        <p:nvPr/>
      </p:nvGrpSpPr>
      <p:grpSpPr>
        <a:xfrm>
          <a:off x="0" y="0"/>
          <a:ext cx="0" cy="0"/>
          <a:chOff x="0" y="0"/>
          <a:chExt cx="0" cy="0"/>
        </a:xfrm>
      </p:grpSpPr>
      <p:sp>
        <p:nvSpPr>
          <p:cNvPr id="397" name="Google Shape;397;p51"/>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398" name="Google Shape;398;p51"/>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399" name="Google Shape;399;p51"/>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00" name="Google Shape;400;p51"/>
          <p:cNvSpPr/>
          <p:nvPr/>
        </p:nvSpPr>
        <p:spPr>
          <a:xfrm>
            <a:off x="8490030" y="4678817"/>
            <a:ext cx="460200" cy="377400"/>
          </a:xfrm>
          <a:prstGeom prst="ellipse">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01" name="Google Shape;401;p51"/>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Quote Light Blue">
  <p:cSld name="Quote Light Blue">
    <p:bg>
      <p:bgPr>
        <a:solidFill>
          <a:schemeClr val="accent2"/>
        </a:solidFill>
        <a:effectLst/>
      </p:bgPr>
    </p:bg>
    <p:spTree>
      <p:nvGrpSpPr>
        <p:cNvPr id="1" name="Shape 402"/>
        <p:cNvGrpSpPr/>
        <p:nvPr/>
      </p:nvGrpSpPr>
      <p:grpSpPr>
        <a:xfrm>
          <a:off x="0" y="0"/>
          <a:ext cx="0" cy="0"/>
          <a:chOff x="0" y="0"/>
          <a:chExt cx="0" cy="0"/>
        </a:xfrm>
      </p:grpSpPr>
      <p:sp>
        <p:nvSpPr>
          <p:cNvPr id="403" name="Google Shape;403;p52"/>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04" name="Google Shape;404;p52"/>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05" name="Google Shape;405;p52"/>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06" name="Google Shape;406;p52"/>
          <p:cNvSpPr/>
          <p:nvPr/>
        </p:nvSpPr>
        <p:spPr>
          <a:xfrm>
            <a:off x="8490030" y="4678817"/>
            <a:ext cx="460200" cy="377400"/>
          </a:xfrm>
          <a:prstGeom prst="ellipse">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07" name="Google Shape;407;p52"/>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14_Thank You">
  <p:cSld name="14_Thank You">
    <p:bg>
      <p:bgPr>
        <a:solidFill>
          <a:schemeClr val="accent1"/>
        </a:solidFill>
        <a:effectLst/>
      </p:bgPr>
    </p:bg>
    <p:spTree>
      <p:nvGrpSpPr>
        <p:cNvPr id="1" name="Shape 85"/>
        <p:cNvGrpSpPr/>
        <p:nvPr/>
      </p:nvGrpSpPr>
      <p:grpSpPr>
        <a:xfrm>
          <a:off x="0" y="0"/>
          <a:ext cx="0" cy="0"/>
          <a:chOff x="0" y="0"/>
          <a:chExt cx="0" cy="0"/>
        </a:xfrm>
      </p:grpSpPr>
      <p:sp>
        <p:nvSpPr>
          <p:cNvPr id="86" name="Google Shape;86;p17"/>
          <p:cNvSpPr/>
          <p:nvPr/>
        </p:nvSpPr>
        <p:spPr>
          <a:xfrm rot="10800000" flipH="1">
            <a:off x="1191" y="-125"/>
            <a:ext cx="7511100" cy="4628100"/>
          </a:xfrm>
          <a:prstGeom prst="round1Rect">
            <a:avLst>
              <a:gd name="adj" fmla="val 3140"/>
            </a:avLst>
          </a:prstGeom>
          <a:gradFill>
            <a:gsLst>
              <a:gs pos="0">
                <a:srgbClr val="6283EE"/>
              </a:gs>
              <a:gs pos="75000">
                <a:schemeClr val="accent2"/>
              </a:gs>
              <a:gs pos="100000">
                <a:schemeClr val="accent2"/>
              </a:gs>
            </a:gsLst>
            <a:lin ang="3000122" scaled="0"/>
          </a:gradFill>
          <a:ln>
            <a:noFill/>
          </a:ln>
          <a:effectLst>
            <a:outerShdw blurRad="571500" dist="317500" dir="8100000" algn="t" rotWithShape="0">
              <a:srgbClr val="132673">
                <a:alpha val="8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87" name="Google Shape;87;p17"/>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838200" dist="406400" dir="7440000" sx="96000" sy="96000" algn="t" rotWithShape="0">
              <a:srgbClr val="111D51">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88" name="Google Shape;88;p17"/>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89" name="Google Shape;89;p17"/>
          <p:cNvSpPr txBox="1"/>
          <p:nvPr/>
        </p:nvSpPr>
        <p:spPr>
          <a:xfrm>
            <a:off x="371475" y="846667"/>
            <a:ext cx="2955000" cy="6672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90" name="Google Shape;90;p17"/>
          <p:cNvGrpSpPr/>
          <p:nvPr/>
        </p:nvGrpSpPr>
        <p:grpSpPr>
          <a:xfrm>
            <a:off x="1223594" y="1783572"/>
            <a:ext cx="496707" cy="125137"/>
            <a:chOff x="2444506" y="3670918"/>
            <a:chExt cx="416666" cy="104972"/>
          </a:xfrm>
        </p:grpSpPr>
        <p:sp>
          <p:nvSpPr>
            <p:cNvPr id="91" name="Google Shape;91;p17"/>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92" name="Google Shape;92;p17"/>
            <p:cNvGrpSpPr/>
            <p:nvPr/>
          </p:nvGrpSpPr>
          <p:grpSpPr>
            <a:xfrm>
              <a:off x="2756386" y="3671305"/>
              <a:ext cx="104786" cy="103508"/>
              <a:chOff x="3331" y="1656"/>
              <a:chExt cx="1020" cy="1008"/>
            </a:xfrm>
          </p:grpSpPr>
          <p:sp>
            <p:nvSpPr>
              <p:cNvPr id="93" name="Google Shape;93;p17"/>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94" name="Google Shape;94;p17"/>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95" name="Google Shape;95;p17"/>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96" name="Google Shape;96;p17"/>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97" name="Google Shape;97;p17"/>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98" name="Google Shape;98;p17"/>
          <p:cNvGrpSpPr/>
          <p:nvPr/>
        </p:nvGrpSpPr>
        <p:grpSpPr>
          <a:xfrm>
            <a:off x="1794625" y="1786351"/>
            <a:ext cx="123435" cy="123436"/>
            <a:chOff x="2653" y="972"/>
            <a:chExt cx="2374" cy="2374"/>
          </a:xfrm>
        </p:grpSpPr>
        <p:sp>
          <p:nvSpPr>
            <p:cNvPr id="99" name="Google Shape;99;p17"/>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100" name="Google Shape;100;p17"/>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101" name="Google Shape;101;p17"/>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102" name="Google Shape;102;p17"/>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Quote Green">
  <p:cSld name="Quote Green">
    <p:bg>
      <p:bgPr>
        <a:solidFill>
          <a:schemeClr val="accent3"/>
        </a:solidFill>
        <a:effectLst/>
      </p:bgPr>
    </p:bg>
    <p:spTree>
      <p:nvGrpSpPr>
        <p:cNvPr id="1" name="Shape 408"/>
        <p:cNvGrpSpPr/>
        <p:nvPr/>
      </p:nvGrpSpPr>
      <p:grpSpPr>
        <a:xfrm>
          <a:off x="0" y="0"/>
          <a:ext cx="0" cy="0"/>
          <a:chOff x="0" y="0"/>
          <a:chExt cx="0" cy="0"/>
        </a:xfrm>
      </p:grpSpPr>
      <p:sp>
        <p:nvSpPr>
          <p:cNvPr id="409" name="Google Shape;409;p53"/>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0" name="Google Shape;410;p53"/>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1" name="Google Shape;411;p53"/>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12" name="Google Shape;412;p53"/>
          <p:cNvSpPr/>
          <p:nvPr/>
        </p:nvSpPr>
        <p:spPr>
          <a:xfrm>
            <a:off x="8490030" y="4678817"/>
            <a:ext cx="460200" cy="377400"/>
          </a:xfrm>
          <a:prstGeom prst="ellipse">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13" name="Google Shape;413;p53"/>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Quote Gray">
  <p:cSld name="Quote Gray">
    <p:bg>
      <p:bgPr>
        <a:solidFill>
          <a:schemeClr val="accent5"/>
        </a:solidFill>
        <a:effectLst/>
      </p:bgPr>
    </p:bg>
    <p:spTree>
      <p:nvGrpSpPr>
        <p:cNvPr id="1" name="Shape 414"/>
        <p:cNvGrpSpPr/>
        <p:nvPr/>
      </p:nvGrpSpPr>
      <p:grpSpPr>
        <a:xfrm>
          <a:off x="0" y="0"/>
          <a:ext cx="0" cy="0"/>
          <a:chOff x="0" y="0"/>
          <a:chExt cx="0" cy="0"/>
        </a:xfrm>
      </p:grpSpPr>
      <p:sp>
        <p:nvSpPr>
          <p:cNvPr id="415" name="Google Shape;415;p54"/>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6" name="Google Shape;416;p54"/>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7" name="Google Shape;417;p54"/>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18" name="Google Shape;418;p54"/>
          <p:cNvSpPr/>
          <p:nvPr/>
        </p:nvSpPr>
        <p:spPr>
          <a:xfrm>
            <a:off x="8490030" y="4678817"/>
            <a:ext cx="460200" cy="377400"/>
          </a:xfrm>
          <a:prstGeom prst="ellipse">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19" name="Google Shape;419;p5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10_Thank You">
  <p:cSld name="10_Thank You">
    <p:bg>
      <p:bgPr>
        <a:solidFill>
          <a:schemeClr val="accent3"/>
        </a:solidFill>
        <a:effectLst/>
      </p:bgPr>
    </p:bg>
    <p:spTree>
      <p:nvGrpSpPr>
        <p:cNvPr id="1" name="Shape 420"/>
        <p:cNvGrpSpPr/>
        <p:nvPr/>
      </p:nvGrpSpPr>
      <p:grpSpPr>
        <a:xfrm>
          <a:off x="0" y="0"/>
          <a:ext cx="0" cy="0"/>
          <a:chOff x="0" y="0"/>
          <a:chExt cx="0" cy="0"/>
        </a:xfrm>
      </p:grpSpPr>
      <p:sp>
        <p:nvSpPr>
          <p:cNvPr id="421" name="Google Shape;421;p55"/>
          <p:cNvSpPr/>
          <p:nvPr/>
        </p:nvSpPr>
        <p:spPr>
          <a:xfrm rot="10800000" flipH="1">
            <a:off x="1191" y="-125"/>
            <a:ext cx="7511100" cy="4628100"/>
          </a:xfrm>
          <a:prstGeom prst="round1Rect">
            <a:avLst>
              <a:gd name="adj" fmla="val 3140"/>
            </a:avLst>
          </a:prstGeom>
          <a:gradFill>
            <a:gsLst>
              <a:gs pos="0">
                <a:srgbClr val="80BCAA"/>
              </a:gs>
              <a:gs pos="75000">
                <a:srgbClr val="A5CFC2"/>
              </a:gs>
              <a:gs pos="100000">
                <a:srgbClr val="A5CFC2"/>
              </a:gs>
            </a:gsLst>
            <a:lin ang="3000122" scaled="0"/>
          </a:gradFill>
          <a:ln>
            <a:noFill/>
          </a:ln>
          <a:effectLst>
            <a:outerShdw blurRad="825500" dist="317500" dir="8100000" algn="t" rotWithShape="0">
              <a:srgbClr val="305C4F">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22" name="Google Shape;422;p55"/>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838200" dist="406400" dir="7440000" sx="96000" sy="96000" algn="t" rotWithShape="0">
              <a:srgbClr val="305C4F">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23" name="Google Shape;423;p55"/>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424" name="Google Shape;424;p55"/>
          <p:cNvSpPr txBox="1"/>
          <p:nvPr/>
        </p:nvSpPr>
        <p:spPr>
          <a:xfrm>
            <a:off x="371475" y="846667"/>
            <a:ext cx="2955000" cy="7356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425" name="Google Shape;425;p55"/>
          <p:cNvGrpSpPr/>
          <p:nvPr/>
        </p:nvGrpSpPr>
        <p:grpSpPr>
          <a:xfrm>
            <a:off x="1223594" y="1783572"/>
            <a:ext cx="496707" cy="125137"/>
            <a:chOff x="2444506" y="3670918"/>
            <a:chExt cx="416666" cy="104972"/>
          </a:xfrm>
        </p:grpSpPr>
        <p:sp>
          <p:nvSpPr>
            <p:cNvPr id="426" name="Google Shape;426;p55"/>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427" name="Google Shape;427;p55"/>
            <p:cNvGrpSpPr/>
            <p:nvPr/>
          </p:nvGrpSpPr>
          <p:grpSpPr>
            <a:xfrm>
              <a:off x="2756386" y="3671305"/>
              <a:ext cx="104786" cy="103508"/>
              <a:chOff x="3331" y="1656"/>
              <a:chExt cx="1020" cy="1008"/>
            </a:xfrm>
          </p:grpSpPr>
          <p:sp>
            <p:nvSpPr>
              <p:cNvPr id="428" name="Google Shape;428;p55"/>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429" name="Google Shape;429;p55"/>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30" name="Google Shape;430;p55"/>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31" name="Google Shape;431;p55"/>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432" name="Google Shape;432;p55"/>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433" name="Google Shape;433;p55"/>
          <p:cNvGrpSpPr/>
          <p:nvPr/>
        </p:nvGrpSpPr>
        <p:grpSpPr>
          <a:xfrm>
            <a:off x="1794625" y="1786351"/>
            <a:ext cx="123435" cy="123436"/>
            <a:chOff x="2653" y="972"/>
            <a:chExt cx="2374" cy="2374"/>
          </a:xfrm>
        </p:grpSpPr>
        <p:sp>
          <p:nvSpPr>
            <p:cNvPr id="434" name="Google Shape;434;p55"/>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35" name="Google Shape;435;p55"/>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36" name="Google Shape;436;p55"/>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437" name="Google Shape;437;p55"/>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20_Thank You">
  <p:cSld name="20_Thank You">
    <p:bg>
      <p:bgPr>
        <a:solidFill>
          <a:schemeClr val="accent5"/>
        </a:solidFill>
        <a:effectLst/>
      </p:bgPr>
    </p:bg>
    <p:spTree>
      <p:nvGrpSpPr>
        <p:cNvPr id="1" name="Shape 438"/>
        <p:cNvGrpSpPr/>
        <p:nvPr/>
      </p:nvGrpSpPr>
      <p:grpSpPr>
        <a:xfrm>
          <a:off x="0" y="0"/>
          <a:ext cx="0" cy="0"/>
          <a:chOff x="0" y="0"/>
          <a:chExt cx="0" cy="0"/>
        </a:xfrm>
      </p:grpSpPr>
      <p:sp>
        <p:nvSpPr>
          <p:cNvPr id="439" name="Google Shape;439;p56"/>
          <p:cNvSpPr/>
          <p:nvPr/>
        </p:nvSpPr>
        <p:spPr>
          <a:xfrm rot="10800000" flipH="1">
            <a:off x="1191" y="-125"/>
            <a:ext cx="7511100" cy="4628100"/>
          </a:xfrm>
          <a:prstGeom prst="round1Rect">
            <a:avLst>
              <a:gd name="adj" fmla="val 3140"/>
            </a:avLst>
          </a:prstGeom>
          <a:gradFill>
            <a:gsLst>
              <a:gs pos="0">
                <a:srgbClr val="7F8699"/>
              </a:gs>
              <a:gs pos="75000">
                <a:schemeClr val="accent6"/>
              </a:gs>
              <a:gs pos="100000">
                <a:schemeClr val="accent6"/>
              </a:gs>
            </a:gsLst>
            <a:lin ang="3000122" scaled="0"/>
          </a:gradFill>
          <a:ln>
            <a:noFill/>
          </a:ln>
          <a:effectLst>
            <a:outerShdw blurRad="825500" dist="317500" dir="8100000" algn="t" rotWithShape="0">
              <a:srgbClr val="242D3A">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40" name="Google Shape;440;p56"/>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571500" dist="406400" dir="7440000" sx="96000" sy="96000" algn="t" rotWithShape="0">
              <a:srgbClr val="242D3A">
                <a:alpha val="8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41" name="Google Shape;441;p56"/>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442" name="Google Shape;442;p56"/>
          <p:cNvSpPr txBox="1"/>
          <p:nvPr/>
        </p:nvSpPr>
        <p:spPr>
          <a:xfrm>
            <a:off x="371475" y="846667"/>
            <a:ext cx="2955000" cy="6672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443" name="Google Shape;443;p56"/>
          <p:cNvGrpSpPr/>
          <p:nvPr/>
        </p:nvGrpSpPr>
        <p:grpSpPr>
          <a:xfrm>
            <a:off x="1223594" y="1783572"/>
            <a:ext cx="496707" cy="125137"/>
            <a:chOff x="2444506" y="3670918"/>
            <a:chExt cx="416666" cy="104972"/>
          </a:xfrm>
        </p:grpSpPr>
        <p:sp>
          <p:nvSpPr>
            <p:cNvPr id="444" name="Google Shape;444;p56"/>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445" name="Google Shape;445;p56"/>
            <p:cNvGrpSpPr/>
            <p:nvPr/>
          </p:nvGrpSpPr>
          <p:grpSpPr>
            <a:xfrm>
              <a:off x="2756386" y="3671305"/>
              <a:ext cx="104786" cy="103508"/>
              <a:chOff x="3331" y="1656"/>
              <a:chExt cx="1020" cy="1008"/>
            </a:xfrm>
          </p:grpSpPr>
          <p:sp>
            <p:nvSpPr>
              <p:cNvPr id="446" name="Google Shape;446;p56"/>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447" name="Google Shape;447;p56"/>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48" name="Google Shape;448;p56"/>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49" name="Google Shape;449;p56"/>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450" name="Google Shape;450;p56"/>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451" name="Google Shape;451;p56"/>
          <p:cNvGrpSpPr/>
          <p:nvPr/>
        </p:nvGrpSpPr>
        <p:grpSpPr>
          <a:xfrm>
            <a:off x="1794625" y="1786351"/>
            <a:ext cx="123435" cy="123436"/>
            <a:chOff x="2653" y="972"/>
            <a:chExt cx="2374" cy="2374"/>
          </a:xfrm>
        </p:grpSpPr>
        <p:sp>
          <p:nvSpPr>
            <p:cNvPr id="452" name="Google Shape;452;p56"/>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53" name="Google Shape;453;p56"/>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54" name="Google Shape;454;p56"/>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455" name="Google Shape;455;p56"/>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Green">
  <p:cSld name="Title Green">
    <p:spTree>
      <p:nvGrpSpPr>
        <p:cNvPr id="1" name="Shape 103"/>
        <p:cNvGrpSpPr/>
        <p:nvPr/>
      </p:nvGrpSpPr>
      <p:grpSpPr>
        <a:xfrm>
          <a:off x="0" y="0"/>
          <a:ext cx="0" cy="0"/>
          <a:chOff x="0" y="0"/>
          <a:chExt cx="0" cy="0"/>
        </a:xfrm>
      </p:grpSpPr>
      <p:grpSp>
        <p:nvGrpSpPr>
          <p:cNvPr id="104" name="Google Shape;104;p18"/>
          <p:cNvGrpSpPr/>
          <p:nvPr/>
        </p:nvGrpSpPr>
        <p:grpSpPr>
          <a:xfrm>
            <a:off x="-12" y="-102"/>
            <a:ext cx="7330192" cy="4769488"/>
            <a:chOff x="-17" y="-141"/>
            <a:chExt cx="9773590" cy="6359317"/>
          </a:xfrm>
        </p:grpSpPr>
        <p:pic>
          <p:nvPicPr>
            <p:cNvPr id="105" name="Google Shape;105;p18"/>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106" name="Google Shape;106;p18"/>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07" name="Google Shape;107;p18"/>
            <p:cNvSpPr/>
            <p:nvPr/>
          </p:nvSpPr>
          <p:spPr>
            <a:xfrm rot="10800000" flipH="1">
              <a:off x="-1" y="134"/>
              <a:ext cx="9567300" cy="6266700"/>
            </a:xfrm>
            <a:prstGeom prst="round1Rect">
              <a:avLst>
                <a:gd name="adj" fmla="val 3540"/>
              </a:avLst>
            </a:prstGeom>
            <a:solidFill>
              <a:srgbClr val="A5CFC2"/>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08" name="Google Shape;108;p18"/>
            <p:cNvSpPr/>
            <p:nvPr/>
          </p:nvSpPr>
          <p:spPr>
            <a:xfrm rot="10800000" flipH="1">
              <a:off x="8911646" y="118"/>
              <a:ext cx="655800" cy="6267000"/>
            </a:xfrm>
            <a:prstGeom prst="round1Rect">
              <a:avLst>
                <a:gd name="adj" fmla="val 30312"/>
              </a:avLst>
            </a:prstGeom>
            <a:gradFill>
              <a:gsLst>
                <a:gs pos="0">
                  <a:srgbClr val="A5CFC2">
                    <a:alpha val="0"/>
                  </a:srgbClr>
                </a:gs>
                <a:gs pos="34000">
                  <a:srgbClr val="A5CFC2">
                    <a:alpha val="0"/>
                  </a:srgbClr>
                </a:gs>
                <a:gs pos="66000">
                  <a:srgbClr val="305C4F">
                    <a:alpha val="13725"/>
                  </a:srgbClr>
                </a:gs>
                <a:gs pos="100000">
                  <a:srgbClr val="305C4F"/>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09" name="Google Shape;109;p18"/>
            <p:cNvGrpSpPr/>
            <p:nvPr/>
          </p:nvGrpSpPr>
          <p:grpSpPr>
            <a:xfrm>
              <a:off x="-17" y="-141"/>
              <a:ext cx="8822620" cy="5487528"/>
              <a:chOff x="503552" y="46608"/>
              <a:chExt cx="9419837" cy="5487528"/>
            </a:xfrm>
          </p:grpSpPr>
          <p:sp>
            <p:nvSpPr>
              <p:cNvPr id="110" name="Google Shape;110;p18"/>
              <p:cNvSpPr/>
              <p:nvPr/>
            </p:nvSpPr>
            <p:spPr>
              <a:xfrm>
                <a:off x="9800389" y="46748"/>
                <a:ext cx="123000" cy="2105100"/>
              </a:xfrm>
              <a:prstGeom prst="rect">
                <a:avLst/>
              </a:prstGeom>
              <a:solidFill>
                <a:srgbClr val="488B76"/>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11" name="Google Shape;111;p18"/>
              <p:cNvSpPr/>
              <p:nvPr/>
            </p:nvSpPr>
            <p:spPr>
              <a:xfrm>
                <a:off x="503573" y="5454636"/>
                <a:ext cx="1380300" cy="79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12" name="Google Shape;112;p18"/>
              <p:cNvGrpSpPr/>
              <p:nvPr/>
            </p:nvGrpSpPr>
            <p:grpSpPr>
              <a:xfrm>
                <a:off x="503552" y="46608"/>
                <a:ext cx="9419635" cy="5487458"/>
                <a:chOff x="416703" y="46608"/>
                <a:chExt cx="9419635" cy="5487458"/>
              </a:xfrm>
            </p:grpSpPr>
            <p:grpSp>
              <p:nvGrpSpPr>
                <p:cNvPr id="113" name="Google Shape;113;p18"/>
                <p:cNvGrpSpPr/>
                <p:nvPr/>
              </p:nvGrpSpPr>
              <p:grpSpPr>
                <a:xfrm>
                  <a:off x="416703" y="46812"/>
                  <a:ext cx="9419635" cy="5487253"/>
                  <a:chOff x="678407" y="-1026049"/>
                  <a:chExt cx="9440404" cy="5501006"/>
                </a:xfrm>
              </p:grpSpPr>
              <p:sp>
                <p:nvSpPr>
                  <p:cNvPr id="114" name="Google Shape;114;p18"/>
                  <p:cNvSpPr/>
                  <p:nvPr/>
                </p:nvSpPr>
                <p:spPr>
                  <a:xfrm rot="10800000" flipH="1">
                    <a:off x="1974711" y="1033657"/>
                    <a:ext cx="8144100" cy="3441300"/>
                  </a:xfrm>
                  <a:prstGeom prst="round1Rect">
                    <a:avLst>
                      <a:gd name="adj" fmla="val 4294"/>
                    </a:avLst>
                  </a:prstGeom>
                  <a:gradFill>
                    <a:gsLst>
                      <a:gs pos="0">
                        <a:schemeClr val="accent3"/>
                      </a:gs>
                      <a:gs pos="31000">
                        <a:schemeClr val="accent3"/>
                      </a:gs>
                      <a:gs pos="38000">
                        <a:srgbClr val="488B76"/>
                      </a:gs>
                      <a:gs pos="44000">
                        <a:srgbClr val="488B76"/>
                      </a:gs>
                      <a:gs pos="100000">
                        <a:srgbClr val="488B76"/>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15" name="Google Shape;115;p18"/>
                  <p:cNvSpPr/>
                  <p:nvPr/>
                </p:nvSpPr>
                <p:spPr>
                  <a:xfrm rot="10800000" flipH="1">
                    <a:off x="678407" y="-1026049"/>
                    <a:ext cx="9332400" cy="5464800"/>
                  </a:xfrm>
                  <a:prstGeom prst="round1Rect">
                    <a:avLst>
                      <a:gd name="adj" fmla="val 2348"/>
                    </a:avLst>
                  </a:prstGeom>
                  <a:solidFill>
                    <a:schemeClr val="accent3"/>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116" name="Google Shape;116;p18"/>
                <p:cNvSpPr/>
                <p:nvPr/>
              </p:nvSpPr>
              <p:spPr>
                <a:xfrm rot="10800000" flipH="1">
                  <a:off x="9193284" y="46608"/>
                  <a:ext cx="535500" cy="5447100"/>
                </a:xfrm>
                <a:prstGeom prst="round1Rect">
                  <a:avLst>
                    <a:gd name="adj" fmla="val 25526"/>
                  </a:avLst>
                </a:prstGeom>
                <a:gradFill>
                  <a:gsLst>
                    <a:gs pos="0">
                      <a:srgbClr val="6AB19B">
                        <a:alpha val="0"/>
                      </a:srgbClr>
                    </a:gs>
                    <a:gs pos="61000">
                      <a:srgbClr val="23443A">
                        <a:alpha val="38823"/>
                      </a:srgbClr>
                    </a:gs>
                    <a:gs pos="93000">
                      <a:srgbClr val="305C4F">
                        <a:alpha val="90980"/>
                      </a:srgbClr>
                    </a:gs>
                    <a:gs pos="99000">
                      <a:srgbClr val="284C40"/>
                    </a:gs>
                    <a:gs pos="100000">
                      <a:srgbClr val="1E3931"/>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grpSp>
      </p:grpSp>
      <p:sp>
        <p:nvSpPr>
          <p:cNvPr id="117" name="Google Shape;117;p18"/>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18" name="Google Shape;118;p18"/>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119" name="Google Shape;119;p18"/>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120" name="Google Shape;120;p18"/>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21" name="Google Shape;121;p18"/>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22" name="Google Shape;122;p18"/>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Gray">
  <p:cSld name="Title Gray">
    <p:spTree>
      <p:nvGrpSpPr>
        <p:cNvPr id="1" name="Shape 123"/>
        <p:cNvGrpSpPr/>
        <p:nvPr/>
      </p:nvGrpSpPr>
      <p:grpSpPr>
        <a:xfrm>
          <a:off x="0" y="0"/>
          <a:ext cx="0" cy="0"/>
          <a:chOff x="0" y="0"/>
          <a:chExt cx="0" cy="0"/>
        </a:xfrm>
      </p:grpSpPr>
      <p:grpSp>
        <p:nvGrpSpPr>
          <p:cNvPr id="124" name="Google Shape;124;p19"/>
          <p:cNvGrpSpPr/>
          <p:nvPr/>
        </p:nvGrpSpPr>
        <p:grpSpPr>
          <a:xfrm>
            <a:off x="-14" y="-105"/>
            <a:ext cx="7330193" cy="4769487"/>
            <a:chOff x="-18" y="-140"/>
            <a:chExt cx="9773591" cy="6359316"/>
          </a:xfrm>
        </p:grpSpPr>
        <p:pic>
          <p:nvPicPr>
            <p:cNvPr id="125" name="Google Shape;125;p19"/>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126" name="Google Shape;126;p19"/>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27" name="Google Shape;127;p19"/>
            <p:cNvSpPr/>
            <p:nvPr/>
          </p:nvSpPr>
          <p:spPr>
            <a:xfrm rot="10800000" flipH="1">
              <a:off x="-1" y="134"/>
              <a:ext cx="9567300" cy="6266700"/>
            </a:xfrm>
            <a:prstGeom prst="round1Rect">
              <a:avLst>
                <a:gd name="adj" fmla="val 3540"/>
              </a:avLst>
            </a:prstGeom>
            <a:solidFill>
              <a:schemeClr val="accent6"/>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28" name="Google Shape;128;p19"/>
            <p:cNvSpPr/>
            <p:nvPr/>
          </p:nvSpPr>
          <p:spPr>
            <a:xfrm rot="10800000" flipH="1">
              <a:off x="9126204" y="118"/>
              <a:ext cx="441300" cy="6267000"/>
            </a:xfrm>
            <a:prstGeom prst="round1Rect">
              <a:avLst>
                <a:gd name="adj" fmla="val 29015"/>
              </a:avLst>
            </a:prstGeom>
            <a:gradFill>
              <a:gsLst>
                <a:gs pos="0">
                  <a:srgbClr val="A4A8B9">
                    <a:alpha val="0"/>
                  </a:srgbClr>
                </a:gs>
                <a:gs pos="43000">
                  <a:srgbClr val="A4A8B9">
                    <a:alpha val="0"/>
                  </a:srgbClr>
                </a:gs>
                <a:gs pos="100000">
                  <a:srgbClr val="4B5062"/>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29" name="Google Shape;129;p19"/>
            <p:cNvGrpSpPr/>
            <p:nvPr/>
          </p:nvGrpSpPr>
          <p:grpSpPr>
            <a:xfrm>
              <a:off x="-18" y="-140"/>
              <a:ext cx="8822621" cy="5487527"/>
              <a:chOff x="503551" y="46609"/>
              <a:chExt cx="9419838" cy="5487527"/>
            </a:xfrm>
          </p:grpSpPr>
          <p:sp>
            <p:nvSpPr>
              <p:cNvPr id="130" name="Google Shape;130;p19"/>
              <p:cNvSpPr/>
              <p:nvPr/>
            </p:nvSpPr>
            <p:spPr>
              <a:xfrm>
                <a:off x="9800389" y="46748"/>
                <a:ext cx="123000" cy="2105100"/>
              </a:xfrm>
              <a:prstGeom prst="rect">
                <a:avLst/>
              </a:prstGeom>
              <a:solidFill>
                <a:srgbClr val="72789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1" name="Google Shape;131;p19"/>
              <p:cNvSpPr/>
              <p:nvPr/>
            </p:nvSpPr>
            <p:spPr>
              <a:xfrm>
                <a:off x="503573" y="5454636"/>
                <a:ext cx="1380300" cy="79500"/>
              </a:xfrm>
              <a:prstGeom prst="rect">
                <a:avLst/>
              </a:prstGeom>
              <a:solidFill>
                <a:srgbClr val="72789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32" name="Google Shape;132;p19"/>
              <p:cNvGrpSpPr/>
              <p:nvPr/>
            </p:nvGrpSpPr>
            <p:grpSpPr>
              <a:xfrm>
                <a:off x="503551" y="46609"/>
                <a:ext cx="9419636" cy="5487456"/>
                <a:chOff x="416702" y="46609"/>
                <a:chExt cx="9419636" cy="5487456"/>
              </a:xfrm>
            </p:grpSpPr>
            <p:grpSp>
              <p:nvGrpSpPr>
                <p:cNvPr id="133" name="Google Shape;133;p19"/>
                <p:cNvGrpSpPr/>
                <p:nvPr/>
              </p:nvGrpSpPr>
              <p:grpSpPr>
                <a:xfrm>
                  <a:off x="416702" y="46812"/>
                  <a:ext cx="9419636" cy="5487253"/>
                  <a:chOff x="678406" y="-1026049"/>
                  <a:chExt cx="9440405" cy="5501006"/>
                </a:xfrm>
              </p:grpSpPr>
              <p:sp>
                <p:nvSpPr>
                  <p:cNvPr id="134" name="Google Shape;134;p19"/>
                  <p:cNvSpPr/>
                  <p:nvPr/>
                </p:nvSpPr>
                <p:spPr>
                  <a:xfrm rot="10800000" flipH="1">
                    <a:off x="1974711" y="1033657"/>
                    <a:ext cx="8144100" cy="3441300"/>
                  </a:xfrm>
                  <a:prstGeom prst="round1Rect">
                    <a:avLst>
                      <a:gd name="adj" fmla="val 4294"/>
                    </a:avLst>
                  </a:prstGeom>
                  <a:gradFill>
                    <a:gsLst>
                      <a:gs pos="0">
                        <a:srgbClr val="727893"/>
                      </a:gs>
                      <a:gs pos="31000">
                        <a:schemeClr val="accent6"/>
                      </a:gs>
                      <a:gs pos="38000">
                        <a:srgbClr val="727893"/>
                      </a:gs>
                      <a:gs pos="48000">
                        <a:srgbClr val="727893"/>
                      </a:gs>
                      <a:gs pos="100000">
                        <a:srgbClr val="727893"/>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5" name="Google Shape;135;p19"/>
                  <p:cNvSpPr/>
                  <p:nvPr/>
                </p:nvSpPr>
                <p:spPr>
                  <a:xfrm rot="10800000" flipH="1">
                    <a:off x="678406" y="-1026049"/>
                    <a:ext cx="9332400" cy="5464800"/>
                  </a:xfrm>
                  <a:prstGeom prst="round1Rect">
                    <a:avLst>
                      <a:gd name="adj" fmla="val 2348"/>
                    </a:avLst>
                  </a:prstGeom>
                  <a:solidFill>
                    <a:schemeClr val="accent5"/>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136" name="Google Shape;136;p19"/>
                <p:cNvSpPr/>
                <p:nvPr/>
              </p:nvSpPr>
              <p:spPr>
                <a:xfrm rot="10800000" flipH="1">
                  <a:off x="9272448" y="46611"/>
                  <a:ext cx="456300" cy="5447100"/>
                </a:xfrm>
                <a:prstGeom prst="round1Rect">
                  <a:avLst>
                    <a:gd name="adj" fmla="val 29954"/>
                  </a:avLst>
                </a:prstGeom>
                <a:gradFill>
                  <a:gsLst>
                    <a:gs pos="0">
                      <a:srgbClr val="4A5A75">
                        <a:alpha val="0"/>
                      </a:srgbClr>
                    </a:gs>
                    <a:gs pos="58999">
                      <a:srgbClr val="242D3A">
                        <a:alpha val="20000"/>
                      </a:srgbClr>
                    </a:gs>
                    <a:gs pos="100000">
                      <a:srgbClr val="242D3A"/>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7" name="Google Shape;137;p19"/>
                <p:cNvSpPr/>
                <p:nvPr/>
              </p:nvSpPr>
              <p:spPr>
                <a:xfrm rot="10800000" flipH="1">
                  <a:off x="9182404" y="46609"/>
                  <a:ext cx="438300" cy="5447100"/>
                </a:xfrm>
                <a:prstGeom prst="round1Rect">
                  <a:avLst>
                    <a:gd name="adj" fmla="val 0"/>
                  </a:avLst>
                </a:prstGeom>
                <a:gradFill>
                  <a:gsLst>
                    <a:gs pos="0">
                      <a:srgbClr val="4A5A75">
                        <a:alpha val="0"/>
                      </a:srgbClr>
                    </a:gs>
                    <a:gs pos="48000">
                      <a:srgbClr val="4A5A75">
                        <a:alpha val="0"/>
                      </a:srgbClr>
                    </a:gs>
                    <a:gs pos="68000">
                      <a:srgbClr val="3E4C63">
                        <a:alpha val="49803"/>
                      </a:srgbClr>
                    </a:gs>
                    <a:gs pos="98970">
                      <a:srgbClr val="374357"/>
                    </a:gs>
                    <a:gs pos="100000">
                      <a:srgbClr val="374357"/>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grpSp>
      </p:grpSp>
      <p:sp>
        <p:nvSpPr>
          <p:cNvPr id="138" name="Google Shape;138;p19"/>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39" name="Google Shape;139;p19"/>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140" name="Google Shape;140;p19"/>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141" name="Google Shape;141;p19"/>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42" name="Google Shape;142;p19"/>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43" name="Google Shape;143;p19"/>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Subtitle">
  <p:cSld name="Title and Subtitle">
    <p:spTree>
      <p:nvGrpSpPr>
        <p:cNvPr id="1" name="Shape 144"/>
        <p:cNvGrpSpPr/>
        <p:nvPr/>
      </p:nvGrpSpPr>
      <p:grpSpPr>
        <a:xfrm>
          <a:off x="0" y="0"/>
          <a:ext cx="0" cy="0"/>
          <a:chOff x="0" y="0"/>
          <a:chExt cx="0" cy="0"/>
        </a:xfrm>
      </p:grpSpPr>
      <p:sp>
        <p:nvSpPr>
          <p:cNvPr id="145" name="Google Shape;145;p20"/>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46" name="Google Shape;146;p20"/>
          <p:cNvSpPr txBox="1">
            <a:spLocks noGrp="1"/>
          </p:cNvSpPr>
          <p:nvPr>
            <p:ph type="subTitle" idx="1"/>
          </p:nvPr>
        </p:nvSpPr>
        <p:spPr>
          <a:xfrm>
            <a:off x="370332" y="849174"/>
            <a:ext cx="83913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47" name="Google Shape;147;p20"/>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48"/>
        <p:cNvGrpSpPr/>
        <p:nvPr/>
      </p:nvGrpSpPr>
      <p:grpSpPr>
        <a:xfrm>
          <a:off x="0" y="0"/>
          <a:ext cx="0" cy="0"/>
          <a:chOff x="0" y="0"/>
          <a:chExt cx="0" cy="0"/>
        </a:xfrm>
      </p:grpSpPr>
      <p:sp>
        <p:nvSpPr>
          <p:cNvPr id="149" name="Google Shape;149;p21"/>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 Column Content">
  <p:cSld name="Two Column Content">
    <p:spTree>
      <p:nvGrpSpPr>
        <p:cNvPr id="1" name="Shape 150"/>
        <p:cNvGrpSpPr/>
        <p:nvPr/>
      </p:nvGrpSpPr>
      <p:grpSpPr>
        <a:xfrm>
          <a:off x="0" y="0"/>
          <a:ext cx="0" cy="0"/>
          <a:chOff x="0" y="0"/>
          <a:chExt cx="0" cy="0"/>
        </a:xfrm>
      </p:grpSpPr>
      <p:sp>
        <p:nvSpPr>
          <p:cNvPr id="151" name="Google Shape;151;p22"/>
          <p:cNvSpPr txBox="1">
            <a:spLocks noGrp="1"/>
          </p:cNvSpPr>
          <p:nvPr>
            <p:ph type="title"/>
          </p:nvPr>
        </p:nvSpPr>
        <p:spPr>
          <a:xfrm>
            <a:off x="371475" y="431670"/>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52" name="Google Shape;152;p22"/>
          <p:cNvSpPr txBox="1">
            <a:spLocks noGrp="1"/>
          </p:cNvSpPr>
          <p:nvPr>
            <p:ph type="subTitle" idx="1"/>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53" name="Google Shape;153;p22"/>
          <p:cNvSpPr txBox="1">
            <a:spLocks noGrp="1"/>
          </p:cNvSpPr>
          <p:nvPr>
            <p:ph type="body" idx="2"/>
          </p:nvPr>
        </p:nvSpPr>
        <p:spPr>
          <a:xfrm>
            <a:off x="370332" y="1282446"/>
            <a:ext cx="4101000" cy="35181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54" name="Google Shape;154;p22"/>
          <p:cNvSpPr txBox="1">
            <a:spLocks noGrp="1"/>
          </p:cNvSpPr>
          <p:nvPr>
            <p:ph type="body" idx="3"/>
          </p:nvPr>
        </p:nvSpPr>
        <p:spPr>
          <a:xfrm>
            <a:off x="4662192" y="1282446"/>
            <a:ext cx="4111500" cy="35181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228600" algn="l" rtl="0">
              <a:lnSpc>
                <a:spcPct val="94000"/>
              </a:lnSpc>
              <a:spcBef>
                <a:spcPts val="0"/>
              </a:spcBef>
              <a:spcAft>
                <a:spcPts val="0"/>
              </a:spcAft>
              <a:buClr>
                <a:srgbClr val="262626"/>
              </a:buClr>
              <a:buSzPts val="1800"/>
              <a:buNone/>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cxnSp>
        <p:nvCxnSpPr>
          <p:cNvPr id="155" name="Google Shape;155;p22"/>
          <p:cNvCxnSpPr/>
          <p:nvPr/>
        </p:nvCxnSpPr>
        <p:spPr>
          <a:xfrm>
            <a:off x="4572000" y="1282446"/>
            <a:ext cx="0" cy="3518100"/>
          </a:xfrm>
          <a:prstGeom prst="straightConnector1">
            <a:avLst/>
          </a:prstGeom>
          <a:noFill/>
          <a:ln w="12700" cap="rnd" cmpd="sng">
            <a:solidFill>
              <a:srgbClr val="A5A5A5"/>
            </a:solidFill>
            <a:prstDash val="solid"/>
            <a:round/>
            <a:headEnd type="none" w="lg" len="lg"/>
            <a:tailEnd type="none" w="sm" len="sm"/>
          </a:ln>
        </p:spPr>
      </p:cxnSp>
      <p:sp>
        <p:nvSpPr>
          <p:cNvPr id="156" name="Google Shape;156;p22"/>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marR="0" lvl="0" algn="l" rtl="0">
              <a:lnSpc>
                <a:spcPct val="82000"/>
              </a:lnSpc>
              <a:spcBef>
                <a:spcPts val="0"/>
              </a:spcBef>
              <a:spcAft>
                <a:spcPts val="0"/>
              </a:spcAft>
              <a:buClr>
                <a:srgbClr val="262626"/>
              </a:buClr>
              <a:buSzPts val="2600"/>
              <a:buFont typeface="Helvetica Neue"/>
              <a:buNone/>
              <a:defRPr sz="2600" b="0" i="0" u="none" strike="noStrike" cap="none">
                <a:solidFill>
                  <a:srgbClr val="262626"/>
                </a:solidFill>
                <a:latin typeface="Helvetica Neue"/>
                <a:ea typeface="Helvetica Neue"/>
                <a:cs typeface="Helvetica Neue"/>
                <a:sym typeface="Helvetica Neue"/>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370332" y="1282446"/>
            <a:ext cx="8394300" cy="3477000"/>
          </a:xfrm>
          <a:prstGeom prst="rect">
            <a:avLst/>
          </a:prstGeom>
          <a:noFill/>
          <a:ln>
            <a:noFill/>
          </a:ln>
        </p:spPr>
        <p:txBody>
          <a:bodyPr spcFirstLastPara="1" wrap="square" lIns="0" tIns="0" rIns="0" bIns="0" anchor="t" anchorCtr="0"/>
          <a:lstStyle>
            <a:lvl1pPr marL="457200" marR="0" lvl="0" indent="-330200" algn="l" rtl="0">
              <a:lnSpc>
                <a:spcPct val="107000"/>
              </a:lnSpc>
              <a:spcBef>
                <a:spcPts val="900"/>
              </a:spcBef>
              <a:spcAft>
                <a:spcPts val="0"/>
              </a:spcAft>
              <a:buClr>
                <a:srgbClr val="3253DC"/>
              </a:buClr>
              <a:buSzPts val="1600"/>
              <a:buFont typeface="Arial"/>
              <a:buChar char="•"/>
              <a:defRPr sz="1600" b="0" i="0" u="none" strike="noStrike" cap="none">
                <a:solidFill>
                  <a:srgbClr val="262626"/>
                </a:solidFill>
                <a:latin typeface="Helvetica Neue"/>
                <a:ea typeface="Helvetica Neue"/>
                <a:cs typeface="Helvetica Neue"/>
                <a:sym typeface="Helvetica Neue"/>
              </a:defRPr>
            </a:lvl1pPr>
            <a:lvl2pPr marL="914400" marR="0" lvl="1" indent="-330200"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L="1371600" marR="0" lvl="2"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L="1828800" marR="0" lvl="3"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L="2286000" marR="0" lvl="4" indent="-361950"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L="2743200" marR="0" lvl="5" indent="-342900"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L="3200400" marR="0" lvl="6" indent="-330200"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L="3657600" marR="0" lvl="7" indent="-488950"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L="4114800" marR="0" lvl="8" indent="-552450"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53" name="Google Shape;53;p13"/>
          <p:cNvSpPr txBox="1"/>
          <p:nvPr/>
        </p:nvSpPr>
        <p:spPr>
          <a:xfrm>
            <a:off x="8678749" y="4884354"/>
            <a:ext cx="93900" cy="1155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b="0" i="0" u="none" strike="noStrike" cap="none">
                <a:solidFill>
                  <a:srgbClr val="7F7F7F"/>
                </a:solidFill>
                <a:latin typeface="Helvetica Neue"/>
                <a:ea typeface="Helvetica Neue"/>
                <a:cs typeface="Helvetica Neue"/>
                <a:sym typeface="Helvetica Neue"/>
              </a:rPr>
              <a:t>‹#›</a:t>
            </a:fld>
            <a:endParaRPr sz="600" b="0" i="0" u="none" strike="noStrike" cap="none">
              <a:solidFill>
                <a:srgbClr val="7F7F7F"/>
              </a:solidFill>
              <a:latin typeface="Helvetica Neue"/>
              <a:ea typeface="Helvetica Neue"/>
              <a:cs typeface="Helvetica Neue"/>
              <a:sym typeface="Helvetica Neue"/>
            </a:endParaRPr>
          </a:p>
        </p:txBody>
      </p:sp>
      <p:sp>
        <p:nvSpPr>
          <p:cNvPr id="54" name="Google Shape;54;p13"/>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marR="0" lvl="0" algn="l" rtl="0">
              <a:spcBef>
                <a:spcPts val="0"/>
              </a:spcBef>
              <a:spcAft>
                <a:spcPts val="0"/>
              </a:spcAft>
              <a:buSzPts val="1100"/>
              <a:buNone/>
              <a:defRPr sz="600" b="0" i="0" u="none" strike="noStrike" cap="none">
                <a:solidFill>
                  <a:srgbClr val="7F7F7F"/>
                </a:solidFill>
                <a:latin typeface="Helvetica Neue"/>
                <a:ea typeface="Helvetica Neue"/>
                <a:cs typeface="Helvetica Neue"/>
                <a:sym typeface="Helvetica Neue"/>
              </a:defRPr>
            </a:lvl1pPr>
            <a:lvl2pPr marR="0" lvl="1"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2pPr>
            <a:lvl3pPr marR="0" lvl="2"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3pPr>
            <a:lvl4pPr marR="0" lvl="3"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4pPr>
            <a:lvl5pPr marR="0" lvl="4"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5pPr>
            <a:lvl6pPr marR="0" lvl="5"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6pPr>
            <a:lvl7pPr marR="0" lvl="6"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7pPr>
            <a:lvl8pPr marR="0" lvl="7"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8pPr>
            <a:lvl9pPr marR="0" lvl="8"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Lst>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024">
          <p15:clr>
            <a:srgbClr val="F26B43"/>
          </p15:clr>
        </p15:guide>
        <p15:guide id="2" pos="234">
          <p15:clr>
            <a:srgbClr val="F26B43"/>
          </p15:clr>
        </p15:guide>
        <p15:guide id="3" orient="horz" pos="810">
          <p15:clr>
            <a:srgbClr val="F26B43"/>
          </p15:clr>
        </p15:guide>
        <p15:guide id="4" orient="horz" pos="270">
          <p15:clr>
            <a:srgbClr val="F26B43"/>
          </p15:clr>
        </p15:guide>
        <p15:guide id="5" pos="5526">
          <p15:clr>
            <a:srgbClr val="F26B43"/>
          </p15:clr>
        </p15:guide>
        <p15:guide id="6" orient="horz" pos="3132">
          <p15:clr>
            <a:srgbClr val="F26B43"/>
          </p15:clr>
        </p15:guide>
        <p15:guide id="7" orient="horz" pos="432">
          <p15:clr>
            <a:srgbClr val="F26B43"/>
          </p15:clr>
        </p15:guide>
        <p15:guide id="8" pos="28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57"/>
          <p:cNvSpPr txBox="1">
            <a:spLocks noGrp="1"/>
          </p:cNvSpPr>
          <p:nvPr>
            <p:ph type="ctrTitle"/>
          </p:nvPr>
        </p:nvSpPr>
        <p:spPr>
          <a:xfrm>
            <a:off x="371474" y="971180"/>
            <a:ext cx="5523300" cy="10965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2400" b="1" dirty="0" smtClean="0">
                <a:solidFill>
                  <a:srgbClr val="FFFFFF"/>
                </a:solidFill>
                <a:latin typeface="Arial"/>
                <a:ea typeface="Arial"/>
                <a:cs typeface="Arial"/>
                <a:sym typeface="Arial"/>
              </a:rPr>
              <a:t>JVET-Q0333</a:t>
            </a:r>
            <a:endParaRPr sz="2400" b="1" dirty="0">
              <a:solidFill>
                <a:srgbClr val="FFFFFF"/>
              </a:solidFill>
              <a:latin typeface="Arial"/>
              <a:ea typeface="Arial"/>
              <a:cs typeface="Arial"/>
              <a:sym typeface="Arial"/>
            </a:endParaRPr>
          </a:p>
          <a:p>
            <a:pPr marL="0" lvl="0" indent="0" algn="ctr" rtl="0">
              <a:spcBef>
                <a:spcPts val="0"/>
              </a:spcBef>
              <a:spcAft>
                <a:spcPts val="0"/>
              </a:spcAft>
              <a:buNone/>
            </a:pPr>
            <a:endParaRPr sz="3200" b="1" dirty="0">
              <a:solidFill>
                <a:srgbClr val="FFFFFF"/>
              </a:solidFill>
              <a:latin typeface="Arial"/>
              <a:ea typeface="Arial"/>
              <a:cs typeface="Arial"/>
              <a:sym typeface="Arial"/>
            </a:endParaRPr>
          </a:p>
          <a:p>
            <a:pPr lvl="0"/>
            <a:r>
              <a:rPr lang="en-US" sz="3200" b="1" dirty="0">
                <a:solidFill>
                  <a:srgbClr val="FFFFFF"/>
                </a:solidFill>
                <a:latin typeface="Arial"/>
                <a:ea typeface="Arial"/>
                <a:cs typeface="Arial"/>
                <a:sym typeface="Arial"/>
              </a:rPr>
              <a:t>AhG12: On the subpicture-based scaling process</a:t>
            </a:r>
            <a:endParaRPr dirty="0"/>
          </a:p>
        </p:txBody>
      </p:sp>
      <p:sp>
        <p:nvSpPr>
          <p:cNvPr id="461" name="Google Shape;461;p57"/>
          <p:cNvSpPr txBox="1">
            <a:spLocks noGrp="1"/>
          </p:cNvSpPr>
          <p:nvPr>
            <p:ph type="body" idx="1"/>
          </p:nvPr>
        </p:nvSpPr>
        <p:spPr>
          <a:xfrm>
            <a:off x="371474" y="2308114"/>
            <a:ext cx="5514300" cy="721200"/>
          </a:xfrm>
          <a:prstGeom prst="rect">
            <a:avLst/>
          </a:prstGeom>
        </p:spPr>
        <p:txBody>
          <a:bodyPr spcFirstLastPara="1" wrap="square" lIns="0" tIns="0" rIns="0" bIns="0" anchor="t" anchorCtr="0">
            <a:noAutofit/>
          </a:bodyPr>
          <a:lstStyle/>
          <a:p>
            <a:pPr marL="0" lvl="0" indent="0" algn="l" rtl="0">
              <a:lnSpc>
                <a:spcPct val="95000"/>
              </a:lnSpc>
              <a:spcBef>
                <a:spcPts val="0"/>
              </a:spcBef>
              <a:spcAft>
                <a:spcPts val="0"/>
              </a:spcAft>
              <a:buNone/>
            </a:pPr>
            <a:r>
              <a:rPr lang="en" b="0" dirty="0">
                <a:solidFill>
                  <a:srgbClr val="3253DC"/>
                </a:solidFill>
                <a:latin typeface="Arial"/>
                <a:ea typeface="Arial"/>
                <a:cs typeface="Arial"/>
                <a:sym typeface="Arial"/>
              </a:rPr>
              <a:t>​</a:t>
            </a:r>
            <a:r>
              <a:rPr lang="en" dirty="0">
                <a:solidFill>
                  <a:srgbClr val="FFFFFF"/>
                </a:solidFill>
                <a:latin typeface="Arial"/>
                <a:ea typeface="Arial"/>
                <a:cs typeface="Arial"/>
                <a:sym typeface="Arial"/>
              </a:rPr>
              <a:t>Yao-Jen </a:t>
            </a:r>
            <a:r>
              <a:rPr lang="en" dirty="0" smtClean="0">
                <a:solidFill>
                  <a:srgbClr val="FFFFFF"/>
                </a:solidFill>
                <a:latin typeface="Arial"/>
                <a:ea typeface="Arial"/>
                <a:cs typeface="Arial"/>
                <a:sym typeface="Arial"/>
              </a:rPr>
              <a:t>Chang, Vadim Seregin, Muhammed Coban, </a:t>
            </a:r>
            <a:r>
              <a:rPr lang="en" dirty="0">
                <a:solidFill>
                  <a:srgbClr val="FFFFFF"/>
                </a:solidFill>
                <a:latin typeface="Arial"/>
                <a:ea typeface="Arial"/>
                <a:cs typeface="Arial"/>
                <a:sym typeface="Arial"/>
              </a:rPr>
              <a:t>Marta Karczewicz</a:t>
            </a:r>
            <a:endParaRPr dirty="0">
              <a:solidFill>
                <a:srgbClr val="FFFFFF"/>
              </a:solidFill>
              <a:latin typeface="Arial"/>
              <a:ea typeface="Arial"/>
              <a:cs typeface="Arial"/>
              <a:sym typeface="Arial"/>
            </a:endParaRPr>
          </a:p>
          <a:p>
            <a:pPr marL="0" lvl="0" indent="0" algn="l" rtl="0">
              <a:lnSpc>
                <a:spcPct val="95000"/>
              </a:lnSpc>
              <a:spcBef>
                <a:spcPts val="600"/>
              </a:spcBef>
              <a:spcAft>
                <a:spcPts val="0"/>
              </a:spcAft>
              <a:buNone/>
            </a:pPr>
            <a:r>
              <a:rPr lang="en" b="0" dirty="0">
                <a:solidFill>
                  <a:srgbClr val="3253DC"/>
                </a:solidFill>
                <a:latin typeface="Arial"/>
                <a:ea typeface="Arial"/>
                <a:cs typeface="Arial"/>
                <a:sym typeface="Arial"/>
              </a:rPr>
              <a:t>​</a:t>
            </a:r>
            <a:endParaRPr b="0" dirty="0">
              <a:solidFill>
                <a:srgbClr val="3253DC"/>
              </a:solidFill>
              <a:latin typeface="Arial"/>
              <a:ea typeface="Arial"/>
              <a:cs typeface="Arial"/>
              <a:sym typeface="Arial"/>
            </a:endParaRPr>
          </a:p>
          <a:p>
            <a:pPr marL="0" lvl="0" indent="0" algn="ctr" rtl="0">
              <a:lnSpc>
                <a:spcPct val="95000"/>
              </a:lnSpc>
              <a:spcBef>
                <a:spcPts val="600"/>
              </a:spcBef>
              <a:spcAft>
                <a:spcPts val="0"/>
              </a:spcAft>
              <a:buNone/>
            </a:pPr>
            <a:r>
              <a:rPr lang="en" b="0" dirty="0" smtClean="0">
                <a:solidFill>
                  <a:srgbClr val="3253DC"/>
                </a:solidFill>
                <a:latin typeface="Arial"/>
                <a:ea typeface="Arial"/>
                <a:cs typeface="Arial"/>
                <a:sym typeface="Arial"/>
              </a:rPr>
              <a:t>​</a:t>
            </a:r>
            <a:r>
              <a:rPr lang="en" dirty="0" smtClean="0">
                <a:solidFill>
                  <a:srgbClr val="FFFFFF"/>
                </a:solidFill>
                <a:latin typeface="Arial"/>
                <a:ea typeface="Arial"/>
                <a:cs typeface="Arial"/>
                <a:sym typeface="Arial"/>
              </a:rPr>
              <a:t>Brussels, Belgium</a:t>
            </a:r>
            <a:endParaRPr dirty="0">
              <a:solidFill>
                <a:srgbClr val="FFFFFF"/>
              </a:solidFill>
              <a:latin typeface="Arial"/>
              <a:ea typeface="Arial"/>
              <a:cs typeface="Arial"/>
              <a:sym typeface="Arial"/>
            </a:endParaRPr>
          </a:p>
          <a:p>
            <a:pPr marL="0" lvl="0" indent="0" algn="ctr" rtl="0">
              <a:lnSpc>
                <a:spcPct val="95000"/>
              </a:lnSpc>
              <a:spcBef>
                <a:spcPts val="600"/>
              </a:spcBef>
              <a:spcAft>
                <a:spcPts val="0"/>
              </a:spcAft>
              <a:buNone/>
            </a:pPr>
            <a:r>
              <a:rPr lang="en" b="0" dirty="0" smtClean="0">
                <a:solidFill>
                  <a:srgbClr val="3253DC"/>
                </a:solidFill>
                <a:latin typeface="Arial"/>
                <a:ea typeface="Arial"/>
                <a:cs typeface="Arial"/>
                <a:sym typeface="Arial"/>
              </a:rPr>
              <a:t>​</a:t>
            </a:r>
            <a:r>
              <a:rPr lang="en" dirty="0" smtClean="0">
                <a:solidFill>
                  <a:srgbClr val="FFFFFF"/>
                </a:solidFill>
                <a:latin typeface="Arial"/>
                <a:ea typeface="Arial"/>
                <a:cs typeface="Arial"/>
                <a:sym typeface="Arial"/>
              </a:rPr>
              <a:t>Jan. 2020</a:t>
            </a:r>
            <a:endParaRPr dirty="0">
              <a:solidFill>
                <a:srgbClr val="FFFFFF"/>
              </a:solidFill>
              <a:latin typeface="Arial"/>
              <a:ea typeface="Arial"/>
              <a:cs typeface="Arial"/>
              <a:sym typeface="Arial"/>
            </a:endParaRPr>
          </a:p>
          <a:p>
            <a:pPr marL="0" lvl="0" indent="0" algn="l" rtl="0">
              <a:spcBef>
                <a:spcPts val="600"/>
              </a:spcBef>
              <a:spcAft>
                <a:spcPts val="500"/>
              </a:spcAft>
              <a:buNone/>
            </a:pPr>
            <a:endParaRPr dirty="0"/>
          </a:p>
        </p:txBody>
      </p:sp>
      <p:pic>
        <p:nvPicPr>
          <p:cNvPr id="462" name="Google Shape;462;p57"/>
          <p:cNvPicPr preferRelativeResize="0"/>
          <p:nvPr/>
        </p:nvPicPr>
        <p:blipFill>
          <a:blip r:embed="rId3">
            <a:alphaModFix/>
          </a:blip>
          <a:stretch>
            <a:fillRect/>
          </a:stretch>
        </p:blipFill>
        <p:spPr>
          <a:xfrm>
            <a:off x="8066699" y="3867523"/>
            <a:ext cx="752475" cy="8477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58"/>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dirty="0"/>
              <a:t>Summary</a:t>
            </a:r>
            <a:endParaRPr dirty="0"/>
          </a:p>
        </p:txBody>
      </p:sp>
      <p:sp>
        <p:nvSpPr>
          <p:cNvPr id="468" name="Google Shape;468;p58"/>
          <p:cNvSpPr txBox="1">
            <a:spLocks noGrp="1"/>
          </p:cNvSpPr>
          <p:nvPr>
            <p:ph type="body" idx="1"/>
          </p:nvPr>
        </p:nvSpPr>
        <p:spPr>
          <a:xfrm>
            <a:off x="256146" y="931330"/>
            <a:ext cx="8392800" cy="3081300"/>
          </a:xfrm>
          <a:prstGeom prst="rect">
            <a:avLst/>
          </a:prstGeom>
        </p:spPr>
        <p:txBody>
          <a:bodyPr spcFirstLastPara="1" wrap="square" lIns="0" tIns="0" rIns="0" bIns="0" anchor="t" anchorCtr="0">
            <a:noAutofit/>
          </a:bodyPr>
          <a:lstStyle/>
          <a:p>
            <a:pPr lvl="0"/>
            <a:r>
              <a:rPr lang="en-US" dirty="0" smtClean="0"/>
              <a:t>Proposed 1: Allow </a:t>
            </a:r>
            <a:r>
              <a:rPr lang="en-US" dirty="0"/>
              <a:t>the current subpicture to refer to a reference subpicture using the same subpicture ID if the current subpicture is treated as a picture. </a:t>
            </a:r>
            <a:endParaRPr lang="en-US" dirty="0" smtClean="0"/>
          </a:p>
          <a:p>
            <a:pPr lvl="1"/>
            <a:r>
              <a:rPr lang="en-US" i="1" dirty="0" smtClean="0"/>
              <a:t>The same as Q0236 and Q0157</a:t>
            </a:r>
          </a:p>
          <a:p>
            <a:pPr lvl="1"/>
            <a:endParaRPr lang="en-US" i="1" dirty="0" smtClean="0"/>
          </a:p>
          <a:p>
            <a:pPr lvl="0"/>
            <a:r>
              <a:rPr lang="en-US" dirty="0" smtClean="0"/>
              <a:t>Proposed 2</a:t>
            </a:r>
            <a:r>
              <a:rPr lang="en-US" dirty="0"/>
              <a:t>: The scaling ratio is derived </a:t>
            </a:r>
            <a:r>
              <a:rPr lang="en-US" dirty="0" smtClean="0"/>
              <a:t>by </a:t>
            </a:r>
            <a:r>
              <a:rPr lang="en-US" dirty="0"/>
              <a:t>the scaling windows cropped from the reference subpicture and the current </a:t>
            </a:r>
            <a:r>
              <a:rPr lang="en-US" dirty="0" smtClean="0"/>
              <a:t>subpicture</a:t>
            </a:r>
          </a:p>
          <a:p>
            <a:pPr lvl="1"/>
            <a:r>
              <a:rPr lang="en-US" i="1" dirty="0" err="1"/>
              <a:t>refPicOutW</a:t>
            </a:r>
            <a:r>
              <a:rPr lang="en-US" i="1" dirty="0"/>
              <a:t>[ </a:t>
            </a:r>
            <a:r>
              <a:rPr lang="en-US" i="1" dirty="0" err="1"/>
              <a:t>i</a:t>
            </a:r>
            <a:r>
              <a:rPr lang="en-US" i="1" dirty="0"/>
              <a:t> ] / </a:t>
            </a:r>
            <a:r>
              <a:rPr lang="en-US" i="1" dirty="0" err="1"/>
              <a:t>curPicOutW</a:t>
            </a:r>
            <a:r>
              <a:rPr lang="en-US" i="1" dirty="0"/>
              <a:t>[ j ]</a:t>
            </a:r>
          </a:p>
          <a:p>
            <a:pPr lvl="1"/>
            <a:r>
              <a:rPr lang="en-US" i="1" dirty="0" err="1"/>
              <a:t>refPicOutH</a:t>
            </a:r>
            <a:r>
              <a:rPr lang="en-US" i="1" dirty="0"/>
              <a:t>[ </a:t>
            </a:r>
            <a:r>
              <a:rPr lang="en-US" i="1" dirty="0" err="1"/>
              <a:t>i</a:t>
            </a:r>
            <a:r>
              <a:rPr lang="en-US" i="1" dirty="0"/>
              <a:t> ] / </a:t>
            </a:r>
            <a:r>
              <a:rPr lang="en-US" i="1" dirty="0" err="1"/>
              <a:t>curPicOutH</a:t>
            </a:r>
            <a:r>
              <a:rPr lang="en-US" i="1" dirty="0"/>
              <a:t>[ j ]</a:t>
            </a:r>
          </a:p>
          <a:p>
            <a:pPr lvl="1"/>
            <a:endParaRPr lang="en-U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2674" y="290098"/>
            <a:ext cx="8390400" cy="321600"/>
          </a:xfrm>
        </p:spPr>
        <p:txBody>
          <a:bodyPr/>
          <a:lstStyle/>
          <a:p>
            <a:r>
              <a:rPr lang="en-US" dirty="0" smtClean="0"/>
              <a:t>Subpicture-based scaling process</a:t>
            </a:r>
            <a:endParaRPr lang="en-US" dirty="0"/>
          </a:p>
        </p:txBody>
      </p:sp>
      <p:graphicFrame>
        <p:nvGraphicFramePr>
          <p:cNvPr id="4" name="Table 3"/>
          <p:cNvGraphicFramePr>
            <a:graphicFrameLocks noGrp="1"/>
          </p:cNvGraphicFramePr>
          <p:nvPr/>
        </p:nvGraphicFramePr>
        <p:xfrm>
          <a:off x="372674" y="825654"/>
          <a:ext cx="8039100" cy="2072640"/>
        </p:xfrm>
        <a:graphic>
          <a:graphicData uri="http://schemas.openxmlformats.org/drawingml/2006/table">
            <a:tbl>
              <a:tblPr firstRow="1" bandRow="1"/>
              <a:tblGrid>
                <a:gridCol w="1702516">
                  <a:extLst>
                    <a:ext uri="{9D8B030D-6E8A-4147-A177-3AD203B41FA5}">
                      <a16:colId xmlns:a16="http://schemas.microsoft.com/office/drawing/2014/main" val="3201204832"/>
                    </a:ext>
                  </a:extLst>
                </a:gridCol>
                <a:gridCol w="3117134">
                  <a:extLst>
                    <a:ext uri="{9D8B030D-6E8A-4147-A177-3AD203B41FA5}">
                      <a16:colId xmlns:a16="http://schemas.microsoft.com/office/drawing/2014/main" val="1511760602"/>
                    </a:ext>
                  </a:extLst>
                </a:gridCol>
                <a:gridCol w="3219450">
                  <a:extLst>
                    <a:ext uri="{9D8B030D-6E8A-4147-A177-3AD203B41FA5}">
                      <a16:colId xmlns:a16="http://schemas.microsoft.com/office/drawing/2014/main" val="3668716287"/>
                    </a:ext>
                  </a:extLst>
                </a:gridCol>
              </a:tblGrid>
              <a:tr h="192277">
                <a:tc>
                  <a:txBody>
                    <a:bodyPr/>
                    <a:lstStyle/>
                    <a:p>
                      <a:pPr algn="ctr"/>
                      <a:endParaRPr lang="en-US" dirty="0"/>
                    </a:p>
                  </a:txBody>
                  <a:tcPr anchor="ctr"/>
                </a:tc>
                <a:tc>
                  <a:txBody>
                    <a:bodyPr/>
                    <a:lstStyle/>
                    <a:p>
                      <a:pPr algn="ctr"/>
                      <a:r>
                        <a:rPr lang="en-US" dirty="0" smtClean="0"/>
                        <a:t>Q0236 (Nokia)</a:t>
                      </a:r>
                      <a:endParaRPr lang="en-US" dirty="0"/>
                    </a:p>
                  </a:txBody>
                  <a:tcPr anchor="ctr"/>
                </a:tc>
                <a:tc>
                  <a:txBody>
                    <a:bodyPr/>
                    <a:lstStyle/>
                    <a:p>
                      <a:pPr algn="ctr"/>
                      <a:r>
                        <a:rPr lang="en-US" dirty="0" smtClean="0"/>
                        <a:t>Q0333 (Qualcomm)</a:t>
                      </a:r>
                      <a:endParaRPr lang="en-US" dirty="0"/>
                    </a:p>
                  </a:txBody>
                  <a:tcPr anchor="ctr"/>
                </a:tc>
                <a:extLst>
                  <a:ext uri="{0D108BD9-81ED-4DB2-BD59-A6C34878D82A}">
                    <a16:rowId xmlns:a16="http://schemas.microsoft.com/office/drawing/2014/main" val="3650511458"/>
                  </a:ext>
                </a:extLst>
              </a:tr>
              <a:tr h="192277">
                <a:tc>
                  <a:txBody>
                    <a:bodyPr/>
                    <a:lstStyle/>
                    <a:p>
                      <a:pPr algn="ctr"/>
                      <a:r>
                        <a:rPr lang="en-US" dirty="0" smtClean="0"/>
                        <a:t>Subpicture layout</a:t>
                      </a:r>
                      <a:endParaRPr 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smtClean="0">
                          <a:ln>
                            <a:noFill/>
                          </a:ln>
                          <a:solidFill>
                            <a:srgbClr val="000000"/>
                          </a:solidFill>
                          <a:effectLst/>
                          <a:uLnTx/>
                          <a:uFillTx/>
                          <a:latin typeface="Arial"/>
                          <a:cs typeface="Arial"/>
                          <a:sym typeface="Arial"/>
                        </a:rPr>
                        <a:t>Unchanged in CLVS (VVC 7)</a:t>
                      </a:r>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smtClean="0">
                          <a:ln>
                            <a:noFill/>
                          </a:ln>
                          <a:solidFill>
                            <a:srgbClr val="000000"/>
                          </a:solidFill>
                          <a:effectLst/>
                          <a:uLnTx/>
                          <a:uFillTx/>
                          <a:latin typeface="Arial"/>
                          <a:cs typeface="Arial"/>
                          <a:sym typeface="Arial"/>
                        </a:rPr>
                        <a:t>The same as Q0236</a:t>
                      </a:r>
                    </a:p>
                  </a:txBody>
                  <a:tcPr anchor="ctr"/>
                </a:tc>
                <a:extLst>
                  <a:ext uri="{0D108BD9-81ED-4DB2-BD59-A6C34878D82A}">
                    <a16:rowId xmlns:a16="http://schemas.microsoft.com/office/drawing/2014/main" val="1105590717"/>
                  </a:ext>
                </a:extLst>
              </a:tr>
              <a:tr h="192277">
                <a:tc>
                  <a:txBody>
                    <a:bodyPr/>
                    <a:lstStyle/>
                    <a:p>
                      <a:pPr algn="ctr"/>
                      <a:r>
                        <a:rPr lang="en-US" dirty="0" smtClean="0"/>
                        <a:t>Subpicture ID </a:t>
                      </a:r>
                      <a:endParaRPr lang="en-US" dirty="0"/>
                    </a:p>
                  </a:txBody>
                  <a:tcPr anchor="ctr"/>
                </a:tc>
                <a:tc>
                  <a:txBody>
                    <a:bodyPr/>
                    <a:lstStyle/>
                    <a:p>
                      <a:pPr algn="ctr"/>
                      <a:r>
                        <a:rPr lang="en-US" sz="1200" dirty="0" smtClean="0"/>
                        <a:t>Change in CLVS (VVC 7)</a:t>
                      </a:r>
                      <a:endParaRPr lang="en-US" sz="1200" dirty="0"/>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smtClean="0">
                          <a:ln>
                            <a:noFill/>
                          </a:ln>
                          <a:solidFill>
                            <a:srgbClr val="000000"/>
                          </a:solidFill>
                          <a:effectLst/>
                          <a:uLnTx/>
                          <a:uFillTx/>
                          <a:latin typeface="Arial"/>
                          <a:cs typeface="Arial"/>
                          <a:sym typeface="Arial"/>
                        </a:rPr>
                        <a:t>The same as Q0236</a:t>
                      </a:r>
                    </a:p>
                  </a:txBody>
                  <a:tcPr anchor="ctr"/>
                </a:tc>
                <a:extLst>
                  <a:ext uri="{0D108BD9-81ED-4DB2-BD59-A6C34878D82A}">
                    <a16:rowId xmlns:a16="http://schemas.microsoft.com/office/drawing/2014/main" val="2887330482"/>
                  </a:ext>
                </a:extLst>
              </a:tr>
              <a:tr h="326870">
                <a:tc>
                  <a:txBody>
                    <a:bodyPr/>
                    <a:lstStyle/>
                    <a:p>
                      <a:pPr algn="ctr"/>
                      <a:r>
                        <a:rPr lang="en-US" dirty="0" smtClean="0"/>
                        <a:t>Scaling ratio for sub</a:t>
                      </a:r>
                      <a:r>
                        <a:rPr lang="en-US" baseline="0" dirty="0" smtClean="0"/>
                        <a:t>picture</a:t>
                      </a:r>
                      <a:endParaRPr lang="en-US" dirty="0"/>
                    </a:p>
                  </a:txBody>
                  <a:tcPr anchor="ctr"/>
                </a:tc>
                <a:tc>
                  <a:txBody>
                    <a:bodyPr/>
                    <a:lstStyle/>
                    <a:p>
                      <a:pPr algn="ctr"/>
                      <a:r>
                        <a:rPr lang="en-US" sz="1200" dirty="0" err="1" smtClean="0"/>
                        <a:t>refSubpicW</a:t>
                      </a:r>
                      <a:r>
                        <a:rPr lang="en-US" sz="1200" dirty="0" smtClean="0"/>
                        <a:t>[ </a:t>
                      </a:r>
                      <a:r>
                        <a:rPr lang="en-US" sz="1200" dirty="0" err="1" smtClean="0"/>
                        <a:t>i</a:t>
                      </a:r>
                      <a:r>
                        <a:rPr lang="en-US" sz="1200" dirty="0" smtClean="0"/>
                        <a:t> ]</a:t>
                      </a:r>
                      <a:r>
                        <a:rPr lang="en-US" sz="1200" baseline="0" dirty="0" smtClean="0"/>
                        <a:t> / </a:t>
                      </a:r>
                      <a:r>
                        <a:rPr lang="en-US" sz="1200" baseline="0" dirty="0" err="1" smtClean="0"/>
                        <a:t>curSubpicW</a:t>
                      </a:r>
                      <a:r>
                        <a:rPr lang="en-US" sz="1200" baseline="0" dirty="0" smtClean="0"/>
                        <a:t>[ j ]</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200" dirty="0" err="1" smtClean="0"/>
                        <a:t>refSubpicH</a:t>
                      </a:r>
                      <a:r>
                        <a:rPr lang="en-US" sz="1200" dirty="0" smtClean="0"/>
                        <a:t>[ </a:t>
                      </a:r>
                      <a:r>
                        <a:rPr lang="en-US" sz="1200" dirty="0" err="1" smtClean="0"/>
                        <a:t>i</a:t>
                      </a:r>
                      <a:r>
                        <a:rPr lang="en-US" sz="1200" dirty="0" smtClean="0"/>
                        <a:t> ]</a:t>
                      </a:r>
                      <a:r>
                        <a:rPr lang="en-US" sz="1200" baseline="0" dirty="0" smtClean="0"/>
                        <a:t> / </a:t>
                      </a:r>
                      <a:r>
                        <a:rPr lang="en-US" sz="1200" baseline="0" dirty="0" err="1" smtClean="0"/>
                        <a:t>curSubpic</a:t>
                      </a:r>
                      <a:r>
                        <a:rPr lang="en-US" sz="1200" dirty="0" err="1" smtClean="0"/>
                        <a:t>H</a:t>
                      </a:r>
                      <a:r>
                        <a:rPr lang="en-US" sz="1200" dirty="0" smtClean="0"/>
                        <a:t>[ j ]</a:t>
                      </a:r>
                      <a:endParaRPr lang="en-US" sz="1200" baseline="0" dirty="0" smtClean="0"/>
                    </a:p>
                  </a:txBody>
                  <a:tcPr anchor="ctr"/>
                </a:tc>
                <a:tc>
                  <a:txBody>
                    <a:bodyPr/>
                    <a:lstStyle/>
                    <a:p>
                      <a:pPr algn="ctr"/>
                      <a:r>
                        <a:rPr lang="en-US" sz="1200" baseline="0" dirty="0" err="1" smtClean="0">
                          <a:solidFill>
                            <a:srgbClr val="FF0000"/>
                          </a:solidFill>
                        </a:rPr>
                        <a:t>refPicOutW</a:t>
                      </a:r>
                      <a:r>
                        <a:rPr lang="en-US" sz="1200" baseline="0" dirty="0" smtClean="0">
                          <a:solidFill>
                            <a:srgbClr val="FF0000"/>
                          </a:solidFill>
                        </a:rPr>
                        <a:t>[ </a:t>
                      </a:r>
                      <a:r>
                        <a:rPr lang="en-US" sz="1200" baseline="0" dirty="0" err="1" smtClean="0">
                          <a:solidFill>
                            <a:srgbClr val="FF0000"/>
                          </a:solidFill>
                        </a:rPr>
                        <a:t>i</a:t>
                      </a:r>
                      <a:r>
                        <a:rPr lang="en-US" sz="1200" baseline="0" dirty="0" smtClean="0">
                          <a:solidFill>
                            <a:srgbClr val="FF0000"/>
                          </a:solidFill>
                        </a:rPr>
                        <a:t> ] / </a:t>
                      </a:r>
                      <a:r>
                        <a:rPr lang="en-US" sz="1200" baseline="0" dirty="0" err="1" smtClean="0">
                          <a:solidFill>
                            <a:srgbClr val="FF0000"/>
                          </a:solidFill>
                        </a:rPr>
                        <a:t>curPicOutW</a:t>
                      </a:r>
                      <a:r>
                        <a:rPr lang="en-US" sz="1200" baseline="0" dirty="0" smtClean="0">
                          <a:solidFill>
                            <a:srgbClr val="FF0000"/>
                          </a:solidFill>
                        </a:rPr>
                        <a:t>[ j ]</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200" baseline="0" dirty="0" err="1" smtClean="0">
                          <a:solidFill>
                            <a:srgbClr val="FF0000"/>
                          </a:solidFill>
                        </a:rPr>
                        <a:t>refPicOutH</a:t>
                      </a:r>
                      <a:r>
                        <a:rPr lang="en-US" sz="1200" baseline="0" dirty="0" smtClean="0">
                          <a:solidFill>
                            <a:srgbClr val="FF0000"/>
                          </a:solidFill>
                        </a:rPr>
                        <a:t>[ </a:t>
                      </a:r>
                      <a:r>
                        <a:rPr lang="en-US" sz="1200" baseline="0" dirty="0" err="1" smtClean="0">
                          <a:solidFill>
                            <a:srgbClr val="FF0000"/>
                          </a:solidFill>
                        </a:rPr>
                        <a:t>i</a:t>
                      </a:r>
                      <a:r>
                        <a:rPr lang="en-US" sz="1200" baseline="0" dirty="0" smtClean="0">
                          <a:solidFill>
                            <a:srgbClr val="FF0000"/>
                          </a:solidFill>
                        </a:rPr>
                        <a:t> ] / </a:t>
                      </a:r>
                      <a:r>
                        <a:rPr lang="en-US" sz="1200" baseline="0" dirty="0" err="1" smtClean="0">
                          <a:solidFill>
                            <a:srgbClr val="FF0000"/>
                          </a:solidFill>
                        </a:rPr>
                        <a:t>curPicOutH</a:t>
                      </a:r>
                      <a:r>
                        <a:rPr lang="en-US" sz="1200" baseline="0" dirty="0" smtClean="0">
                          <a:solidFill>
                            <a:srgbClr val="FF0000"/>
                          </a:solidFill>
                        </a:rPr>
                        <a:t>[ j ]</a:t>
                      </a:r>
                    </a:p>
                  </a:txBody>
                  <a:tcPr anchor="ctr"/>
                </a:tc>
                <a:extLst>
                  <a:ext uri="{0D108BD9-81ED-4DB2-BD59-A6C34878D82A}">
                    <a16:rowId xmlns:a16="http://schemas.microsoft.com/office/drawing/2014/main" val="1088920610"/>
                  </a:ext>
                </a:extLst>
              </a:tr>
              <a:tr h="403781">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dirty="0" smtClean="0"/>
                        <a:t>Motion compensation</a:t>
                      </a:r>
                    </a:p>
                  </a:txBody>
                  <a:tcPr anchor="ctr"/>
                </a:tc>
                <a:tc>
                  <a:txBody>
                    <a:bodyPr/>
                    <a:lstStyle/>
                    <a:p>
                      <a:pPr algn="ctr"/>
                      <a:r>
                        <a:rPr lang="en-US" sz="1200" dirty="0" smtClean="0"/>
                        <a:t>The current subpicture is predicted by the reference subpicture with the same subpicture ID (Q0157)</a:t>
                      </a:r>
                      <a:endParaRPr lang="en-US" sz="1200" dirty="0"/>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smtClean="0">
                          <a:ln>
                            <a:noFill/>
                          </a:ln>
                          <a:solidFill>
                            <a:srgbClr val="000000"/>
                          </a:solidFill>
                          <a:effectLst/>
                          <a:uLnTx/>
                          <a:uFillTx/>
                          <a:latin typeface="Arial"/>
                          <a:cs typeface="Arial"/>
                          <a:sym typeface="Arial"/>
                        </a:rPr>
                        <a:t>The same as Q0236</a:t>
                      </a:r>
                    </a:p>
                  </a:txBody>
                  <a:tcPr anchor="ctr"/>
                </a:tc>
                <a:extLst>
                  <a:ext uri="{0D108BD9-81ED-4DB2-BD59-A6C34878D82A}">
                    <a16:rowId xmlns:a16="http://schemas.microsoft.com/office/drawing/2014/main" val="3617973654"/>
                  </a:ext>
                </a:extLst>
              </a:tr>
            </a:tbl>
          </a:graphicData>
        </a:graphic>
      </p:graphicFrame>
      <p:grpSp>
        <p:nvGrpSpPr>
          <p:cNvPr id="64" name="Group 63"/>
          <p:cNvGrpSpPr/>
          <p:nvPr/>
        </p:nvGrpSpPr>
        <p:grpSpPr>
          <a:xfrm>
            <a:off x="500431" y="3140075"/>
            <a:ext cx="7645958" cy="1932305"/>
            <a:chOff x="509956" y="3111500"/>
            <a:chExt cx="7645958" cy="1932305"/>
          </a:xfrm>
        </p:grpSpPr>
        <p:grpSp>
          <p:nvGrpSpPr>
            <p:cNvPr id="26" name="Group 25"/>
            <p:cNvGrpSpPr/>
            <p:nvPr/>
          </p:nvGrpSpPr>
          <p:grpSpPr>
            <a:xfrm>
              <a:off x="1504950" y="3111500"/>
              <a:ext cx="6650964" cy="1932305"/>
              <a:chOff x="1884064" y="3121025"/>
              <a:chExt cx="5883432" cy="1932305"/>
            </a:xfrm>
          </p:grpSpPr>
          <p:grpSp>
            <p:nvGrpSpPr>
              <p:cNvPr id="6" name="Group 5"/>
              <p:cNvGrpSpPr/>
              <p:nvPr/>
            </p:nvGrpSpPr>
            <p:grpSpPr>
              <a:xfrm>
                <a:off x="1884064" y="3121025"/>
                <a:ext cx="5883432" cy="1932305"/>
                <a:chOff x="628580" y="0"/>
                <a:chExt cx="5883857" cy="1932305"/>
              </a:xfrm>
            </p:grpSpPr>
            <p:sp>
              <p:nvSpPr>
                <p:cNvPr id="7" name="TextBox 16"/>
                <p:cNvSpPr txBox="1"/>
                <p:nvPr/>
              </p:nvSpPr>
              <p:spPr>
                <a:xfrm>
                  <a:off x="4555990" y="842838"/>
                  <a:ext cx="844062" cy="230832"/>
                </a:xfrm>
                <a:prstGeom prst="rect">
                  <a:avLst/>
                </a:prstGeom>
                <a:noFill/>
              </p:spPr>
              <p:txBody>
                <a:bodyPr wrap="none" rtlCol="0">
                  <a:spAutoFit/>
                </a:bodyPr>
                <a:lstStyle/>
                <a:p>
                  <a:pPr marL="0" marR="0">
                    <a:spcBef>
                      <a:spcPts val="0"/>
                    </a:spcBef>
                    <a:spcAft>
                      <a:spcPts val="0"/>
                    </a:spcAft>
                  </a:pPr>
                  <a:r>
                    <a:rPr lang="en-US" sz="900" dirty="0" err="1" smtClean="0">
                      <a:solidFill>
                        <a:srgbClr val="FF0000"/>
                      </a:solidFill>
                      <a:effectLst/>
                      <a:latin typeface="Arial" panose="020B0604020202020204" pitchFamily="34" charset="0"/>
                      <a:ea typeface="Arial" panose="020B0604020202020204" pitchFamily="34" charset="0"/>
                    </a:rPr>
                    <a:t>curPicOutW</a:t>
                  </a:r>
                  <a:r>
                    <a:rPr lang="en-US" sz="900" dirty="0" smtClean="0">
                      <a:solidFill>
                        <a:srgbClr val="FF0000"/>
                      </a:solidFill>
                      <a:effectLst/>
                      <a:latin typeface="Arial" panose="020B0604020202020204" pitchFamily="34" charset="0"/>
                      <a:ea typeface="Arial" panose="020B0604020202020204" pitchFamily="34" charset="0"/>
                    </a:rPr>
                    <a:t>[ j </a:t>
                  </a:r>
                  <a:r>
                    <a:rPr lang="en-US" sz="900" dirty="0">
                      <a:solidFill>
                        <a:srgbClr val="FF0000"/>
                      </a:solidFill>
                      <a:effectLst/>
                      <a:latin typeface="Arial" panose="020B0604020202020204" pitchFamily="34" charset="0"/>
                      <a:ea typeface="Arial" panose="020B0604020202020204" pitchFamily="34" charset="0"/>
                    </a:rPr>
                    <a:t>]</a:t>
                  </a:r>
                  <a:endParaRPr lang="en-US" dirty="0">
                    <a:effectLst/>
                    <a:latin typeface="Times New Roman" panose="02020603050405020304" pitchFamily="18" charset="0"/>
                    <a:ea typeface="SimSun" panose="02010600030101010101" pitchFamily="2" charset="-122"/>
                  </a:endParaRPr>
                </a:p>
              </p:txBody>
            </p:sp>
            <p:grpSp>
              <p:nvGrpSpPr>
                <p:cNvPr id="8" name="Group 7"/>
                <p:cNvGrpSpPr/>
                <p:nvPr/>
              </p:nvGrpSpPr>
              <p:grpSpPr>
                <a:xfrm>
                  <a:off x="628580" y="0"/>
                  <a:ext cx="5883857" cy="1932305"/>
                  <a:chOff x="628580" y="0"/>
                  <a:chExt cx="5883857" cy="1932305"/>
                </a:xfrm>
              </p:grpSpPr>
              <p:grpSp>
                <p:nvGrpSpPr>
                  <p:cNvPr id="15" name="Group 14"/>
                  <p:cNvGrpSpPr/>
                  <p:nvPr/>
                </p:nvGrpSpPr>
                <p:grpSpPr>
                  <a:xfrm>
                    <a:off x="628580" y="0"/>
                    <a:ext cx="5883857" cy="1932305"/>
                    <a:chOff x="628650" y="0"/>
                    <a:chExt cx="5884519" cy="1932305"/>
                  </a:xfrm>
                </p:grpSpPr>
                <p:sp>
                  <p:nvSpPr>
                    <p:cNvPr id="17" name="Rectangle 16"/>
                    <p:cNvSpPr/>
                    <p:nvPr/>
                  </p:nvSpPr>
                  <p:spPr>
                    <a:xfrm>
                      <a:off x="3971925" y="561975"/>
                      <a:ext cx="454719" cy="575404"/>
                    </a:xfrm>
                    <a:prstGeom prst="rect">
                      <a:avLst/>
                    </a:prstGeom>
                    <a:solidFill>
                      <a:srgbClr val="FFFFFF"/>
                    </a:solidFill>
                    <a:ln w="25400" cap="flat" cmpd="sng" algn="ctr">
                      <a:solidFill>
                        <a:srgbClr val="E04F4F"/>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8" name="Rectangle 17"/>
                    <p:cNvSpPr/>
                    <p:nvPr/>
                  </p:nvSpPr>
                  <p:spPr>
                    <a:xfrm>
                      <a:off x="790575" y="571500"/>
                      <a:ext cx="991311" cy="1187529"/>
                    </a:xfrm>
                    <a:prstGeom prst="rect">
                      <a:avLst/>
                    </a:prstGeom>
                    <a:solidFill>
                      <a:srgbClr val="FFFFFF"/>
                    </a:solidFill>
                    <a:ln w="25400" cap="flat" cmpd="sng" algn="ctr">
                      <a:solidFill>
                        <a:srgbClr val="E04F4F"/>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9" name="TextBox 16"/>
                    <p:cNvSpPr txBox="1"/>
                    <p:nvPr/>
                  </p:nvSpPr>
                  <p:spPr>
                    <a:xfrm>
                      <a:off x="5653479" y="621194"/>
                      <a:ext cx="859690" cy="261610"/>
                    </a:xfrm>
                    <a:prstGeom prst="rect">
                      <a:avLst/>
                    </a:prstGeom>
                    <a:noFill/>
                  </p:spPr>
                  <p:txBody>
                    <a:bodyPr wrap="none" rtlCol="0">
                      <a:spAutoFit/>
                    </a:bodyPr>
                    <a:lstStyle/>
                    <a:p>
                      <a:pPr marL="0" marR="0">
                        <a:spcBef>
                          <a:spcPts val="0"/>
                        </a:spcBef>
                        <a:spcAft>
                          <a:spcPts val="0"/>
                        </a:spcAft>
                      </a:pPr>
                      <a:r>
                        <a:rPr lang="en-US" sz="1100" dirty="0" smtClean="0">
                          <a:solidFill>
                            <a:schemeClr val="tx1"/>
                          </a:solidFill>
                          <a:effectLst/>
                          <a:latin typeface="Arial" panose="020B0604020202020204" pitchFamily="34" charset="0"/>
                          <a:ea typeface="Arial" panose="020B0604020202020204" pitchFamily="34" charset="0"/>
                        </a:rPr>
                        <a:t>Subpicture</a:t>
                      </a:r>
                      <a:endParaRPr lang="en-US" sz="1200" dirty="0">
                        <a:solidFill>
                          <a:schemeClr val="tx1"/>
                        </a:solidFill>
                        <a:effectLst/>
                        <a:latin typeface="Times New Roman" panose="02020603050405020304" pitchFamily="18" charset="0"/>
                        <a:ea typeface="SimSun" panose="02010600030101010101" pitchFamily="2" charset="-122"/>
                      </a:endParaRPr>
                    </a:p>
                  </p:txBody>
                </p:sp>
                <p:pic>
                  <p:nvPicPr>
                    <p:cNvPr id="23" name="Picture 22"/>
                    <p:cNvPicPr/>
                    <p:nvPr/>
                  </p:nvPicPr>
                  <p:blipFill rotWithShape="1">
                    <a:blip r:embed="rId2">
                      <a:extLst>
                        <a:ext uri="{28A0092B-C50C-407E-A947-70E740481C1C}">
                          <a14:useLocalDpi xmlns:a14="http://schemas.microsoft.com/office/drawing/2010/main" val="0"/>
                        </a:ext>
                      </a:extLst>
                    </a:blip>
                    <a:srcRect r="26909"/>
                    <a:stretch/>
                  </p:blipFill>
                  <p:spPr bwMode="auto">
                    <a:xfrm>
                      <a:off x="628650" y="0"/>
                      <a:ext cx="4025900" cy="1932305"/>
                    </a:xfrm>
                    <a:prstGeom prst="rect">
                      <a:avLst/>
                    </a:prstGeom>
                    <a:noFill/>
                  </p:spPr>
                </p:pic>
              </p:grpSp>
              <p:sp>
                <p:nvSpPr>
                  <p:cNvPr id="11" name="TextBox 16"/>
                  <p:cNvSpPr txBox="1"/>
                  <p:nvPr/>
                </p:nvSpPr>
                <p:spPr>
                  <a:xfrm>
                    <a:off x="4539758" y="628153"/>
                    <a:ext cx="821373" cy="230832"/>
                  </a:xfrm>
                  <a:prstGeom prst="rect">
                    <a:avLst/>
                  </a:prstGeom>
                  <a:noFill/>
                </p:spPr>
                <p:txBody>
                  <a:bodyPr wrap="none" rtlCol="0">
                    <a:spAutoFit/>
                  </a:bodyPr>
                  <a:lstStyle/>
                  <a:p>
                    <a:pPr marL="0" marR="0">
                      <a:spcBef>
                        <a:spcPts val="0"/>
                      </a:spcBef>
                      <a:spcAft>
                        <a:spcPts val="0"/>
                      </a:spcAft>
                    </a:pPr>
                    <a:r>
                      <a:rPr lang="en-US" sz="900" dirty="0" err="1" smtClean="0">
                        <a:solidFill>
                          <a:srgbClr val="FF0000"/>
                        </a:solidFill>
                        <a:effectLst/>
                        <a:latin typeface="Arial" panose="020B0604020202020204" pitchFamily="34" charset="0"/>
                        <a:ea typeface="Arial" panose="020B0604020202020204" pitchFamily="34" charset="0"/>
                      </a:rPr>
                      <a:t>curPicOutH</a:t>
                    </a:r>
                    <a:r>
                      <a:rPr lang="en-US" sz="900" dirty="0" smtClean="0">
                        <a:solidFill>
                          <a:srgbClr val="FF0000"/>
                        </a:solidFill>
                        <a:effectLst/>
                        <a:latin typeface="Arial" panose="020B0604020202020204" pitchFamily="34" charset="0"/>
                        <a:ea typeface="Arial" panose="020B0604020202020204" pitchFamily="34" charset="0"/>
                      </a:rPr>
                      <a:t>[ j </a:t>
                    </a:r>
                    <a:r>
                      <a:rPr lang="en-US" sz="900" dirty="0">
                        <a:solidFill>
                          <a:srgbClr val="FF0000"/>
                        </a:solidFill>
                        <a:effectLst/>
                        <a:latin typeface="Arial" panose="020B0604020202020204" pitchFamily="34" charset="0"/>
                        <a:ea typeface="Arial" panose="020B0604020202020204" pitchFamily="34" charset="0"/>
                      </a:rPr>
                      <a:t>]</a:t>
                    </a:r>
                    <a:endParaRPr lang="en-US" dirty="0">
                      <a:effectLst/>
                      <a:latin typeface="Times New Roman" panose="02020603050405020304" pitchFamily="18" charset="0"/>
                      <a:ea typeface="SimSun" panose="02010600030101010101" pitchFamily="2" charset="-122"/>
                    </a:endParaRPr>
                  </a:p>
                </p:txBody>
              </p:sp>
              <p:cxnSp>
                <p:nvCxnSpPr>
                  <p:cNvPr id="12" name="Straight Arrow Connector 11"/>
                  <p:cNvCxnSpPr/>
                  <p:nvPr/>
                </p:nvCxnSpPr>
                <p:spPr>
                  <a:xfrm flipH="1">
                    <a:off x="4428876" y="779228"/>
                    <a:ext cx="206684" cy="166977"/>
                  </a:xfrm>
                  <a:prstGeom prst="straightConnector1">
                    <a:avLst/>
                  </a:prstGeom>
                  <a:noFill/>
                  <a:ln w="9525" cap="flat" cmpd="sng" algn="ctr">
                    <a:solidFill>
                      <a:srgbClr val="FF0000"/>
                    </a:solidFill>
                    <a:prstDash val="solid"/>
                    <a:tailEnd type="triangle"/>
                  </a:ln>
                  <a:effectLst/>
                </p:spPr>
              </p:cxnSp>
            </p:grpSp>
            <p:cxnSp>
              <p:nvCxnSpPr>
                <p:cNvPr id="9" name="Straight Arrow Connector 8"/>
                <p:cNvCxnSpPr/>
                <p:nvPr/>
              </p:nvCxnSpPr>
              <p:spPr>
                <a:xfrm flipH="1">
                  <a:off x="4253948" y="1041621"/>
                  <a:ext cx="572494" cy="79513"/>
                </a:xfrm>
                <a:prstGeom prst="straightConnector1">
                  <a:avLst/>
                </a:prstGeom>
                <a:noFill/>
                <a:ln w="9525" cap="flat" cmpd="sng" algn="ctr">
                  <a:solidFill>
                    <a:srgbClr val="FF0000"/>
                  </a:solidFill>
                  <a:prstDash val="solid"/>
                  <a:tailEnd type="triangle"/>
                </a:ln>
                <a:effectLst/>
              </p:spPr>
            </p:cxnSp>
          </p:grpSp>
          <p:sp>
            <p:nvSpPr>
              <p:cNvPr id="24" name="TextBox 16"/>
              <p:cNvSpPr txBox="1"/>
              <p:nvPr/>
            </p:nvSpPr>
            <p:spPr>
              <a:xfrm>
                <a:off x="2131990" y="3684809"/>
                <a:ext cx="849674" cy="230832"/>
              </a:xfrm>
              <a:prstGeom prst="rect">
                <a:avLst/>
              </a:prstGeom>
              <a:noFill/>
            </p:spPr>
            <p:txBody>
              <a:bodyPr wrap="none" rtlCol="0">
                <a:spAutoFit/>
              </a:bodyPr>
              <a:lstStyle/>
              <a:p>
                <a:pPr marL="0" marR="0">
                  <a:spcBef>
                    <a:spcPts val="0"/>
                  </a:spcBef>
                  <a:spcAft>
                    <a:spcPts val="0"/>
                  </a:spcAft>
                </a:pPr>
                <a:r>
                  <a:rPr lang="en-US" sz="900" dirty="0" err="1" smtClean="0">
                    <a:solidFill>
                      <a:srgbClr val="FF0000"/>
                    </a:solidFill>
                    <a:effectLst/>
                    <a:latin typeface="Arial" panose="020B0604020202020204" pitchFamily="34" charset="0"/>
                    <a:ea typeface="Arial" panose="020B0604020202020204" pitchFamily="34" charset="0"/>
                  </a:rPr>
                  <a:t>refPicOutW</a:t>
                </a:r>
                <a:r>
                  <a:rPr lang="en-US" sz="900" dirty="0" smtClean="0">
                    <a:solidFill>
                      <a:srgbClr val="FF0000"/>
                    </a:solidFill>
                    <a:effectLst/>
                    <a:latin typeface="Arial" panose="020B0604020202020204" pitchFamily="34" charset="0"/>
                    <a:ea typeface="Arial" panose="020B0604020202020204" pitchFamily="34" charset="0"/>
                  </a:rPr>
                  <a:t>[ </a:t>
                </a:r>
                <a:r>
                  <a:rPr lang="en-US" sz="900" dirty="0">
                    <a:solidFill>
                      <a:srgbClr val="FF0000"/>
                    </a:solidFill>
                    <a:latin typeface="Arial" panose="020B0604020202020204" pitchFamily="34" charset="0"/>
                    <a:ea typeface="Arial" panose="020B0604020202020204" pitchFamily="34" charset="0"/>
                  </a:rPr>
                  <a:t>i</a:t>
                </a:r>
                <a:r>
                  <a:rPr lang="en-US" sz="900" dirty="0" smtClean="0">
                    <a:solidFill>
                      <a:srgbClr val="FF0000"/>
                    </a:solidFill>
                    <a:effectLst/>
                    <a:latin typeface="Arial" panose="020B0604020202020204" pitchFamily="34" charset="0"/>
                    <a:ea typeface="Arial" panose="020B0604020202020204" pitchFamily="34" charset="0"/>
                  </a:rPr>
                  <a:t> </a:t>
                </a:r>
                <a:r>
                  <a:rPr lang="en-US" sz="900" dirty="0">
                    <a:solidFill>
                      <a:srgbClr val="FF0000"/>
                    </a:solidFill>
                    <a:effectLst/>
                    <a:latin typeface="Arial" panose="020B0604020202020204" pitchFamily="34" charset="0"/>
                    <a:ea typeface="Arial" panose="020B0604020202020204" pitchFamily="34" charset="0"/>
                  </a:rPr>
                  <a:t>]</a:t>
                </a:r>
                <a:endParaRPr lang="en-US" dirty="0">
                  <a:effectLst/>
                  <a:latin typeface="Times New Roman" panose="02020603050405020304" pitchFamily="18" charset="0"/>
                  <a:ea typeface="SimSun" panose="02010600030101010101" pitchFamily="2" charset="-122"/>
                </a:endParaRPr>
              </a:p>
            </p:txBody>
          </p:sp>
          <p:sp>
            <p:nvSpPr>
              <p:cNvPr id="25" name="TextBox 16"/>
              <p:cNvSpPr txBox="1"/>
              <p:nvPr/>
            </p:nvSpPr>
            <p:spPr>
              <a:xfrm rot="16200000">
                <a:off x="1687114" y="4263927"/>
                <a:ext cx="902811" cy="204194"/>
              </a:xfrm>
              <a:prstGeom prst="rect">
                <a:avLst/>
              </a:prstGeom>
              <a:noFill/>
            </p:spPr>
            <p:txBody>
              <a:bodyPr wrap="none" rtlCol="0">
                <a:spAutoFit/>
              </a:bodyPr>
              <a:lstStyle/>
              <a:p>
                <a:pPr marL="0" marR="0">
                  <a:spcBef>
                    <a:spcPts val="0"/>
                  </a:spcBef>
                  <a:spcAft>
                    <a:spcPts val="0"/>
                  </a:spcAft>
                </a:pPr>
                <a:r>
                  <a:rPr lang="en-US" sz="900" dirty="0" err="1" smtClean="0">
                    <a:solidFill>
                      <a:srgbClr val="FF0000"/>
                    </a:solidFill>
                    <a:effectLst/>
                    <a:latin typeface="Arial" panose="020B0604020202020204" pitchFamily="34" charset="0"/>
                    <a:ea typeface="Arial" panose="020B0604020202020204" pitchFamily="34" charset="0"/>
                  </a:rPr>
                  <a:t>refPicOutH</a:t>
                </a:r>
                <a:r>
                  <a:rPr lang="en-US" sz="900" dirty="0" smtClean="0">
                    <a:solidFill>
                      <a:srgbClr val="FF0000"/>
                    </a:solidFill>
                    <a:effectLst/>
                    <a:latin typeface="Arial" panose="020B0604020202020204" pitchFamily="34" charset="0"/>
                    <a:ea typeface="Arial" panose="020B0604020202020204" pitchFamily="34" charset="0"/>
                  </a:rPr>
                  <a:t>[ </a:t>
                </a:r>
                <a:r>
                  <a:rPr lang="en-US" sz="900" dirty="0" err="1" smtClean="0">
                    <a:solidFill>
                      <a:srgbClr val="FF0000"/>
                    </a:solidFill>
                    <a:effectLst/>
                    <a:latin typeface="Arial" panose="020B0604020202020204" pitchFamily="34" charset="0"/>
                    <a:ea typeface="Arial" panose="020B0604020202020204" pitchFamily="34" charset="0"/>
                  </a:rPr>
                  <a:t>i</a:t>
                </a:r>
                <a:r>
                  <a:rPr lang="en-US" sz="900" dirty="0" smtClean="0">
                    <a:solidFill>
                      <a:srgbClr val="FF0000"/>
                    </a:solidFill>
                    <a:effectLst/>
                    <a:latin typeface="Arial" panose="020B0604020202020204" pitchFamily="34" charset="0"/>
                    <a:ea typeface="Arial" panose="020B0604020202020204" pitchFamily="34" charset="0"/>
                  </a:rPr>
                  <a:t> </a:t>
                </a:r>
                <a:r>
                  <a:rPr lang="en-US" sz="900" dirty="0">
                    <a:solidFill>
                      <a:srgbClr val="FF0000"/>
                    </a:solidFill>
                    <a:effectLst/>
                    <a:latin typeface="Arial" panose="020B0604020202020204" pitchFamily="34" charset="0"/>
                    <a:ea typeface="Arial" panose="020B0604020202020204" pitchFamily="34" charset="0"/>
                  </a:rPr>
                  <a:t>]</a:t>
                </a:r>
                <a:endParaRPr lang="en-US" dirty="0">
                  <a:effectLst/>
                  <a:latin typeface="Times New Roman" panose="02020603050405020304" pitchFamily="18" charset="0"/>
                  <a:ea typeface="SimSun" panose="02010600030101010101" pitchFamily="2" charset="-122"/>
                </a:endParaRPr>
              </a:p>
            </p:txBody>
          </p:sp>
        </p:grpSp>
        <p:grpSp>
          <p:nvGrpSpPr>
            <p:cNvPr id="63" name="Group 62"/>
            <p:cNvGrpSpPr/>
            <p:nvPr/>
          </p:nvGrpSpPr>
          <p:grpSpPr>
            <a:xfrm>
              <a:off x="509956" y="3391563"/>
              <a:ext cx="7567755" cy="1589099"/>
              <a:chOff x="509956" y="3391563"/>
              <a:chExt cx="7567755" cy="1589099"/>
            </a:xfrm>
          </p:grpSpPr>
          <p:sp>
            <p:nvSpPr>
              <p:cNvPr id="27" name="Rectangle 26"/>
              <p:cNvSpPr/>
              <p:nvPr/>
            </p:nvSpPr>
            <p:spPr>
              <a:xfrm>
                <a:off x="7515225" y="3391563"/>
                <a:ext cx="314325" cy="2808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6" name="Rectangle 45"/>
              <p:cNvSpPr/>
              <p:nvPr/>
            </p:nvSpPr>
            <p:spPr>
              <a:xfrm>
                <a:off x="7515225" y="4229157"/>
                <a:ext cx="314325" cy="2808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16"/>
              <p:cNvSpPr txBox="1"/>
              <p:nvPr/>
            </p:nvSpPr>
            <p:spPr>
              <a:xfrm>
                <a:off x="7389702" y="4549775"/>
                <a:ext cx="688009" cy="430887"/>
              </a:xfrm>
              <a:prstGeom prst="rect">
                <a:avLst/>
              </a:prstGeom>
              <a:noFill/>
            </p:spPr>
            <p:txBody>
              <a:bodyPr wrap="none" rtlCol="0">
                <a:spAutoFit/>
              </a:bodyPr>
              <a:lstStyle/>
              <a:p>
                <a:pPr marL="0" marR="0">
                  <a:spcBef>
                    <a:spcPts val="0"/>
                  </a:spcBef>
                  <a:spcAft>
                    <a:spcPts val="0"/>
                  </a:spcAft>
                </a:pPr>
                <a:r>
                  <a:rPr lang="en-US" sz="1100" dirty="0" smtClean="0">
                    <a:solidFill>
                      <a:srgbClr val="FF0000"/>
                    </a:solidFill>
                    <a:effectLst/>
                    <a:latin typeface="Arial" panose="020B0604020202020204" pitchFamily="34" charset="0"/>
                    <a:ea typeface="Arial" panose="020B0604020202020204" pitchFamily="34" charset="0"/>
                  </a:rPr>
                  <a:t>Scaling </a:t>
                </a:r>
                <a:endParaRPr lang="en-US" sz="1200" dirty="0">
                  <a:effectLst/>
                  <a:latin typeface="Times New Roman" panose="02020603050405020304" pitchFamily="18" charset="0"/>
                  <a:ea typeface="SimSun" panose="02010600030101010101" pitchFamily="2" charset="-122"/>
                </a:endParaRPr>
              </a:p>
              <a:p>
                <a:pPr marL="0" marR="0">
                  <a:spcBef>
                    <a:spcPts val="0"/>
                  </a:spcBef>
                  <a:spcAft>
                    <a:spcPts val="0"/>
                  </a:spcAft>
                </a:pPr>
                <a:r>
                  <a:rPr lang="en-US" sz="1100" dirty="0">
                    <a:solidFill>
                      <a:srgbClr val="FF0000"/>
                    </a:solidFill>
                    <a:effectLst/>
                    <a:latin typeface="Arial" panose="020B0604020202020204" pitchFamily="34" charset="0"/>
                    <a:ea typeface="Arial" panose="020B0604020202020204" pitchFamily="34" charset="0"/>
                  </a:rPr>
                  <a:t>window</a:t>
                </a:r>
                <a:endParaRPr lang="en-US" sz="1200" dirty="0">
                  <a:effectLst/>
                  <a:latin typeface="Times New Roman" panose="02020603050405020304" pitchFamily="18" charset="0"/>
                  <a:ea typeface="SimSun" panose="02010600030101010101" pitchFamily="2" charset="-122"/>
                </a:endParaRPr>
              </a:p>
            </p:txBody>
          </p:sp>
          <p:sp>
            <p:nvSpPr>
              <p:cNvPr id="49" name="TextBox 16"/>
              <p:cNvSpPr txBox="1"/>
              <p:nvPr/>
            </p:nvSpPr>
            <p:spPr>
              <a:xfrm>
                <a:off x="4154642" y="3632667"/>
                <a:ext cx="960519" cy="230832"/>
              </a:xfrm>
              <a:prstGeom prst="rect">
                <a:avLst/>
              </a:prstGeom>
              <a:noFill/>
            </p:spPr>
            <p:txBody>
              <a:bodyPr wrap="none" rtlCol="0">
                <a:spAutoFit/>
              </a:bodyPr>
              <a:lstStyle/>
              <a:p>
                <a:r>
                  <a:rPr lang="en-US" sz="900" dirty="0" err="1">
                    <a:solidFill>
                      <a:schemeClr val="tx1"/>
                    </a:solidFill>
                    <a:latin typeface="Arial" panose="020B0604020202020204" pitchFamily="34" charset="0"/>
                    <a:ea typeface="Arial" panose="020B0604020202020204" pitchFamily="34" charset="0"/>
                  </a:rPr>
                  <a:t>curSubpicW</a:t>
                </a:r>
                <a:r>
                  <a:rPr lang="en-US" sz="900" dirty="0" smtClean="0">
                    <a:solidFill>
                      <a:schemeClr val="tx1"/>
                    </a:solidFill>
                    <a:effectLst/>
                    <a:latin typeface="Arial" panose="020B0604020202020204" pitchFamily="34" charset="0"/>
                    <a:ea typeface="Arial" panose="020B0604020202020204" pitchFamily="34" charset="0"/>
                  </a:rPr>
                  <a:t>[ j </a:t>
                </a:r>
                <a:r>
                  <a:rPr lang="en-US" sz="900" dirty="0">
                    <a:solidFill>
                      <a:schemeClr val="tx1"/>
                    </a:solidFill>
                    <a:effectLst/>
                    <a:latin typeface="Arial" panose="020B0604020202020204" pitchFamily="34" charset="0"/>
                    <a:ea typeface="Arial" panose="020B0604020202020204" pitchFamily="34" charset="0"/>
                  </a:rPr>
                  <a:t>]</a:t>
                </a:r>
                <a:endParaRPr lang="en-US" dirty="0">
                  <a:solidFill>
                    <a:schemeClr val="tx1"/>
                  </a:solidFill>
                  <a:effectLst/>
                  <a:latin typeface="Times New Roman" panose="02020603050405020304" pitchFamily="18" charset="0"/>
                  <a:ea typeface="SimSun" panose="02010600030101010101" pitchFamily="2" charset="-122"/>
                </a:endParaRPr>
              </a:p>
            </p:txBody>
          </p:sp>
          <p:sp>
            <p:nvSpPr>
              <p:cNvPr id="50" name="TextBox 16"/>
              <p:cNvSpPr txBox="1"/>
              <p:nvPr/>
            </p:nvSpPr>
            <p:spPr>
              <a:xfrm>
                <a:off x="4151557" y="3863499"/>
                <a:ext cx="934871" cy="230832"/>
              </a:xfrm>
              <a:prstGeom prst="rect">
                <a:avLst/>
              </a:prstGeom>
              <a:noFill/>
            </p:spPr>
            <p:txBody>
              <a:bodyPr wrap="none" rtlCol="0">
                <a:spAutoFit/>
              </a:bodyPr>
              <a:lstStyle/>
              <a:p>
                <a:pPr marL="0" marR="0">
                  <a:spcBef>
                    <a:spcPts val="0"/>
                  </a:spcBef>
                  <a:spcAft>
                    <a:spcPts val="0"/>
                  </a:spcAft>
                </a:pPr>
                <a:r>
                  <a:rPr lang="en-US" sz="900" dirty="0" err="1" smtClean="0">
                    <a:solidFill>
                      <a:schemeClr val="tx1"/>
                    </a:solidFill>
                    <a:effectLst/>
                    <a:latin typeface="Arial" panose="020B0604020202020204" pitchFamily="34" charset="0"/>
                    <a:ea typeface="Arial" panose="020B0604020202020204" pitchFamily="34" charset="0"/>
                  </a:rPr>
                  <a:t>curSubpicH</a:t>
                </a:r>
                <a:r>
                  <a:rPr lang="en-US" sz="900" dirty="0" smtClean="0">
                    <a:solidFill>
                      <a:schemeClr val="tx1"/>
                    </a:solidFill>
                    <a:effectLst/>
                    <a:latin typeface="Arial" panose="020B0604020202020204" pitchFamily="34" charset="0"/>
                    <a:ea typeface="Arial" panose="020B0604020202020204" pitchFamily="34" charset="0"/>
                  </a:rPr>
                  <a:t>[ j </a:t>
                </a:r>
                <a:r>
                  <a:rPr lang="en-US" sz="900" dirty="0">
                    <a:solidFill>
                      <a:schemeClr val="tx1"/>
                    </a:solidFill>
                    <a:effectLst/>
                    <a:latin typeface="Arial" panose="020B0604020202020204" pitchFamily="34" charset="0"/>
                    <a:ea typeface="Arial" panose="020B0604020202020204" pitchFamily="34" charset="0"/>
                  </a:rPr>
                  <a:t>]</a:t>
                </a:r>
                <a:endParaRPr lang="en-US" dirty="0">
                  <a:solidFill>
                    <a:schemeClr val="tx1"/>
                  </a:solidFill>
                  <a:effectLst/>
                  <a:latin typeface="Times New Roman" panose="02020603050405020304" pitchFamily="18" charset="0"/>
                  <a:ea typeface="SimSun" panose="02010600030101010101" pitchFamily="2" charset="-122"/>
                </a:endParaRPr>
              </a:p>
            </p:txBody>
          </p:sp>
          <p:sp>
            <p:nvSpPr>
              <p:cNvPr id="51" name="TextBox 16"/>
              <p:cNvSpPr txBox="1"/>
              <p:nvPr/>
            </p:nvSpPr>
            <p:spPr>
              <a:xfrm>
                <a:off x="568947" y="3806033"/>
                <a:ext cx="934871" cy="230832"/>
              </a:xfrm>
              <a:prstGeom prst="rect">
                <a:avLst/>
              </a:prstGeom>
              <a:noFill/>
            </p:spPr>
            <p:txBody>
              <a:bodyPr wrap="none" rtlCol="0">
                <a:spAutoFit/>
              </a:bodyPr>
              <a:lstStyle/>
              <a:p>
                <a:r>
                  <a:rPr lang="en-US" sz="900" dirty="0" err="1" smtClean="0">
                    <a:solidFill>
                      <a:schemeClr val="tx1"/>
                    </a:solidFill>
                    <a:latin typeface="Arial" panose="020B0604020202020204" pitchFamily="34" charset="0"/>
                    <a:ea typeface="Arial" panose="020B0604020202020204" pitchFamily="34" charset="0"/>
                  </a:rPr>
                  <a:t>refSubpicW</a:t>
                </a:r>
                <a:r>
                  <a:rPr lang="en-US" sz="900" dirty="0" smtClean="0">
                    <a:solidFill>
                      <a:schemeClr val="tx1"/>
                    </a:solidFill>
                    <a:effectLst/>
                    <a:latin typeface="Arial" panose="020B0604020202020204" pitchFamily="34" charset="0"/>
                    <a:ea typeface="Arial" panose="020B0604020202020204" pitchFamily="34" charset="0"/>
                  </a:rPr>
                  <a:t>[ </a:t>
                </a:r>
                <a:r>
                  <a:rPr lang="en-US" sz="900" dirty="0" err="1" smtClean="0">
                    <a:solidFill>
                      <a:schemeClr val="tx1"/>
                    </a:solidFill>
                    <a:effectLst/>
                    <a:latin typeface="Arial" panose="020B0604020202020204" pitchFamily="34" charset="0"/>
                    <a:ea typeface="Arial" panose="020B0604020202020204" pitchFamily="34" charset="0"/>
                  </a:rPr>
                  <a:t>i</a:t>
                </a:r>
                <a:r>
                  <a:rPr lang="en-US" sz="900" dirty="0" smtClean="0">
                    <a:solidFill>
                      <a:schemeClr val="tx1"/>
                    </a:solidFill>
                    <a:effectLst/>
                    <a:latin typeface="Arial" panose="020B0604020202020204" pitchFamily="34" charset="0"/>
                    <a:ea typeface="Arial" panose="020B0604020202020204" pitchFamily="34" charset="0"/>
                  </a:rPr>
                  <a:t> </a:t>
                </a:r>
                <a:r>
                  <a:rPr lang="en-US" sz="900" dirty="0">
                    <a:solidFill>
                      <a:schemeClr val="tx1"/>
                    </a:solidFill>
                    <a:effectLst/>
                    <a:latin typeface="Arial" panose="020B0604020202020204" pitchFamily="34" charset="0"/>
                    <a:ea typeface="Arial" panose="020B0604020202020204" pitchFamily="34" charset="0"/>
                  </a:rPr>
                  <a:t>]</a:t>
                </a:r>
                <a:endParaRPr lang="en-US" dirty="0">
                  <a:solidFill>
                    <a:schemeClr val="tx1"/>
                  </a:solidFill>
                  <a:effectLst/>
                  <a:latin typeface="Times New Roman" panose="02020603050405020304" pitchFamily="18" charset="0"/>
                  <a:ea typeface="SimSun" panose="02010600030101010101" pitchFamily="2" charset="-122"/>
                </a:endParaRPr>
              </a:p>
            </p:txBody>
          </p:sp>
          <p:sp>
            <p:nvSpPr>
              <p:cNvPr id="52" name="TextBox 16"/>
              <p:cNvSpPr txBox="1"/>
              <p:nvPr/>
            </p:nvSpPr>
            <p:spPr>
              <a:xfrm>
                <a:off x="509956" y="4133463"/>
                <a:ext cx="909223" cy="230832"/>
              </a:xfrm>
              <a:prstGeom prst="rect">
                <a:avLst/>
              </a:prstGeom>
              <a:noFill/>
            </p:spPr>
            <p:txBody>
              <a:bodyPr wrap="none" rtlCol="0">
                <a:spAutoFit/>
              </a:bodyPr>
              <a:lstStyle/>
              <a:p>
                <a:pPr marL="0" marR="0">
                  <a:spcBef>
                    <a:spcPts val="0"/>
                  </a:spcBef>
                  <a:spcAft>
                    <a:spcPts val="0"/>
                  </a:spcAft>
                </a:pPr>
                <a:r>
                  <a:rPr lang="en-US" sz="900" dirty="0" err="1" smtClean="0">
                    <a:solidFill>
                      <a:schemeClr val="tx1"/>
                    </a:solidFill>
                    <a:latin typeface="Arial" panose="020B0604020202020204" pitchFamily="34" charset="0"/>
                    <a:ea typeface="Arial" panose="020B0604020202020204" pitchFamily="34" charset="0"/>
                  </a:rPr>
                  <a:t>ref</a:t>
                </a:r>
                <a:r>
                  <a:rPr lang="en-US" sz="900" dirty="0" err="1" smtClean="0">
                    <a:solidFill>
                      <a:schemeClr val="tx1"/>
                    </a:solidFill>
                    <a:effectLst/>
                    <a:latin typeface="Arial" panose="020B0604020202020204" pitchFamily="34" charset="0"/>
                    <a:ea typeface="Arial" panose="020B0604020202020204" pitchFamily="34" charset="0"/>
                  </a:rPr>
                  <a:t>SubpicH</a:t>
                </a:r>
                <a:r>
                  <a:rPr lang="en-US" sz="900" dirty="0" smtClean="0">
                    <a:solidFill>
                      <a:schemeClr val="tx1"/>
                    </a:solidFill>
                    <a:effectLst/>
                    <a:latin typeface="Arial" panose="020B0604020202020204" pitchFamily="34" charset="0"/>
                    <a:ea typeface="Arial" panose="020B0604020202020204" pitchFamily="34" charset="0"/>
                  </a:rPr>
                  <a:t>[ </a:t>
                </a:r>
                <a:r>
                  <a:rPr lang="en-US" sz="900" dirty="0" err="1" smtClean="0">
                    <a:solidFill>
                      <a:schemeClr val="tx1"/>
                    </a:solidFill>
                    <a:effectLst/>
                    <a:latin typeface="Arial" panose="020B0604020202020204" pitchFamily="34" charset="0"/>
                    <a:ea typeface="Arial" panose="020B0604020202020204" pitchFamily="34" charset="0"/>
                  </a:rPr>
                  <a:t>i</a:t>
                </a:r>
                <a:r>
                  <a:rPr lang="en-US" sz="900" dirty="0" smtClean="0">
                    <a:solidFill>
                      <a:schemeClr val="tx1"/>
                    </a:solidFill>
                    <a:effectLst/>
                    <a:latin typeface="Arial" panose="020B0604020202020204" pitchFamily="34" charset="0"/>
                    <a:ea typeface="Arial" panose="020B0604020202020204" pitchFamily="34" charset="0"/>
                  </a:rPr>
                  <a:t> </a:t>
                </a:r>
                <a:r>
                  <a:rPr lang="en-US" sz="900" dirty="0">
                    <a:solidFill>
                      <a:schemeClr val="tx1"/>
                    </a:solidFill>
                    <a:effectLst/>
                    <a:latin typeface="Arial" panose="020B0604020202020204" pitchFamily="34" charset="0"/>
                    <a:ea typeface="Arial" panose="020B0604020202020204" pitchFamily="34" charset="0"/>
                  </a:rPr>
                  <a:t>]</a:t>
                </a:r>
                <a:endParaRPr lang="en-US" dirty="0">
                  <a:solidFill>
                    <a:schemeClr val="tx1"/>
                  </a:solidFill>
                  <a:effectLst/>
                  <a:latin typeface="Times New Roman" panose="02020603050405020304" pitchFamily="18" charset="0"/>
                  <a:ea typeface="SimSun" panose="02010600030101010101" pitchFamily="2" charset="-122"/>
                </a:endParaRPr>
              </a:p>
            </p:txBody>
          </p:sp>
          <p:cxnSp>
            <p:nvCxnSpPr>
              <p:cNvPr id="54" name="Straight Arrow Connector 53"/>
              <p:cNvCxnSpPr/>
              <p:nvPr/>
            </p:nvCxnSpPr>
            <p:spPr>
              <a:xfrm flipV="1">
                <a:off x="1322385" y="3632667"/>
                <a:ext cx="400183" cy="20377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56" name="Straight Arrow Connector 55"/>
              <p:cNvCxnSpPr/>
              <p:nvPr/>
            </p:nvCxnSpPr>
            <p:spPr>
              <a:xfrm>
                <a:off x="1358019" y="4297028"/>
                <a:ext cx="255476" cy="956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58" name="Straight Arrow Connector 57"/>
              <p:cNvCxnSpPr/>
              <p:nvPr/>
            </p:nvCxnSpPr>
            <p:spPr>
              <a:xfrm flipV="1">
                <a:off x="5044723" y="3632667"/>
                <a:ext cx="400183" cy="12731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59" name="Straight Arrow Connector 58"/>
              <p:cNvCxnSpPr/>
              <p:nvPr/>
            </p:nvCxnSpPr>
            <p:spPr>
              <a:xfrm>
                <a:off x="5013067" y="3970485"/>
                <a:ext cx="217048" cy="6638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spTree>
    <p:extLst>
      <p:ext uri="{BB962C8B-B14F-4D97-AF65-F5344CB8AC3E}">
        <p14:creationId xmlns:p14="http://schemas.microsoft.com/office/powerpoint/2010/main" val="818236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Signaling of subpicture scaling windows</a:t>
            </a:r>
            <a:endParaRPr lang="en-US" dirty="0"/>
          </a:p>
        </p:txBody>
      </p:sp>
      <p:sp>
        <p:nvSpPr>
          <p:cNvPr id="3" name="Text Placeholder 2"/>
          <p:cNvSpPr>
            <a:spLocks noGrp="1"/>
          </p:cNvSpPr>
          <p:nvPr>
            <p:ph type="body" idx="1"/>
          </p:nvPr>
        </p:nvSpPr>
        <p:spPr>
          <a:xfrm>
            <a:off x="4061001" y="746744"/>
            <a:ext cx="4896882" cy="2101652"/>
          </a:xfrm>
        </p:spPr>
        <p:txBody>
          <a:bodyPr/>
          <a:lstStyle/>
          <a:p>
            <a:pPr lvl="0" fontAlgn="auto" hangingPunct="1"/>
            <a:r>
              <a:rPr lang="en-US" sz="1200" dirty="0"/>
              <a:t>Each subpicture signals a scaling window </a:t>
            </a:r>
            <a:r>
              <a:rPr lang="en-US" sz="1200" dirty="0" smtClean="0"/>
              <a:t>flag. </a:t>
            </a:r>
            <a:r>
              <a:rPr lang="en-US" sz="1200" dirty="0"/>
              <a:t>If </a:t>
            </a:r>
            <a:r>
              <a:rPr lang="en-US" sz="1200" dirty="0" smtClean="0"/>
              <a:t>enabled, </a:t>
            </a:r>
            <a:r>
              <a:rPr lang="en-US" sz="1200" dirty="0"/>
              <a:t>the scaling window offsets are </a:t>
            </a:r>
            <a:r>
              <a:rPr lang="en-US" sz="1200" dirty="0" smtClean="0"/>
              <a:t>signaled. </a:t>
            </a:r>
            <a:endParaRPr lang="en-US" sz="1200" dirty="0" smtClean="0"/>
          </a:p>
          <a:p>
            <a:pPr lvl="1"/>
            <a:r>
              <a:rPr lang="en-US" sz="1200" dirty="0" smtClean="0"/>
              <a:t>The </a:t>
            </a:r>
            <a:r>
              <a:rPr lang="en-US" sz="1200" dirty="0"/>
              <a:t>number of subpictures </a:t>
            </a:r>
            <a:r>
              <a:rPr lang="en-US" sz="1200" dirty="0" smtClean="0"/>
              <a:t>shall </a:t>
            </a:r>
            <a:r>
              <a:rPr lang="en-US" sz="1200" dirty="0"/>
              <a:t>be first signaled to loop a group of the scaling window </a:t>
            </a:r>
            <a:r>
              <a:rPr lang="en-US" sz="1200" dirty="0" smtClean="0"/>
              <a:t>parameters.</a:t>
            </a:r>
            <a:endParaRPr lang="en-US" sz="1200" dirty="0"/>
          </a:p>
          <a:p>
            <a:pPr lvl="0" fontAlgn="auto" hangingPunct="1"/>
            <a:r>
              <a:rPr lang="en-CA" sz="1200" dirty="0" smtClean="0"/>
              <a:t>Subpicture </a:t>
            </a:r>
            <a:r>
              <a:rPr lang="en-CA" sz="1200" dirty="0"/>
              <a:t>scaling window parameters </a:t>
            </a:r>
            <a:r>
              <a:rPr lang="en-CA" sz="1200" dirty="0" smtClean="0"/>
              <a:t>can be </a:t>
            </a:r>
            <a:r>
              <a:rPr lang="en-CA" sz="1200" dirty="0"/>
              <a:t>signaled in both PPS and PH. The scaling window for the </a:t>
            </a:r>
            <a:r>
              <a:rPr lang="en-CA" sz="1200" dirty="0" err="1"/>
              <a:t>i-th</a:t>
            </a:r>
            <a:r>
              <a:rPr lang="en-CA" sz="1200" dirty="0"/>
              <a:t> subpicture derived from </a:t>
            </a:r>
            <a:r>
              <a:rPr lang="en-CA" sz="1200" dirty="0" smtClean="0"/>
              <a:t>PH </a:t>
            </a:r>
            <a:r>
              <a:rPr lang="en-CA" sz="1200" dirty="0"/>
              <a:t>can </a:t>
            </a:r>
            <a:r>
              <a:rPr lang="en-CA" sz="1200" dirty="0" smtClean="0"/>
              <a:t>override </a:t>
            </a:r>
            <a:r>
              <a:rPr lang="en-CA" sz="1200" dirty="0"/>
              <a:t>the scaling window derived from </a:t>
            </a:r>
            <a:r>
              <a:rPr lang="en-CA" sz="1200" dirty="0" smtClean="0"/>
              <a:t>PPS.</a:t>
            </a:r>
          </a:p>
          <a:p>
            <a:pPr lvl="1"/>
            <a:r>
              <a:rPr lang="en-CA" sz="1200" dirty="0" smtClean="0"/>
              <a:t>This proposal also supports to signal the subpicture scaling windows at either PPS or PH only</a:t>
            </a:r>
            <a:endParaRPr lang="en-US" sz="1200" dirty="0"/>
          </a:p>
        </p:txBody>
      </p:sp>
      <p:graphicFrame>
        <p:nvGraphicFramePr>
          <p:cNvPr id="4" name="Table 3"/>
          <p:cNvGraphicFramePr>
            <a:graphicFrameLocks noGrp="1"/>
          </p:cNvGraphicFramePr>
          <p:nvPr>
            <p:extLst>
              <p:ext uri="{D42A27DB-BD31-4B8C-83A1-F6EECF244321}">
                <p14:modId xmlns:p14="http://schemas.microsoft.com/office/powerpoint/2010/main" val="120477050"/>
              </p:ext>
            </p:extLst>
          </p:nvPr>
        </p:nvGraphicFramePr>
        <p:xfrm>
          <a:off x="196356" y="1093601"/>
          <a:ext cx="3631177" cy="1524000"/>
        </p:xfrm>
        <a:graphic>
          <a:graphicData uri="http://schemas.openxmlformats.org/drawingml/2006/table">
            <a:tbl>
              <a:tblPr>
                <a:tableStyleId>{C67BA94E-8292-4AAB-8130-5347CC0CBB8E}</a:tableStyleId>
              </a:tblPr>
              <a:tblGrid>
                <a:gridCol w="3168329">
                  <a:extLst>
                    <a:ext uri="{9D8B030D-6E8A-4147-A177-3AD203B41FA5}">
                      <a16:colId xmlns:a16="http://schemas.microsoft.com/office/drawing/2014/main" val="2781025340"/>
                    </a:ext>
                  </a:extLst>
                </a:gridCol>
                <a:gridCol w="462848">
                  <a:extLst>
                    <a:ext uri="{9D8B030D-6E8A-4147-A177-3AD203B41FA5}">
                      <a16:colId xmlns:a16="http://schemas.microsoft.com/office/drawing/2014/main" val="990444157"/>
                    </a:ext>
                  </a:extLst>
                </a:gridCol>
              </a:tblGrid>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    </a:t>
                      </a:r>
                      <a:r>
                        <a:rPr lang="en-CA" sz="1000" dirty="0">
                          <a:effectLst/>
                          <a:highlight>
                            <a:srgbClr val="FFFF00"/>
                          </a:highlight>
                        </a:rPr>
                        <a:t>pps_num_subpics_minus1</a:t>
                      </a:r>
                      <a:endParaRPr lang="en-US"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70918451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a:t>
                      </a:r>
                      <a:r>
                        <a:rPr lang="en-US" sz="1000">
                          <a:effectLst/>
                          <a:highlight>
                            <a:srgbClr val="FFFF00"/>
                          </a:highlight>
                        </a:rPr>
                        <a:t>for( i = 0; i &lt;= </a:t>
                      </a:r>
                      <a:r>
                        <a:rPr lang="en-CA" sz="1000">
                          <a:effectLst/>
                          <a:highlight>
                            <a:srgbClr val="FFFF00"/>
                          </a:highlight>
                        </a:rPr>
                        <a:t>pps_num_subpics_minus1; i++</a:t>
                      </a:r>
                      <a:r>
                        <a:rPr lang="en-US" sz="1000">
                          <a:effectLst/>
                          <a:highlight>
                            <a:srgbClr val="FFFF00"/>
                          </a:highlight>
                        </a:rPr>
                        <a:t> )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836219615"/>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	  </a:t>
                      </a:r>
                      <a:r>
                        <a:rPr lang="en-CA" sz="1000" dirty="0" err="1">
                          <a:effectLst/>
                          <a:highlight>
                            <a:srgbClr val="FFFF00"/>
                          </a:highlight>
                        </a:rPr>
                        <a:t>pps_</a:t>
                      </a:r>
                      <a:r>
                        <a:rPr lang="en-CA" sz="1000" dirty="0" err="1">
                          <a:effectLst/>
                        </a:rPr>
                        <a:t>scaling_window_flag</a:t>
                      </a:r>
                      <a:r>
                        <a:rPr lang="en-CA" sz="1000" dirty="0">
                          <a:effectLst/>
                          <a:highlight>
                            <a:srgbClr val="FFFF00"/>
                          </a:highlight>
                        </a:rPr>
                        <a:t>[ </a:t>
                      </a:r>
                      <a:r>
                        <a:rPr lang="en-CA" sz="1000" dirty="0" err="1">
                          <a:effectLst/>
                          <a:highlight>
                            <a:srgbClr val="FFFF00"/>
                          </a:highlight>
                        </a:rPr>
                        <a:t>i</a:t>
                      </a:r>
                      <a:r>
                        <a:rPr lang="en-CA" sz="1000" dirty="0">
                          <a:effectLst/>
                          <a:highlight>
                            <a:srgbClr val="FFFF00"/>
                          </a:highlight>
                        </a:rPr>
                        <a:t> ]</a:t>
                      </a:r>
                      <a:endParaRPr lang="en-US"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u(1)</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53366769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a:t>
                      </a:r>
                      <a:r>
                        <a:rPr lang="en-CA" sz="1000">
                          <a:effectLst/>
                          <a:highlight>
                            <a:srgbClr val="FFFF00"/>
                          </a:highlight>
                        </a:rPr>
                        <a:t>pps_</a:t>
                      </a:r>
                      <a:r>
                        <a:rPr lang="en-CA" sz="1000">
                          <a:effectLst/>
                        </a:rPr>
                        <a:t>scaling_window_flag</a:t>
                      </a:r>
                      <a:r>
                        <a:rPr lang="en-CA" sz="1000">
                          <a:effectLst/>
                          <a:highlight>
                            <a:srgbClr val="FFFF00"/>
                          </a:highlight>
                        </a:rPr>
                        <a:t>[ i ]</a:t>
                      </a:r>
                      <a:r>
                        <a:rPr lang="en-CA" sz="1000">
                          <a:effectLst/>
                        </a:rPr>
                        <a:t> )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49158814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a:t>
                      </a:r>
                      <a:r>
                        <a:rPr lang="en-CA" sz="1000">
                          <a:effectLst/>
                          <a:highlight>
                            <a:srgbClr val="FFFF00"/>
                          </a:highlight>
                        </a:rPr>
                        <a:t>pps_</a:t>
                      </a:r>
                      <a:r>
                        <a:rPr lang="en-CA" sz="1000">
                          <a:effectLst/>
                        </a:rPr>
                        <a:t>scaling_win_left_offset</a:t>
                      </a:r>
                      <a:r>
                        <a:rPr lang="en-CA" sz="1000">
                          <a:effectLst/>
                          <a:highlight>
                            <a:srgbClr val="FFFF00"/>
                          </a:highlight>
                        </a:rPr>
                        <a:t>[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11761963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a:t>
                      </a:r>
                      <a:r>
                        <a:rPr lang="en-CA" sz="1000">
                          <a:effectLst/>
                          <a:highlight>
                            <a:srgbClr val="FFFF00"/>
                          </a:highlight>
                        </a:rPr>
                        <a:t>pps_</a:t>
                      </a:r>
                      <a:r>
                        <a:rPr lang="en-CA" sz="1000">
                          <a:effectLst/>
                        </a:rPr>
                        <a:t>scaling_win_right_offset</a:t>
                      </a:r>
                      <a:r>
                        <a:rPr lang="en-CA" sz="1000">
                          <a:effectLst/>
                          <a:highlight>
                            <a:srgbClr val="FFFF00"/>
                          </a:highlight>
                        </a:rPr>
                        <a:t>[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4288188555"/>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a:t>
                      </a:r>
                      <a:r>
                        <a:rPr lang="en-CA" sz="1000">
                          <a:effectLst/>
                          <a:highlight>
                            <a:srgbClr val="FFFF00"/>
                          </a:highlight>
                        </a:rPr>
                        <a:t>pps_</a:t>
                      </a:r>
                      <a:r>
                        <a:rPr lang="en-CA" sz="1000">
                          <a:effectLst/>
                        </a:rPr>
                        <a:t>scaling_win_top_offset</a:t>
                      </a:r>
                      <a:r>
                        <a:rPr lang="en-CA" sz="1000">
                          <a:effectLst/>
                          <a:highlight>
                            <a:srgbClr val="FFFF00"/>
                          </a:highlight>
                        </a:rPr>
                        <a:t>[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06993853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a:t>
                      </a:r>
                      <a:r>
                        <a:rPr lang="en-CA" sz="1000">
                          <a:effectLst/>
                          <a:highlight>
                            <a:srgbClr val="FFFF00"/>
                          </a:highlight>
                        </a:rPr>
                        <a:t>pps_</a:t>
                      </a:r>
                      <a:r>
                        <a:rPr lang="en-CA" sz="1000">
                          <a:effectLst/>
                        </a:rPr>
                        <a:t>scaling_win_bottom_offset</a:t>
                      </a:r>
                      <a:r>
                        <a:rPr lang="en-CA" sz="1000">
                          <a:effectLst/>
                          <a:highlight>
                            <a:srgbClr val="FFFF00"/>
                          </a:highlight>
                        </a:rPr>
                        <a:t>[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903687098"/>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54416017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dirty="0">
                          <a:effectLst/>
                        </a:rPr>
                        <a:t> </a:t>
                      </a:r>
                      <a:endParaRPr lang="en-US"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10266005"/>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452199379"/>
              </p:ext>
            </p:extLst>
          </p:nvPr>
        </p:nvGraphicFramePr>
        <p:xfrm>
          <a:off x="196355" y="3025395"/>
          <a:ext cx="5670371" cy="2057400"/>
        </p:xfrm>
        <a:graphic>
          <a:graphicData uri="http://schemas.openxmlformats.org/drawingml/2006/table">
            <a:tbl>
              <a:tblPr>
                <a:tableStyleId>{C67BA94E-8292-4AAB-8130-5347CC0CBB8E}</a:tableStyleId>
              </a:tblPr>
              <a:tblGrid>
                <a:gridCol w="5119102">
                  <a:extLst>
                    <a:ext uri="{9D8B030D-6E8A-4147-A177-3AD203B41FA5}">
                      <a16:colId xmlns:a16="http://schemas.microsoft.com/office/drawing/2014/main" val="2769891434"/>
                    </a:ext>
                  </a:extLst>
                </a:gridCol>
                <a:gridCol w="551269">
                  <a:extLst>
                    <a:ext uri="{9D8B030D-6E8A-4147-A177-3AD203B41FA5}">
                      <a16:colId xmlns:a16="http://schemas.microsoft.com/office/drawing/2014/main" val="3617050894"/>
                    </a:ext>
                  </a:extLst>
                </a:gridCol>
              </a:tblGrid>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highlight>
                            <a:srgbClr val="FFFF00"/>
                          </a:highlight>
                        </a:rPr>
                        <a:t>   If( (!</a:t>
                      </a:r>
                      <a:r>
                        <a:rPr lang="en-CA" sz="1000" dirty="0" err="1">
                          <a:effectLst/>
                          <a:highlight>
                            <a:srgbClr val="FFFF00"/>
                          </a:highlight>
                        </a:rPr>
                        <a:t>ref_pic_resampling_enabled_flag</a:t>
                      </a:r>
                      <a:r>
                        <a:rPr lang="en-CA" sz="1000" dirty="0">
                          <a:effectLst/>
                          <a:highlight>
                            <a:srgbClr val="FFFF00"/>
                          </a:highlight>
                        </a:rPr>
                        <a:t> &amp;&amp; </a:t>
                      </a:r>
                      <a:r>
                        <a:rPr lang="en-CA" sz="1000" dirty="0" err="1">
                          <a:effectLst/>
                          <a:highlight>
                            <a:srgbClr val="FFFF00"/>
                          </a:highlight>
                        </a:rPr>
                        <a:t>pps_subpic_id_signalling_present_flag</a:t>
                      </a:r>
                      <a:r>
                        <a:rPr lang="en-CA" sz="1000" dirty="0">
                          <a:effectLst/>
                          <a:highlight>
                            <a:srgbClr val="FFFF00"/>
                          </a:highlight>
                        </a:rPr>
                        <a:t> &amp;&amp;  </a:t>
                      </a:r>
                      <a:endParaRPr lang="en-US" sz="1000" dirty="0">
                        <a:effectLst/>
                      </a:endParaRPr>
                    </a:p>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highlight>
                            <a:srgbClr val="FFFF00"/>
                          </a:highlight>
                        </a:rPr>
                        <a:t>          </a:t>
                      </a:r>
                      <a:r>
                        <a:rPr lang="en-GB" sz="1000" dirty="0" err="1">
                          <a:effectLst/>
                          <a:highlight>
                            <a:srgbClr val="FFFF00"/>
                          </a:highlight>
                        </a:rPr>
                        <a:t>subpic_treated_as_pic_flag</a:t>
                      </a:r>
                      <a:r>
                        <a:rPr lang="en-GB" sz="1000" dirty="0">
                          <a:effectLst/>
                          <a:highlight>
                            <a:srgbClr val="FFFF00"/>
                          </a:highlight>
                        </a:rPr>
                        <a:t>[ </a:t>
                      </a:r>
                      <a:r>
                        <a:rPr lang="en-GB" sz="1000" dirty="0" err="1">
                          <a:effectLst/>
                          <a:highlight>
                            <a:srgbClr val="FFFF00"/>
                          </a:highlight>
                        </a:rPr>
                        <a:t>i</a:t>
                      </a:r>
                      <a:r>
                        <a:rPr lang="en-GB" sz="1000" dirty="0">
                          <a:effectLst/>
                          <a:highlight>
                            <a:srgbClr val="FFFF00"/>
                          </a:highlight>
                        </a:rPr>
                        <a:t> ] </a:t>
                      </a:r>
                      <a:r>
                        <a:rPr lang="en-CA" sz="1000" dirty="0">
                          <a:effectLst/>
                          <a:highlight>
                            <a:srgbClr val="FFFF00"/>
                          </a:highlight>
                        </a:rPr>
                        <a:t>) ||   </a:t>
                      </a:r>
                      <a:endParaRPr lang="en-US" sz="1000" dirty="0">
                        <a:effectLst/>
                      </a:endParaRPr>
                    </a:p>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highlight>
                            <a:srgbClr val="FFFF00"/>
                          </a:highlight>
                        </a:rPr>
                        <a:t>        (</a:t>
                      </a:r>
                      <a:r>
                        <a:rPr lang="en-CA" sz="1000" dirty="0" err="1">
                          <a:effectLst/>
                          <a:highlight>
                            <a:srgbClr val="FFFF00"/>
                          </a:highlight>
                        </a:rPr>
                        <a:t>ref_pic_resampling_enabled_flag</a:t>
                      </a:r>
                      <a:r>
                        <a:rPr lang="en-CA" sz="1000" dirty="0">
                          <a:effectLst/>
                          <a:highlight>
                            <a:srgbClr val="FFFF00"/>
                          </a:highlight>
                        </a:rPr>
                        <a:t> &amp;&amp; !</a:t>
                      </a:r>
                      <a:r>
                        <a:rPr lang="en-CA" sz="1000" dirty="0" err="1">
                          <a:effectLst/>
                          <a:highlight>
                            <a:srgbClr val="FFFF00"/>
                          </a:highlight>
                        </a:rPr>
                        <a:t>subpics_present_flag</a:t>
                      </a:r>
                      <a:r>
                        <a:rPr lang="en-CA" sz="1000" dirty="0">
                          <a:effectLst/>
                          <a:highlight>
                            <a:srgbClr val="FFFF00"/>
                          </a:highlight>
                        </a:rPr>
                        <a:t> ) ) {</a:t>
                      </a:r>
                      <a:endParaRPr lang="en-US"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891844176"/>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a:t>
                      </a:r>
                      <a:r>
                        <a:rPr lang="en-US" sz="1000">
                          <a:effectLst/>
                          <a:highlight>
                            <a:srgbClr val="FFFF00"/>
                          </a:highlight>
                        </a:rPr>
                        <a:t>for( i = 0; i &lt;= </a:t>
                      </a:r>
                      <a:r>
                        <a:rPr lang="en-CA" sz="1000">
                          <a:effectLst/>
                          <a:highlight>
                            <a:srgbClr val="FFFF00"/>
                          </a:highlight>
                        </a:rPr>
                        <a:t>sps_num_subpics_minus1; i++</a:t>
                      </a:r>
                      <a:r>
                        <a:rPr lang="en-US" sz="1000">
                          <a:effectLst/>
                          <a:highlight>
                            <a:srgbClr val="FFFF00"/>
                          </a:highlight>
                        </a:rPr>
                        <a:t> )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335718692"/>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ph_scaling_window_flag[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u(1)</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31983763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if( ph_scaling_window_flag[ i ] )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761980397"/>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ph_scaling_win_left_offset[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812186835"/>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ph_scaling_win_right_offset[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4222216360"/>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ph_scaling_win_top_offset[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572836037"/>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ph_scaling_win_bottom_offset[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980684815"/>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417321747"/>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84332059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dirty="0">
                          <a:effectLst/>
                        </a:rPr>
                        <a:t> </a:t>
                      </a:r>
                      <a:endParaRPr lang="en-US"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763761321"/>
                  </a:ext>
                </a:extLst>
              </a:tr>
            </a:tbl>
          </a:graphicData>
        </a:graphic>
      </p:graphicFrame>
      <p:sp>
        <p:nvSpPr>
          <p:cNvPr id="6" name="TextBox 5"/>
          <p:cNvSpPr txBox="1"/>
          <p:nvPr/>
        </p:nvSpPr>
        <p:spPr>
          <a:xfrm>
            <a:off x="196356" y="838250"/>
            <a:ext cx="545342" cy="307777"/>
          </a:xfrm>
          <a:prstGeom prst="rect">
            <a:avLst/>
          </a:prstGeom>
          <a:noFill/>
        </p:spPr>
        <p:txBody>
          <a:bodyPr wrap="none" rtlCol="0">
            <a:spAutoFit/>
          </a:bodyPr>
          <a:lstStyle/>
          <a:p>
            <a:r>
              <a:rPr lang="en-US" dirty="0" smtClean="0"/>
              <a:t>PPS</a:t>
            </a:r>
            <a:endParaRPr lang="en-US" dirty="0"/>
          </a:p>
        </p:txBody>
      </p:sp>
      <p:sp>
        <p:nvSpPr>
          <p:cNvPr id="7" name="TextBox 6"/>
          <p:cNvSpPr txBox="1"/>
          <p:nvPr/>
        </p:nvSpPr>
        <p:spPr>
          <a:xfrm>
            <a:off x="251660" y="2770044"/>
            <a:ext cx="434734" cy="307777"/>
          </a:xfrm>
          <a:prstGeom prst="rect">
            <a:avLst/>
          </a:prstGeom>
          <a:noFill/>
        </p:spPr>
        <p:txBody>
          <a:bodyPr wrap="none" rtlCol="0">
            <a:spAutoFit/>
          </a:bodyPr>
          <a:lstStyle/>
          <a:p>
            <a:r>
              <a:rPr lang="en-US" dirty="0" smtClean="0"/>
              <a:t>PH</a:t>
            </a:r>
            <a:endParaRPr lang="en-US" dirty="0"/>
          </a:p>
        </p:txBody>
      </p:sp>
    </p:spTree>
    <p:extLst>
      <p:ext uri="{BB962C8B-B14F-4D97-AF65-F5344CB8AC3E}">
        <p14:creationId xmlns:p14="http://schemas.microsoft.com/office/powerpoint/2010/main" val="2336545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Scaling ratios compared to VVC 7</a:t>
            </a:r>
            <a:endParaRPr lang="en-US" dirty="0"/>
          </a:p>
        </p:txBody>
      </p:sp>
      <p:sp>
        <p:nvSpPr>
          <p:cNvPr id="3" name="Text Placeholder 2"/>
          <p:cNvSpPr>
            <a:spLocks noGrp="1"/>
          </p:cNvSpPr>
          <p:nvPr>
            <p:ph type="body" idx="1"/>
          </p:nvPr>
        </p:nvSpPr>
        <p:spPr>
          <a:xfrm>
            <a:off x="177265" y="825388"/>
            <a:ext cx="4119605" cy="3196353"/>
          </a:xfrm>
          <a:ln>
            <a:solidFill>
              <a:schemeClr val="tx1"/>
            </a:solidFill>
          </a:ln>
        </p:spPr>
        <p:txBody>
          <a:bodyPr/>
          <a:lstStyle/>
          <a:p>
            <a:r>
              <a:rPr lang="en-US" sz="1200" dirty="0" smtClean="0"/>
              <a:t>VVC 7</a:t>
            </a:r>
          </a:p>
          <a:p>
            <a:pPr lvl="1"/>
            <a:r>
              <a:rPr lang="en-US" sz="1200" dirty="0" err="1"/>
              <a:t>fRefWidth</a:t>
            </a:r>
            <a:r>
              <a:rPr lang="en-US" sz="1200" dirty="0"/>
              <a:t> is set equal to </a:t>
            </a:r>
            <a:r>
              <a:rPr lang="en-US" sz="1200" dirty="0" err="1" smtClean="0"/>
              <a:t>PicOutputWidthL</a:t>
            </a:r>
            <a:r>
              <a:rPr lang="en-US" sz="1200" dirty="0" smtClean="0"/>
              <a:t> </a:t>
            </a:r>
            <a:r>
              <a:rPr lang="en-US" sz="1200" dirty="0"/>
              <a:t>of the reference picture </a:t>
            </a:r>
            <a:r>
              <a:rPr lang="en-US" sz="1200" dirty="0" err="1"/>
              <a:t>RefPicList</a:t>
            </a:r>
            <a:r>
              <a:rPr lang="en-US" sz="1200" dirty="0"/>
              <a:t>[ </a:t>
            </a:r>
            <a:r>
              <a:rPr lang="en-US" sz="1200" dirty="0" err="1"/>
              <a:t>i</a:t>
            </a:r>
            <a:r>
              <a:rPr lang="en-US" sz="1200" dirty="0"/>
              <a:t> ][ j ] in </a:t>
            </a:r>
            <a:r>
              <a:rPr lang="en-US" sz="1200" dirty="0" err="1"/>
              <a:t>luma</a:t>
            </a:r>
            <a:r>
              <a:rPr lang="en-US" sz="1200" dirty="0"/>
              <a:t> samples</a:t>
            </a:r>
          </a:p>
          <a:p>
            <a:pPr lvl="1"/>
            <a:r>
              <a:rPr lang="en-US" sz="1200" dirty="0" err="1"/>
              <a:t>fRefHeight</a:t>
            </a:r>
            <a:r>
              <a:rPr lang="en-US" sz="1200" dirty="0"/>
              <a:t> is set equal to </a:t>
            </a:r>
            <a:r>
              <a:rPr lang="en-US" sz="1200" dirty="0" err="1" smtClean="0"/>
              <a:t>PicOutputHeightL</a:t>
            </a:r>
            <a:r>
              <a:rPr lang="en-US" sz="1200" dirty="0" smtClean="0"/>
              <a:t> </a:t>
            </a:r>
            <a:r>
              <a:rPr lang="en-US" sz="1200" dirty="0"/>
              <a:t>of the reference picture </a:t>
            </a:r>
            <a:r>
              <a:rPr lang="en-US" sz="1200" dirty="0" err="1"/>
              <a:t>RefPicList</a:t>
            </a:r>
            <a:r>
              <a:rPr lang="en-US" sz="1200" dirty="0"/>
              <a:t>[ </a:t>
            </a:r>
            <a:r>
              <a:rPr lang="en-US" sz="1200" dirty="0" err="1"/>
              <a:t>i</a:t>
            </a:r>
            <a:r>
              <a:rPr lang="en-US" sz="1200" dirty="0"/>
              <a:t> ][ j ] in </a:t>
            </a:r>
            <a:r>
              <a:rPr lang="en-US" sz="1200" dirty="0" err="1"/>
              <a:t>luma</a:t>
            </a:r>
            <a:r>
              <a:rPr lang="en-US" sz="1200" dirty="0"/>
              <a:t> samples</a:t>
            </a:r>
          </a:p>
          <a:p>
            <a:pPr lvl="1"/>
            <a:r>
              <a:rPr lang="en-US" sz="1200" dirty="0" err="1"/>
              <a:t>RefPicScale</a:t>
            </a:r>
            <a:r>
              <a:rPr lang="en-US" sz="1200" dirty="0"/>
              <a:t>[ </a:t>
            </a:r>
            <a:r>
              <a:rPr lang="en-US" sz="1200" dirty="0" err="1"/>
              <a:t>i</a:t>
            </a:r>
            <a:r>
              <a:rPr lang="en-US" sz="1200" dirty="0"/>
              <a:t> ][ j ][ 0 ] = ( ( </a:t>
            </a:r>
            <a:r>
              <a:rPr lang="en-US" sz="1200" dirty="0" err="1"/>
              <a:t>fRefWidth</a:t>
            </a:r>
            <a:r>
              <a:rPr lang="en-US" sz="1200" dirty="0"/>
              <a:t>  &lt;&lt;  14 ) + ( </a:t>
            </a:r>
            <a:r>
              <a:rPr lang="en-US" sz="1200" dirty="0" err="1" smtClean="0"/>
              <a:t>PicOutputWidthL</a:t>
            </a:r>
            <a:r>
              <a:rPr lang="en-US" sz="1200" dirty="0" smtClean="0"/>
              <a:t>  </a:t>
            </a:r>
            <a:r>
              <a:rPr lang="en-US" sz="1200" dirty="0"/>
              <a:t>&gt;&gt;  1 ) ) / </a:t>
            </a:r>
            <a:r>
              <a:rPr lang="en-US" sz="1200" dirty="0" err="1" smtClean="0"/>
              <a:t>PicOutputWidthL</a:t>
            </a:r>
            <a:endParaRPr lang="en-US" sz="1200" dirty="0"/>
          </a:p>
          <a:p>
            <a:pPr lvl="1"/>
            <a:r>
              <a:rPr lang="en-US" sz="1200" dirty="0" err="1"/>
              <a:t>RefPicScale</a:t>
            </a:r>
            <a:r>
              <a:rPr lang="en-US" sz="1200" dirty="0"/>
              <a:t>[ </a:t>
            </a:r>
            <a:r>
              <a:rPr lang="en-US" sz="1200" dirty="0" err="1"/>
              <a:t>i</a:t>
            </a:r>
            <a:r>
              <a:rPr lang="en-US" sz="1200" dirty="0"/>
              <a:t> ][ j ][ 1 ] = ( ( </a:t>
            </a:r>
            <a:r>
              <a:rPr lang="en-US" sz="1200" dirty="0" err="1"/>
              <a:t>fRefHeight</a:t>
            </a:r>
            <a:r>
              <a:rPr lang="en-US" sz="1200" dirty="0"/>
              <a:t>  &lt;&lt;  14 ) + ( </a:t>
            </a:r>
            <a:r>
              <a:rPr lang="en-US" sz="1200" dirty="0" err="1" smtClean="0"/>
              <a:t>PicOutputHeightL</a:t>
            </a:r>
            <a:r>
              <a:rPr lang="en-US" sz="1200" dirty="0" smtClean="0"/>
              <a:t>  </a:t>
            </a:r>
            <a:r>
              <a:rPr lang="en-US" sz="1200" dirty="0"/>
              <a:t>&gt;&gt;  1 ) ) / </a:t>
            </a:r>
            <a:r>
              <a:rPr lang="en-US" sz="1200" dirty="0" err="1" smtClean="0"/>
              <a:t>PicOutputHeightL</a:t>
            </a:r>
            <a:endParaRPr lang="en-US" sz="1200" dirty="0"/>
          </a:p>
        </p:txBody>
      </p:sp>
      <p:sp>
        <p:nvSpPr>
          <p:cNvPr id="5" name="Text Placeholder 2"/>
          <p:cNvSpPr txBox="1">
            <a:spLocks/>
          </p:cNvSpPr>
          <p:nvPr/>
        </p:nvSpPr>
        <p:spPr>
          <a:xfrm>
            <a:off x="4723640" y="825388"/>
            <a:ext cx="4119605" cy="3196353"/>
          </a:xfrm>
          <a:prstGeom prst="rect">
            <a:avLst/>
          </a:prstGeom>
          <a:noFill/>
          <a:ln>
            <a:solidFill>
              <a:schemeClr val="tx1"/>
            </a:solidFill>
          </a:ln>
        </p:spPr>
        <p:txBody>
          <a:bodyPr spcFirstLastPara="1" wrap="square" lIns="0" tIns="0" rIns="0" bIns="0" anchor="t" anchorCtr="0"/>
          <a:lstStyle>
            <a:defPPr marR="0" lvl="0" algn="l" rtl="0">
              <a:lnSpc>
                <a:spcPct val="100000"/>
              </a:lnSpc>
              <a:spcBef>
                <a:spcPts val="0"/>
              </a:spcBef>
              <a:spcAft>
                <a:spcPts val="0"/>
              </a:spcAft>
            </a:defPPr>
            <a:lvl1pPr marL="457200" marR="0" lvl="0" indent="-317500" algn="l" rtl="0">
              <a:lnSpc>
                <a:spcPct val="107000"/>
              </a:lnSpc>
              <a:spcBef>
                <a:spcPts val="900"/>
              </a:spcBef>
              <a:spcAft>
                <a:spcPts val="0"/>
              </a:spcAft>
              <a:buClr>
                <a:srgbClr val="3253DC"/>
              </a:buClr>
              <a:buSzPts val="1400"/>
              <a:buFont typeface="Arial"/>
              <a:buChar char="•"/>
              <a:defRPr sz="1600" b="0" i="0" u="none" strike="noStrike" cap="none">
                <a:solidFill>
                  <a:srgbClr val="262626"/>
                </a:solidFill>
                <a:latin typeface="Helvetica Neue"/>
                <a:ea typeface="Helvetica Neue"/>
                <a:cs typeface="Helvetica Neue"/>
                <a:sym typeface="Helvetica Neue"/>
              </a:defRPr>
            </a:lvl1pPr>
            <a:lvl2pPr marL="914400" marR="0" lvl="1" indent="-317500" algn="l" rtl="0">
              <a:lnSpc>
                <a:spcPct val="107000"/>
              </a:lnSpc>
              <a:spcBef>
                <a:spcPts val="0"/>
              </a:spcBef>
              <a:spcAft>
                <a:spcPts val="0"/>
              </a:spcAft>
              <a:buClr>
                <a:srgbClr val="262626"/>
              </a:buClr>
              <a:buSzPts val="1400"/>
              <a:buFont typeface="Helvetica Neue"/>
              <a:buChar char="◦"/>
              <a:defRPr sz="1600" b="0" i="0" u="none" strike="noStrike" cap="none">
                <a:solidFill>
                  <a:srgbClr val="262626"/>
                </a:solidFill>
                <a:latin typeface="Helvetica Neue"/>
                <a:ea typeface="Helvetica Neue"/>
                <a:cs typeface="Helvetica Neue"/>
                <a:sym typeface="Helvetica Neue"/>
              </a:defRPr>
            </a:lvl2pPr>
            <a:lvl3pPr marL="1371600" marR="0" lvl="2"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L="1828800" marR="0" lvl="3"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L="2286000" marR="0" lvl="4" indent="-361950"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L="2743200" marR="0" lvl="5" indent="-317500" algn="l" rtl="0">
              <a:lnSpc>
                <a:spcPct val="94000"/>
              </a:lnSpc>
              <a:spcBef>
                <a:spcPts val="0"/>
              </a:spcBef>
              <a:spcAft>
                <a:spcPts val="0"/>
              </a:spcAft>
              <a:buClr>
                <a:srgbClr val="262626"/>
              </a:buClr>
              <a:buSzPts val="1400"/>
              <a:buFont typeface="Helvetica Neue"/>
              <a:buChar char="​"/>
              <a:defRPr sz="1800" b="0" i="0" u="none" strike="noStrike" cap="none">
                <a:solidFill>
                  <a:srgbClr val="262626"/>
                </a:solidFill>
                <a:latin typeface="Helvetica Neue"/>
                <a:ea typeface="Helvetica Neue"/>
                <a:cs typeface="Helvetica Neue"/>
                <a:sym typeface="Helvetica Neue"/>
              </a:defRPr>
            </a:lvl6pPr>
            <a:lvl7pPr marL="3200400" marR="0" lvl="6" indent="-317500" algn="l" rtl="0">
              <a:lnSpc>
                <a:spcPct val="107000"/>
              </a:lnSpc>
              <a:spcBef>
                <a:spcPts val="900"/>
              </a:spcBef>
              <a:spcAft>
                <a:spcPts val="0"/>
              </a:spcAft>
              <a:buClr>
                <a:srgbClr val="262626"/>
              </a:buClr>
              <a:buSzPts val="1400"/>
              <a:buFont typeface="Helvetica Neue"/>
              <a:buChar char="​"/>
              <a:defRPr sz="1600" b="0" i="0" u="none" strike="noStrike" cap="none">
                <a:solidFill>
                  <a:srgbClr val="262626"/>
                </a:solidFill>
                <a:latin typeface="Helvetica Neue"/>
                <a:ea typeface="Helvetica Neue"/>
                <a:cs typeface="Helvetica Neue"/>
                <a:sym typeface="Helvetica Neue"/>
              </a:defRPr>
            </a:lvl7pPr>
            <a:lvl8pPr marL="3657600" marR="0" lvl="7" indent="-317500" algn="l" rtl="0">
              <a:lnSpc>
                <a:spcPct val="86000"/>
              </a:lnSpc>
              <a:spcBef>
                <a:spcPts val="1400"/>
              </a:spcBef>
              <a:spcAft>
                <a:spcPts val="0"/>
              </a:spcAft>
              <a:buClr>
                <a:srgbClr val="262626"/>
              </a:buClr>
              <a:buSzPts val="1400"/>
              <a:buFont typeface="Helvetica Neue"/>
              <a:buChar char="​"/>
              <a:defRPr sz="4100" b="0" i="0" u="none" strike="noStrike" cap="none">
                <a:solidFill>
                  <a:srgbClr val="262626"/>
                </a:solidFill>
                <a:latin typeface="Helvetica Neue"/>
                <a:ea typeface="Helvetica Neue"/>
                <a:cs typeface="Helvetica Neue"/>
                <a:sym typeface="Helvetica Neue"/>
              </a:defRPr>
            </a:lvl8pPr>
            <a:lvl9pPr marL="4114800" marR="0" lvl="8" indent="-317500" algn="l" rtl="0">
              <a:lnSpc>
                <a:spcPct val="84000"/>
              </a:lnSpc>
              <a:spcBef>
                <a:spcPts val="1400"/>
              </a:spcBef>
              <a:spcAft>
                <a:spcPts val="0"/>
              </a:spcAft>
              <a:buClr>
                <a:srgbClr val="262626"/>
              </a:buClr>
              <a:buSzPts val="14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r>
              <a:rPr lang="en-US" sz="1200" dirty="0" smtClean="0"/>
              <a:t>Proposed method</a:t>
            </a:r>
          </a:p>
          <a:p>
            <a:pPr lvl="1"/>
            <a:r>
              <a:rPr lang="en-US" sz="1200" dirty="0" err="1" smtClean="0"/>
              <a:t>fRefWidth</a:t>
            </a:r>
            <a:r>
              <a:rPr lang="en-US" sz="1200" dirty="0" smtClean="0"/>
              <a:t> is set equal to </a:t>
            </a:r>
            <a:r>
              <a:rPr lang="en-US" sz="1200" dirty="0" err="1" smtClean="0"/>
              <a:t>PicOutputWidthL</a:t>
            </a:r>
            <a:r>
              <a:rPr lang="en-US" sz="1200" dirty="0" smtClean="0">
                <a:solidFill>
                  <a:srgbClr val="FF0000"/>
                </a:solidFill>
              </a:rPr>
              <a:t>[ </a:t>
            </a:r>
            <a:r>
              <a:rPr lang="en-US" sz="1200" dirty="0" err="1" smtClean="0">
                <a:solidFill>
                  <a:srgbClr val="FF0000"/>
                </a:solidFill>
              </a:rPr>
              <a:t>RefSubPicIdx</a:t>
            </a:r>
            <a:r>
              <a:rPr lang="en-US" sz="1200" dirty="0" smtClean="0">
                <a:solidFill>
                  <a:srgbClr val="FF0000"/>
                </a:solidFill>
              </a:rPr>
              <a:t> ]</a:t>
            </a:r>
            <a:r>
              <a:rPr lang="en-US" sz="1200" dirty="0" smtClean="0"/>
              <a:t> of the reference picture </a:t>
            </a:r>
            <a:r>
              <a:rPr lang="en-US" sz="1200" dirty="0" err="1" smtClean="0"/>
              <a:t>RefPicList</a:t>
            </a:r>
            <a:r>
              <a:rPr lang="en-US" sz="1200" dirty="0" smtClean="0"/>
              <a:t>[ </a:t>
            </a:r>
            <a:r>
              <a:rPr lang="en-US" sz="1200" dirty="0" err="1" smtClean="0"/>
              <a:t>i</a:t>
            </a:r>
            <a:r>
              <a:rPr lang="en-US" sz="1200" dirty="0" smtClean="0"/>
              <a:t> ][ j ] in </a:t>
            </a:r>
            <a:r>
              <a:rPr lang="en-US" sz="1200" dirty="0" err="1" smtClean="0"/>
              <a:t>luma</a:t>
            </a:r>
            <a:r>
              <a:rPr lang="en-US" sz="1200" dirty="0" smtClean="0"/>
              <a:t> samples</a:t>
            </a:r>
          </a:p>
          <a:p>
            <a:pPr lvl="1"/>
            <a:r>
              <a:rPr lang="en-US" sz="1200" dirty="0" err="1" smtClean="0"/>
              <a:t>fRefHeight</a:t>
            </a:r>
            <a:r>
              <a:rPr lang="en-US" sz="1200" dirty="0" smtClean="0"/>
              <a:t> is set equal to </a:t>
            </a:r>
            <a:r>
              <a:rPr lang="en-US" sz="1200" dirty="0" err="1" smtClean="0"/>
              <a:t>PicOutputHeightL</a:t>
            </a:r>
            <a:r>
              <a:rPr lang="en-US" sz="1200" dirty="0" smtClean="0">
                <a:solidFill>
                  <a:srgbClr val="FF0000"/>
                </a:solidFill>
              </a:rPr>
              <a:t>[ </a:t>
            </a:r>
            <a:r>
              <a:rPr lang="en-US" sz="1200" dirty="0" err="1" smtClean="0">
                <a:solidFill>
                  <a:srgbClr val="FF0000"/>
                </a:solidFill>
              </a:rPr>
              <a:t>RefSubPicIdx</a:t>
            </a:r>
            <a:r>
              <a:rPr lang="en-US" sz="1200" dirty="0" smtClean="0">
                <a:solidFill>
                  <a:srgbClr val="FF0000"/>
                </a:solidFill>
              </a:rPr>
              <a:t> ]</a:t>
            </a:r>
            <a:r>
              <a:rPr lang="en-US" sz="1200" dirty="0" smtClean="0"/>
              <a:t> of the reference picture </a:t>
            </a:r>
            <a:r>
              <a:rPr lang="en-US" sz="1200" dirty="0" err="1" smtClean="0"/>
              <a:t>RefPicList</a:t>
            </a:r>
            <a:r>
              <a:rPr lang="en-US" sz="1200" dirty="0" smtClean="0"/>
              <a:t>[ </a:t>
            </a:r>
            <a:r>
              <a:rPr lang="en-US" sz="1200" dirty="0" err="1" smtClean="0"/>
              <a:t>i</a:t>
            </a:r>
            <a:r>
              <a:rPr lang="en-US" sz="1200" dirty="0" smtClean="0"/>
              <a:t> ][ j ] in </a:t>
            </a:r>
            <a:r>
              <a:rPr lang="en-US" sz="1200" dirty="0" err="1" smtClean="0"/>
              <a:t>luma</a:t>
            </a:r>
            <a:r>
              <a:rPr lang="en-US" sz="1200" dirty="0" smtClean="0"/>
              <a:t> samples</a:t>
            </a:r>
          </a:p>
          <a:p>
            <a:pPr lvl="1"/>
            <a:r>
              <a:rPr lang="en-US" sz="1200" dirty="0" err="1" smtClean="0"/>
              <a:t>RefPicScale</a:t>
            </a:r>
            <a:r>
              <a:rPr lang="en-US" sz="1200" dirty="0" smtClean="0"/>
              <a:t>[ </a:t>
            </a:r>
            <a:r>
              <a:rPr lang="en-US" sz="1200" dirty="0" err="1" smtClean="0"/>
              <a:t>i</a:t>
            </a:r>
            <a:r>
              <a:rPr lang="en-US" sz="1200" dirty="0" smtClean="0"/>
              <a:t> ][ j ][ 0 ] = ( ( </a:t>
            </a:r>
            <a:r>
              <a:rPr lang="en-US" sz="1200" dirty="0" err="1" smtClean="0"/>
              <a:t>fRefWidth</a:t>
            </a:r>
            <a:r>
              <a:rPr lang="en-US" sz="1200" dirty="0" smtClean="0"/>
              <a:t>  &lt;&lt;  14 ) + ( </a:t>
            </a:r>
            <a:r>
              <a:rPr lang="en-US" sz="1200" dirty="0" err="1" smtClean="0"/>
              <a:t>PicOutputWidthL</a:t>
            </a:r>
            <a:r>
              <a:rPr lang="en-US" sz="1200" dirty="0" smtClean="0">
                <a:solidFill>
                  <a:srgbClr val="FF0000"/>
                </a:solidFill>
              </a:rPr>
              <a:t>[ </a:t>
            </a:r>
            <a:r>
              <a:rPr lang="en-US" sz="1200" dirty="0" err="1" smtClean="0">
                <a:solidFill>
                  <a:srgbClr val="FF0000"/>
                </a:solidFill>
              </a:rPr>
              <a:t>SubPicIdx</a:t>
            </a:r>
            <a:r>
              <a:rPr lang="en-US" sz="1200" dirty="0" smtClean="0">
                <a:solidFill>
                  <a:srgbClr val="FF0000"/>
                </a:solidFill>
              </a:rPr>
              <a:t> ]</a:t>
            </a:r>
            <a:r>
              <a:rPr lang="en-US" sz="1200" dirty="0" smtClean="0"/>
              <a:t>  &gt;&gt;  1 ) ) / </a:t>
            </a:r>
            <a:r>
              <a:rPr lang="en-US" sz="1200" dirty="0" err="1" smtClean="0"/>
              <a:t>PicOutputWidthL</a:t>
            </a:r>
            <a:r>
              <a:rPr lang="en-US" sz="1200" dirty="0" smtClean="0">
                <a:solidFill>
                  <a:srgbClr val="FF0000"/>
                </a:solidFill>
              </a:rPr>
              <a:t>[ </a:t>
            </a:r>
            <a:r>
              <a:rPr lang="en-US" sz="1200" dirty="0" err="1" smtClean="0">
                <a:solidFill>
                  <a:srgbClr val="FF0000"/>
                </a:solidFill>
              </a:rPr>
              <a:t>SubPicIdx</a:t>
            </a:r>
            <a:r>
              <a:rPr lang="en-US" sz="1200" dirty="0" smtClean="0">
                <a:solidFill>
                  <a:srgbClr val="FF0000"/>
                </a:solidFill>
              </a:rPr>
              <a:t> ]</a:t>
            </a:r>
          </a:p>
          <a:p>
            <a:pPr lvl="1"/>
            <a:r>
              <a:rPr lang="en-US" sz="1200" dirty="0" err="1" smtClean="0"/>
              <a:t>RefPicScale</a:t>
            </a:r>
            <a:r>
              <a:rPr lang="en-US" sz="1200" dirty="0" smtClean="0"/>
              <a:t>[ </a:t>
            </a:r>
            <a:r>
              <a:rPr lang="en-US" sz="1200" dirty="0" err="1" smtClean="0"/>
              <a:t>i</a:t>
            </a:r>
            <a:r>
              <a:rPr lang="en-US" sz="1200" dirty="0" smtClean="0"/>
              <a:t> ][ j ][ 1 ] = ( ( </a:t>
            </a:r>
            <a:r>
              <a:rPr lang="en-US" sz="1200" dirty="0" err="1" smtClean="0"/>
              <a:t>fRefHeight</a:t>
            </a:r>
            <a:r>
              <a:rPr lang="en-US" sz="1200" dirty="0" smtClean="0"/>
              <a:t>  &lt;&lt;  14 ) + ( </a:t>
            </a:r>
            <a:r>
              <a:rPr lang="en-US" sz="1200" dirty="0" err="1" smtClean="0"/>
              <a:t>PicOutputHeightL</a:t>
            </a:r>
            <a:r>
              <a:rPr lang="en-US" sz="1200" dirty="0" smtClean="0">
                <a:solidFill>
                  <a:srgbClr val="FF0000"/>
                </a:solidFill>
              </a:rPr>
              <a:t>[ </a:t>
            </a:r>
            <a:r>
              <a:rPr lang="en-US" sz="1200" dirty="0" err="1" smtClean="0">
                <a:solidFill>
                  <a:srgbClr val="FF0000"/>
                </a:solidFill>
              </a:rPr>
              <a:t>SubPicIdx</a:t>
            </a:r>
            <a:r>
              <a:rPr lang="en-US" sz="1200" dirty="0" smtClean="0">
                <a:solidFill>
                  <a:srgbClr val="FF0000"/>
                </a:solidFill>
              </a:rPr>
              <a:t> ]</a:t>
            </a:r>
            <a:r>
              <a:rPr lang="en-US" sz="1200" dirty="0" smtClean="0"/>
              <a:t>  &gt;&gt;  1 ) ) / </a:t>
            </a:r>
            <a:r>
              <a:rPr lang="en-US" sz="1200" dirty="0" err="1" smtClean="0"/>
              <a:t>PicOutputHeightL</a:t>
            </a:r>
            <a:r>
              <a:rPr lang="en-US" sz="1200" dirty="0" smtClean="0">
                <a:solidFill>
                  <a:srgbClr val="FF0000"/>
                </a:solidFill>
              </a:rPr>
              <a:t>[ </a:t>
            </a:r>
            <a:r>
              <a:rPr lang="en-US" sz="1200" dirty="0" err="1" smtClean="0">
                <a:solidFill>
                  <a:srgbClr val="FF0000"/>
                </a:solidFill>
              </a:rPr>
              <a:t>SubPicIdx</a:t>
            </a:r>
            <a:r>
              <a:rPr lang="en-US" sz="1200" dirty="0" smtClean="0">
                <a:solidFill>
                  <a:srgbClr val="FF0000"/>
                </a:solidFill>
              </a:rPr>
              <a:t> ]</a:t>
            </a:r>
          </a:p>
          <a:p>
            <a:r>
              <a:rPr lang="en-US" sz="1200" dirty="0" smtClean="0">
                <a:solidFill>
                  <a:srgbClr val="FF0000"/>
                </a:solidFill>
              </a:rPr>
              <a:t>Regular picture and subpictures can share the same formula for scaling ratios</a:t>
            </a:r>
          </a:p>
          <a:p>
            <a:pPr lvl="1"/>
            <a:endParaRPr lang="en-US" sz="1200" dirty="0"/>
          </a:p>
        </p:txBody>
      </p:sp>
      <p:sp>
        <p:nvSpPr>
          <p:cNvPr id="6" name="TextBox 5"/>
          <p:cNvSpPr txBox="1"/>
          <p:nvPr/>
        </p:nvSpPr>
        <p:spPr>
          <a:xfrm>
            <a:off x="562396" y="4161322"/>
            <a:ext cx="7468947" cy="830997"/>
          </a:xfrm>
          <a:prstGeom prst="rect">
            <a:avLst/>
          </a:prstGeom>
          <a:noFill/>
        </p:spPr>
        <p:txBody>
          <a:bodyPr wrap="square" rtlCol="0">
            <a:spAutoFit/>
          </a:bodyPr>
          <a:lstStyle/>
          <a:p>
            <a:pPr marL="285750" indent="-285750" hangingPunct="0">
              <a:buFont typeface="Arial" panose="020B0604020202020204" pitchFamily="34" charset="0"/>
              <a:buChar char="•"/>
            </a:pPr>
            <a:r>
              <a:rPr lang="en-CA" sz="1200" dirty="0" err="1"/>
              <a:t>SubPicIdx</a:t>
            </a:r>
            <a:r>
              <a:rPr lang="en-CA" sz="1200" dirty="0"/>
              <a:t> is derived to be such that </a:t>
            </a:r>
            <a:r>
              <a:rPr lang="en-CA" sz="1200" dirty="0" err="1"/>
              <a:t>SubpicIdList</a:t>
            </a:r>
            <a:r>
              <a:rPr lang="en-CA" sz="1200" dirty="0"/>
              <a:t>[ </a:t>
            </a:r>
            <a:r>
              <a:rPr lang="en-CA" sz="1200" dirty="0" err="1"/>
              <a:t>SubPicIdx</a:t>
            </a:r>
            <a:r>
              <a:rPr lang="en-CA" sz="1200" dirty="0"/>
              <a:t> ] of the current picture is equal to </a:t>
            </a:r>
            <a:r>
              <a:rPr lang="en-CA" sz="1200" dirty="0" err="1"/>
              <a:t>slice_subpic_id</a:t>
            </a:r>
            <a:r>
              <a:rPr lang="en-CA" sz="1200" dirty="0"/>
              <a:t> of the current </a:t>
            </a:r>
            <a:r>
              <a:rPr lang="en-CA" sz="1200" dirty="0" smtClean="0"/>
              <a:t>slice</a:t>
            </a:r>
          </a:p>
          <a:p>
            <a:pPr marL="285750" indent="-285750" hangingPunct="0">
              <a:buFont typeface="Arial" panose="020B0604020202020204" pitchFamily="34" charset="0"/>
              <a:buChar char="•"/>
            </a:pPr>
            <a:r>
              <a:rPr lang="en-US" sz="1200" dirty="0" err="1" smtClean="0"/>
              <a:t>RefSubPicIdx</a:t>
            </a:r>
            <a:r>
              <a:rPr lang="en-US" sz="1200" dirty="0" smtClean="0"/>
              <a:t> </a:t>
            </a:r>
            <a:r>
              <a:rPr lang="en-US" sz="1200" dirty="0"/>
              <a:t>is derived to be such that </a:t>
            </a:r>
            <a:r>
              <a:rPr lang="en-US" sz="1200" dirty="0" err="1" smtClean="0"/>
              <a:t>SubpicIdList</a:t>
            </a:r>
            <a:r>
              <a:rPr lang="en-US" sz="1200" dirty="0"/>
              <a:t>[ </a:t>
            </a:r>
            <a:r>
              <a:rPr lang="en-US" sz="1200" dirty="0" err="1"/>
              <a:t>RefSubPicIdx</a:t>
            </a:r>
            <a:r>
              <a:rPr lang="en-US" sz="1200" dirty="0"/>
              <a:t> </a:t>
            </a:r>
            <a:r>
              <a:rPr lang="en-US" sz="1200" dirty="0" smtClean="0"/>
              <a:t>] of the reference picture </a:t>
            </a:r>
            <a:r>
              <a:rPr lang="en-US" sz="1200" dirty="0"/>
              <a:t>is equal to </a:t>
            </a:r>
            <a:r>
              <a:rPr lang="en-US" sz="1200" dirty="0" err="1"/>
              <a:t>slice_subpic_id</a:t>
            </a:r>
            <a:r>
              <a:rPr lang="en-US" sz="1200" dirty="0"/>
              <a:t> of the current picture</a:t>
            </a:r>
            <a:endParaRPr lang="en-US" sz="1200" dirty="0"/>
          </a:p>
        </p:txBody>
      </p:sp>
    </p:spTree>
    <p:extLst>
      <p:ext uri="{BB962C8B-B14F-4D97-AF65-F5344CB8AC3E}">
        <p14:creationId xmlns:p14="http://schemas.microsoft.com/office/powerpoint/2010/main" val="3364479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125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Constraints on subpicture scaling windows</a:t>
            </a:r>
            <a:endParaRPr lang="en-US" dirty="0"/>
          </a:p>
        </p:txBody>
      </p:sp>
      <p:sp>
        <p:nvSpPr>
          <p:cNvPr id="3" name="Text Placeholder 2"/>
          <p:cNvSpPr>
            <a:spLocks noGrp="1"/>
          </p:cNvSpPr>
          <p:nvPr>
            <p:ph type="body" idx="1"/>
          </p:nvPr>
        </p:nvSpPr>
        <p:spPr>
          <a:xfrm>
            <a:off x="4061001" y="746744"/>
            <a:ext cx="4896882" cy="2101652"/>
          </a:xfrm>
        </p:spPr>
        <p:txBody>
          <a:bodyPr/>
          <a:lstStyle/>
          <a:p>
            <a:pPr lvl="0" fontAlgn="auto" hangingPunct="1"/>
            <a:r>
              <a:rPr lang="en-CA" sz="1200" dirty="0" smtClean="0"/>
              <a:t>The </a:t>
            </a:r>
            <a:r>
              <a:rPr lang="en-CA" sz="1200" dirty="0"/>
              <a:t>value of </a:t>
            </a:r>
            <a:r>
              <a:rPr lang="en-CA" sz="1200" dirty="0" err="1"/>
              <a:t>pps_scaling_window_flag</a:t>
            </a:r>
            <a:r>
              <a:rPr lang="en-CA" sz="1200" dirty="0"/>
              <a:t>[ </a:t>
            </a:r>
            <a:r>
              <a:rPr lang="en-CA" sz="1200" dirty="0" err="1"/>
              <a:t>i</a:t>
            </a:r>
            <a:r>
              <a:rPr lang="en-CA" sz="1200" dirty="0"/>
              <a:t> ] shall be inferred to be 0 </a:t>
            </a:r>
            <a:r>
              <a:rPr lang="en-CA" sz="1200" dirty="0" smtClean="0"/>
              <a:t>if </a:t>
            </a:r>
            <a:r>
              <a:rPr lang="en-CA" sz="1200" dirty="0"/>
              <a:t>at least one of the following conditions is true</a:t>
            </a:r>
            <a:endParaRPr lang="en-US" sz="1200" dirty="0"/>
          </a:p>
          <a:p>
            <a:pPr lvl="1" fontAlgn="auto" hangingPunct="1"/>
            <a:r>
              <a:rPr lang="en-CA" sz="1200" dirty="0" smtClean="0"/>
              <a:t>The </a:t>
            </a:r>
            <a:r>
              <a:rPr lang="en-CA" sz="1200" dirty="0" err="1"/>
              <a:t>i-th</a:t>
            </a:r>
            <a:r>
              <a:rPr lang="en-CA" sz="1200" dirty="0"/>
              <a:t> subpicture is not treated as a picture</a:t>
            </a:r>
            <a:endParaRPr lang="en-US" sz="1200" dirty="0"/>
          </a:p>
          <a:p>
            <a:pPr lvl="1" fontAlgn="auto" hangingPunct="1"/>
            <a:r>
              <a:rPr lang="en-CA" sz="1200" dirty="0" smtClean="0"/>
              <a:t>Subpicture </a:t>
            </a:r>
            <a:r>
              <a:rPr lang="en-CA" sz="1200" dirty="0"/>
              <a:t>ID list is </a:t>
            </a:r>
            <a:r>
              <a:rPr lang="en-CA" sz="1200" dirty="0" smtClean="0"/>
              <a:t>not reordered </a:t>
            </a:r>
            <a:r>
              <a:rPr lang="en-CA" sz="1200" dirty="0"/>
              <a:t>in the CLVS</a:t>
            </a:r>
            <a:endParaRPr lang="en-US" sz="1200" dirty="0"/>
          </a:p>
          <a:p>
            <a:pPr lvl="1" fontAlgn="auto" hangingPunct="1"/>
            <a:r>
              <a:rPr lang="en-CA" sz="1200" dirty="0"/>
              <a:t>RPR functionality and subpicture functionality are both </a:t>
            </a:r>
            <a:r>
              <a:rPr lang="en-CA" sz="1200" dirty="0" smtClean="0"/>
              <a:t>disabled</a:t>
            </a:r>
          </a:p>
          <a:p>
            <a:pPr lvl="1" fontAlgn="auto" hangingPunct="1"/>
            <a:r>
              <a:rPr lang="en-CA" sz="1200" dirty="0" smtClean="0"/>
              <a:t>RPR </a:t>
            </a:r>
            <a:r>
              <a:rPr lang="en-CA" sz="1200" dirty="0"/>
              <a:t>functionality and subpicture functionality are both </a:t>
            </a:r>
            <a:r>
              <a:rPr lang="en-CA" sz="1200" dirty="0" smtClean="0"/>
              <a:t>enabled</a:t>
            </a:r>
            <a:endParaRPr lang="en-US" sz="1200" dirty="0"/>
          </a:p>
        </p:txBody>
      </p:sp>
      <p:graphicFrame>
        <p:nvGraphicFramePr>
          <p:cNvPr id="4" name="Table 3"/>
          <p:cNvGraphicFramePr>
            <a:graphicFrameLocks noGrp="1"/>
          </p:cNvGraphicFramePr>
          <p:nvPr/>
        </p:nvGraphicFramePr>
        <p:xfrm>
          <a:off x="196356" y="1093601"/>
          <a:ext cx="3631177" cy="1524000"/>
        </p:xfrm>
        <a:graphic>
          <a:graphicData uri="http://schemas.openxmlformats.org/drawingml/2006/table">
            <a:tbl>
              <a:tblPr>
                <a:tableStyleId>{C67BA94E-8292-4AAB-8130-5347CC0CBB8E}</a:tableStyleId>
              </a:tblPr>
              <a:tblGrid>
                <a:gridCol w="3168329">
                  <a:extLst>
                    <a:ext uri="{9D8B030D-6E8A-4147-A177-3AD203B41FA5}">
                      <a16:colId xmlns:a16="http://schemas.microsoft.com/office/drawing/2014/main" val="2781025340"/>
                    </a:ext>
                  </a:extLst>
                </a:gridCol>
                <a:gridCol w="462848">
                  <a:extLst>
                    <a:ext uri="{9D8B030D-6E8A-4147-A177-3AD203B41FA5}">
                      <a16:colId xmlns:a16="http://schemas.microsoft.com/office/drawing/2014/main" val="990444157"/>
                    </a:ext>
                  </a:extLst>
                </a:gridCol>
              </a:tblGrid>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    </a:t>
                      </a:r>
                      <a:r>
                        <a:rPr lang="en-CA" sz="1000" dirty="0">
                          <a:effectLst/>
                          <a:highlight>
                            <a:srgbClr val="FFFF00"/>
                          </a:highlight>
                        </a:rPr>
                        <a:t>pps_num_subpics_minus1</a:t>
                      </a:r>
                      <a:endParaRPr lang="en-US"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70918451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a:t>
                      </a:r>
                      <a:r>
                        <a:rPr lang="en-US" sz="1000">
                          <a:effectLst/>
                          <a:highlight>
                            <a:srgbClr val="FFFF00"/>
                          </a:highlight>
                        </a:rPr>
                        <a:t>for( i = 0; i &lt;= </a:t>
                      </a:r>
                      <a:r>
                        <a:rPr lang="en-CA" sz="1000">
                          <a:effectLst/>
                          <a:highlight>
                            <a:srgbClr val="FFFF00"/>
                          </a:highlight>
                        </a:rPr>
                        <a:t>pps_num_subpics_minus1; i++</a:t>
                      </a:r>
                      <a:r>
                        <a:rPr lang="en-US" sz="1000">
                          <a:effectLst/>
                          <a:highlight>
                            <a:srgbClr val="FFFF00"/>
                          </a:highlight>
                        </a:rPr>
                        <a:t> )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836219615"/>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rPr>
                        <a:t>	  </a:t>
                      </a:r>
                      <a:r>
                        <a:rPr lang="en-CA" sz="1000" dirty="0" err="1">
                          <a:effectLst/>
                          <a:highlight>
                            <a:srgbClr val="FFFF00"/>
                          </a:highlight>
                        </a:rPr>
                        <a:t>pps_</a:t>
                      </a:r>
                      <a:r>
                        <a:rPr lang="en-CA" sz="1000" dirty="0" err="1">
                          <a:effectLst/>
                        </a:rPr>
                        <a:t>scaling_window_flag</a:t>
                      </a:r>
                      <a:r>
                        <a:rPr lang="en-CA" sz="1000" dirty="0">
                          <a:effectLst/>
                          <a:highlight>
                            <a:srgbClr val="FFFF00"/>
                          </a:highlight>
                        </a:rPr>
                        <a:t>[ </a:t>
                      </a:r>
                      <a:r>
                        <a:rPr lang="en-CA" sz="1000" dirty="0" err="1">
                          <a:effectLst/>
                          <a:highlight>
                            <a:srgbClr val="FFFF00"/>
                          </a:highlight>
                        </a:rPr>
                        <a:t>i</a:t>
                      </a:r>
                      <a:r>
                        <a:rPr lang="en-CA" sz="1000" dirty="0">
                          <a:effectLst/>
                          <a:highlight>
                            <a:srgbClr val="FFFF00"/>
                          </a:highlight>
                        </a:rPr>
                        <a:t> ]</a:t>
                      </a:r>
                      <a:endParaRPr lang="en-US"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u(1)</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53366769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if( </a:t>
                      </a:r>
                      <a:r>
                        <a:rPr lang="en-CA" sz="1000">
                          <a:effectLst/>
                          <a:highlight>
                            <a:srgbClr val="FFFF00"/>
                          </a:highlight>
                        </a:rPr>
                        <a:t>pps_</a:t>
                      </a:r>
                      <a:r>
                        <a:rPr lang="en-CA" sz="1000">
                          <a:effectLst/>
                        </a:rPr>
                        <a:t>scaling_window_flag</a:t>
                      </a:r>
                      <a:r>
                        <a:rPr lang="en-CA" sz="1000">
                          <a:effectLst/>
                          <a:highlight>
                            <a:srgbClr val="FFFF00"/>
                          </a:highlight>
                        </a:rPr>
                        <a:t>[ i ]</a:t>
                      </a:r>
                      <a:r>
                        <a:rPr lang="en-CA" sz="1000">
                          <a:effectLst/>
                        </a:rPr>
                        <a:t> )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49158814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a:t>
                      </a:r>
                      <a:r>
                        <a:rPr lang="en-CA" sz="1000">
                          <a:effectLst/>
                          <a:highlight>
                            <a:srgbClr val="FFFF00"/>
                          </a:highlight>
                        </a:rPr>
                        <a:t>pps_</a:t>
                      </a:r>
                      <a:r>
                        <a:rPr lang="en-CA" sz="1000">
                          <a:effectLst/>
                        </a:rPr>
                        <a:t>scaling_win_left_offset</a:t>
                      </a:r>
                      <a:r>
                        <a:rPr lang="en-CA" sz="1000">
                          <a:effectLst/>
                          <a:highlight>
                            <a:srgbClr val="FFFF00"/>
                          </a:highlight>
                        </a:rPr>
                        <a:t>[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11761963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a:t>
                      </a:r>
                      <a:r>
                        <a:rPr lang="en-CA" sz="1000">
                          <a:effectLst/>
                          <a:highlight>
                            <a:srgbClr val="FFFF00"/>
                          </a:highlight>
                        </a:rPr>
                        <a:t>pps_</a:t>
                      </a:r>
                      <a:r>
                        <a:rPr lang="en-CA" sz="1000">
                          <a:effectLst/>
                        </a:rPr>
                        <a:t>scaling_win_right_offset</a:t>
                      </a:r>
                      <a:r>
                        <a:rPr lang="en-CA" sz="1000">
                          <a:effectLst/>
                          <a:highlight>
                            <a:srgbClr val="FFFF00"/>
                          </a:highlight>
                        </a:rPr>
                        <a:t>[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4288188555"/>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a:t>
                      </a:r>
                      <a:r>
                        <a:rPr lang="en-CA" sz="1000">
                          <a:effectLst/>
                          <a:highlight>
                            <a:srgbClr val="FFFF00"/>
                          </a:highlight>
                        </a:rPr>
                        <a:t>pps_</a:t>
                      </a:r>
                      <a:r>
                        <a:rPr lang="en-CA" sz="1000">
                          <a:effectLst/>
                        </a:rPr>
                        <a:t>scaling_win_top_offset</a:t>
                      </a:r>
                      <a:r>
                        <a:rPr lang="en-CA" sz="1000">
                          <a:effectLst/>
                          <a:highlight>
                            <a:srgbClr val="FFFF00"/>
                          </a:highlight>
                        </a:rPr>
                        <a:t>[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06993853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a:t>
                      </a:r>
                      <a:r>
                        <a:rPr lang="en-CA" sz="1000">
                          <a:effectLst/>
                          <a:highlight>
                            <a:srgbClr val="FFFF00"/>
                          </a:highlight>
                        </a:rPr>
                        <a:t>pps_</a:t>
                      </a:r>
                      <a:r>
                        <a:rPr lang="en-CA" sz="1000">
                          <a:effectLst/>
                        </a:rPr>
                        <a:t>scaling_win_bottom_offset</a:t>
                      </a:r>
                      <a:r>
                        <a:rPr lang="en-CA" sz="1000">
                          <a:effectLst/>
                          <a:highlight>
                            <a:srgbClr val="FFFF00"/>
                          </a:highlight>
                        </a:rPr>
                        <a:t>[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903687098"/>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54416017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dirty="0">
                          <a:effectLst/>
                        </a:rPr>
                        <a:t> </a:t>
                      </a:r>
                      <a:endParaRPr lang="en-US"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10266005"/>
                  </a:ext>
                </a:extLst>
              </a:tr>
            </a:tbl>
          </a:graphicData>
        </a:graphic>
      </p:graphicFrame>
      <p:graphicFrame>
        <p:nvGraphicFramePr>
          <p:cNvPr id="5" name="Table 4"/>
          <p:cNvGraphicFramePr>
            <a:graphicFrameLocks noGrp="1"/>
          </p:cNvGraphicFramePr>
          <p:nvPr/>
        </p:nvGraphicFramePr>
        <p:xfrm>
          <a:off x="196355" y="3025395"/>
          <a:ext cx="5670371" cy="2057400"/>
        </p:xfrm>
        <a:graphic>
          <a:graphicData uri="http://schemas.openxmlformats.org/drawingml/2006/table">
            <a:tbl>
              <a:tblPr>
                <a:tableStyleId>{C67BA94E-8292-4AAB-8130-5347CC0CBB8E}</a:tableStyleId>
              </a:tblPr>
              <a:tblGrid>
                <a:gridCol w="5119102">
                  <a:extLst>
                    <a:ext uri="{9D8B030D-6E8A-4147-A177-3AD203B41FA5}">
                      <a16:colId xmlns:a16="http://schemas.microsoft.com/office/drawing/2014/main" val="2769891434"/>
                    </a:ext>
                  </a:extLst>
                </a:gridCol>
                <a:gridCol w="551269">
                  <a:extLst>
                    <a:ext uri="{9D8B030D-6E8A-4147-A177-3AD203B41FA5}">
                      <a16:colId xmlns:a16="http://schemas.microsoft.com/office/drawing/2014/main" val="3617050894"/>
                    </a:ext>
                  </a:extLst>
                </a:gridCol>
              </a:tblGrid>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highlight>
                            <a:srgbClr val="FFFF00"/>
                          </a:highlight>
                        </a:rPr>
                        <a:t>   If( (!</a:t>
                      </a:r>
                      <a:r>
                        <a:rPr lang="en-CA" sz="1000" dirty="0" err="1">
                          <a:effectLst/>
                          <a:highlight>
                            <a:srgbClr val="FFFF00"/>
                          </a:highlight>
                        </a:rPr>
                        <a:t>ref_pic_resampling_enabled_flag</a:t>
                      </a:r>
                      <a:r>
                        <a:rPr lang="en-CA" sz="1000" dirty="0">
                          <a:effectLst/>
                          <a:highlight>
                            <a:srgbClr val="FFFF00"/>
                          </a:highlight>
                        </a:rPr>
                        <a:t> &amp;&amp; </a:t>
                      </a:r>
                      <a:r>
                        <a:rPr lang="en-CA" sz="1000" dirty="0" err="1">
                          <a:effectLst/>
                          <a:highlight>
                            <a:srgbClr val="FFFF00"/>
                          </a:highlight>
                        </a:rPr>
                        <a:t>pps_subpic_id_signalling_present_flag</a:t>
                      </a:r>
                      <a:r>
                        <a:rPr lang="en-CA" sz="1000" dirty="0">
                          <a:effectLst/>
                          <a:highlight>
                            <a:srgbClr val="FFFF00"/>
                          </a:highlight>
                        </a:rPr>
                        <a:t> &amp;&amp;  </a:t>
                      </a:r>
                      <a:endParaRPr lang="en-US" sz="1000" dirty="0">
                        <a:effectLst/>
                      </a:endParaRPr>
                    </a:p>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highlight>
                            <a:srgbClr val="FFFF00"/>
                          </a:highlight>
                        </a:rPr>
                        <a:t>          </a:t>
                      </a:r>
                      <a:r>
                        <a:rPr lang="en-GB" sz="1000" dirty="0" err="1">
                          <a:effectLst/>
                          <a:highlight>
                            <a:srgbClr val="FFFF00"/>
                          </a:highlight>
                        </a:rPr>
                        <a:t>subpic_treated_as_pic_flag</a:t>
                      </a:r>
                      <a:r>
                        <a:rPr lang="en-GB" sz="1000" dirty="0">
                          <a:effectLst/>
                          <a:highlight>
                            <a:srgbClr val="FFFF00"/>
                          </a:highlight>
                        </a:rPr>
                        <a:t>[ </a:t>
                      </a:r>
                      <a:r>
                        <a:rPr lang="en-GB" sz="1000" dirty="0" err="1">
                          <a:effectLst/>
                          <a:highlight>
                            <a:srgbClr val="FFFF00"/>
                          </a:highlight>
                        </a:rPr>
                        <a:t>i</a:t>
                      </a:r>
                      <a:r>
                        <a:rPr lang="en-GB" sz="1000" dirty="0">
                          <a:effectLst/>
                          <a:highlight>
                            <a:srgbClr val="FFFF00"/>
                          </a:highlight>
                        </a:rPr>
                        <a:t> ] </a:t>
                      </a:r>
                      <a:r>
                        <a:rPr lang="en-CA" sz="1000" dirty="0">
                          <a:effectLst/>
                          <a:highlight>
                            <a:srgbClr val="FFFF00"/>
                          </a:highlight>
                        </a:rPr>
                        <a:t>) ||   </a:t>
                      </a:r>
                      <a:endParaRPr lang="en-US" sz="1000" dirty="0">
                        <a:effectLst/>
                      </a:endParaRPr>
                    </a:p>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highlight>
                            <a:srgbClr val="FFFF00"/>
                          </a:highlight>
                        </a:rPr>
                        <a:t>        (</a:t>
                      </a:r>
                      <a:r>
                        <a:rPr lang="en-CA" sz="1000" dirty="0" err="1">
                          <a:effectLst/>
                          <a:highlight>
                            <a:srgbClr val="FFFF00"/>
                          </a:highlight>
                        </a:rPr>
                        <a:t>ref_pic_resampling_enabled_flag</a:t>
                      </a:r>
                      <a:r>
                        <a:rPr lang="en-CA" sz="1000" dirty="0">
                          <a:effectLst/>
                          <a:highlight>
                            <a:srgbClr val="FFFF00"/>
                          </a:highlight>
                        </a:rPr>
                        <a:t> &amp;&amp; !</a:t>
                      </a:r>
                      <a:r>
                        <a:rPr lang="en-CA" sz="1000" dirty="0" err="1">
                          <a:effectLst/>
                          <a:highlight>
                            <a:srgbClr val="FFFF00"/>
                          </a:highlight>
                        </a:rPr>
                        <a:t>subpics_present_flag</a:t>
                      </a:r>
                      <a:r>
                        <a:rPr lang="en-CA" sz="1000" dirty="0">
                          <a:effectLst/>
                          <a:highlight>
                            <a:srgbClr val="FFFF00"/>
                          </a:highlight>
                        </a:rPr>
                        <a:t> ) ) {</a:t>
                      </a:r>
                      <a:endParaRPr lang="en-US"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891844176"/>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a:t>
                      </a:r>
                      <a:r>
                        <a:rPr lang="en-US" sz="1000">
                          <a:effectLst/>
                          <a:highlight>
                            <a:srgbClr val="FFFF00"/>
                          </a:highlight>
                        </a:rPr>
                        <a:t>for( i = 0; i &lt;= </a:t>
                      </a:r>
                      <a:r>
                        <a:rPr lang="en-CA" sz="1000">
                          <a:effectLst/>
                          <a:highlight>
                            <a:srgbClr val="FFFF00"/>
                          </a:highlight>
                        </a:rPr>
                        <a:t>sps_num_subpics_minus1; i++</a:t>
                      </a:r>
                      <a:r>
                        <a:rPr lang="en-US" sz="1000">
                          <a:effectLst/>
                          <a:highlight>
                            <a:srgbClr val="FFFF00"/>
                          </a:highlight>
                        </a:rPr>
                        <a:t> )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335718692"/>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ph_scaling_window_flag[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u(1)</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31983763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if( ph_scaling_window_flag[ i ] )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761980397"/>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ph_scaling_win_left_offset[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812186835"/>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ph_scaling_win_right_offset[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4222216360"/>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ph_scaling_win_top_offset[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572836037"/>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ph_scaling_win_bottom_offset[ i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highlight>
                            <a:srgbClr val="FFFF00"/>
                          </a:highlight>
                        </a:rPr>
                        <a:t>ue(v)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980684815"/>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417321747"/>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a:effectLs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84332059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highlight>
                            <a:srgbClr val="FFFF00"/>
                          </a:highlight>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hangingPunct="0">
                        <a:spcBef>
                          <a:spcPts val="100"/>
                        </a:spcBef>
                        <a:spcAft>
                          <a:spcPts val="200"/>
                        </a:spcAft>
                      </a:pPr>
                      <a:r>
                        <a:rPr lang="en-CA" sz="1000" dirty="0">
                          <a:effectLst/>
                        </a:rPr>
                        <a:t> </a:t>
                      </a:r>
                      <a:endParaRPr lang="en-US"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763761321"/>
                  </a:ext>
                </a:extLst>
              </a:tr>
            </a:tbl>
          </a:graphicData>
        </a:graphic>
      </p:graphicFrame>
      <p:sp>
        <p:nvSpPr>
          <p:cNvPr id="6" name="TextBox 5"/>
          <p:cNvSpPr txBox="1"/>
          <p:nvPr/>
        </p:nvSpPr>
        <p:spPr>
          <a:xfrm>
            <a:off x="196356" y="838250"/>
            <a:ext cx="545342" cy="307777"/>
          </a:xfrm>
          <a:prstGeom prst="rect">
            <a:avLst/>
          </a:prstGeom>
          <a:noFill/>
        </p:spPr>
        <p:txBody>
          <a:bodyPr wrap="none" rtlCol="0">
            <a:spAutoFit/>
          </a:bodyPr>
          <a:lstStyle/>
          <a:p>
            <a:r>
              <a:rPr lang="en-US" dirty="0" smtClean="0"/>
              <a:t>PPS</a:t>
            </a:r>
            <a:endParaRPr lang="en-US" dirty="0"/>
          </a:p>
        </p:txBody>
      </p:sp>
      <p:sp>
        <p:nvSpPr>
          <p:cNvPr id="7" name="TextBox 6"/>
          <p:cNvSpPr txBox="1"/>
          <p:nvPr/>
        </p:nvSpPr>
        <p:spPr>
          <a:xfrm>
            <a:off x="251660" y="2770044"/>
            <a:ext cx="434734" cy="307777"/>
          </a:xfrm>
          <a:prstGeom prst="rect">
            <a:avLst/>
          </a:prstGeom>
          <a:noFill/>
        </p:spPr>
        <p:txBody>
          <a:bodyPr wrap="none" rtlCol="0">
            <a:spAutoFit/>
          </a:bodyPr>
          <a:lstStyle/>
          <a:p>
            <a:r>
              <a:rPr lang="en-US" dirty="0" smtClean="0"/>
              <a:t>PH</a:t>
            </a:r>
            <a:endParaRPr lang="en-US" dirty="0"/>
          </a:p>
        </p:txBody>
      </p:sp>
    </p:spTree>
    <p:extLst>
      <p:ext uri="{BB962C8B-B14F-4D97-AF65-F5344CB8AC3E}">
        <p14:creationId xmlns:p14="http://schemas.microsoft.com/office/powerpoint/2010/main" val="2644155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Scaling ratio in current VVC 7</a:t>
            </a:r>
            <a:endParaRPr lang="en-US" dirty="0"/>
          </a:p>
        </p:txBody>
      </p:sp>
      <p:grpSp>
        <p:nvGrpSpPr>
          <p:cNvPr id="5" name="Group 4"/>
          <p:cNvGrpSpPr/>
          <p:nvPr/>
        </p:nvGrpSpPr>
        <p:grpSpPr>
          <a:xfrm>
            <a:off x="1028101" y="2779753"/>
            <a:ext cx="4383306" cy="1605866"/>
            <a:chOff x="1564540" y="3254327"/>
            <a:chExt cx="4383306" cy="1605866"/>
          </a:xfrm>
        </p:grpSpPr>
        <p:sp>
          <p:nvSpPr>
            <p:cNvPr id="6" name="Rectangle 5"/>
            <p:cNvSpPr/>
            <p:nvPr/>
          </p:nvSpPr>
          <p:spPr>
            <a:xfrm>
              <a:off x="4740298" y="3719354"/>
              <a:ext cx="1015374" cy="6334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865914" y="3805911"/>
              <a:ext cx="661157" cy="375405"/>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64540" y="3254327"/>
              <a:ext cx="2166538" cy="120581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690157" y="3325307"/>
              <a:ext cx="1967443" cy="1027461"/>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580164" y="4552416"/>
              <a:ext cx="1367682" cy="307777"/>
            </a:xfrm>
            <a:prstGeom prst="rect">
              <a:avLst/>
            </a:prstGeom>
            <a:noFill/>
          </p:spPr>
          <p:txBody>
            <a:bodyPr wrap="none" rtlCol="0">
              <a:spAutoFit/>
            </a:bodyPr>
            <a:lstStyle/>
            <a:p>
              <a:r>
                <a:rPr lang="en-US" dirty="0" smtClean="0"/>
                <a:t>Current picture</a:t>
              </a:r>
              <a:endParaRPr lang="en-US" dirty="0"/>
            </a:p>
          </p:txBody>
        </p:sp>
        <p:sp>
          <p:nvSpPr>
            <p:cNvPr id="11" name="TextBox 10"/>
            <p:cNvSpPr txBox="1"/>
            <p:nvPr/>
          </p:nvSpPr>
          <p:spPr>
            <a:xfrm>
              <a:off x="1875422" y="4531122"/>
              <a:ext cx="1596912" cy="307777"/>
            </a:xfrm>
            <a:prstGeom prst="rect">
              <a:avLst/>
            </a:prstGeom>
            <a:noFill/>
          </p:spPr>
          <p:txBody>
            <a:bodyPr wrap="none" rtlCol="0">
              <a:spAutoFit/>
            </a:bodyPr>
            <a:lstStyle/>
            <a:p>
              <a:r>
                <a:rPr lang="en-US" dirty="0" smtClean="0"/>
                <a:t>Reference picture</a:t>
              </a:r>
              <a:endParaRPr lang="en-US" dirty="0"/>
            </a:p>
          </p:txBody>
        </p:sp>
      </p:grpSp>
      <p:sp>
        <p:nvSpPr>
          <p:cNvPr id="16" name="Google Shape;468;p58"/>
          <p:cNvSpPr txBox="1">
            <a:spLocks noGrp="1"/>
          </p:cNvSpPr>
          <p:nvPr>
            <p:ph type="body" idx="1"/>
          </p:nvPr>
        </p:nvSpPr>
        <p:spPr>
          <a:xfrm>
            <a:off x="256146" y="931330"/>
            <a:ext cx="8392800" cy="3081300"/>
          </a:xfrm>
          <a:prstGeom prst="rect">
            <a:avLst/>
          </a:prstGeom>
        </p:spPr>
        <p:txBody>
          <a:bodyPr spcFirstLastPara="1" wrap="square" lIns="0" tIns="0" rIns="0" bIns="0" anchor="t" anchorCtr="0">
            <a:noAutofit/>
          </a:bodyPr>
          <a:lstStyle/>
          <a:p>
            <a:pPr lvl="0"/>
            <a:r>
              <a:rPr lang="en-US" dirty="0" smtClean="0"/>
              <a:t>The </a:t>
            </a:r>
            <a:r>
              <a:rPr lang="en-US" dirty="0"/>
              <a:t>scaling ratio is derived </a:t>
            </a:r>
            <a:r>
              <a:rPr lang="en-US" dirty="0" smtClean="0"/>
              <a:t>by </a:t>
            </a:r>
            <a:r>
              <a:rPr lang="en-US" dirty="0"/>
              <a:t>the scaling windows cropped from the reference </a:t>
            </a:r>
            <a:r>
              <a:rPr lang="en-US" dirty="0" smtClean="0"/>
              <a:t>picture </a:t>
            </a:r>
            <a:r>
              <a:rPr lang="en-US" dirty="0"/>
              <a:t>and the current </a:t>
            </a:r>
            <a:r>
              <a:rPr lang="en-US" dirty="0" smtClean="0"/>
              <a:t>picture</a:t>
            </a:r>
          </a:p>
          <a:p>
            <a:pPr lvl="1"/>
            <a:r>
              <a:rPr lang="en-US" i="1" dirty="0" err="1" smtClean="0"/>
              <a:t>refPicOutW</a:t>
            </a:r>
            <a:r>
              <a:rPr lang="en-US" i="1" dirty="0" smtClean="0"/>
              <a:t> </a:t>
            </a:r>
            <a:r>
              <a:rPr lang="en-US" i="1" dirty="0"/>
              <a:t>/ </a:t>
            </a:r>
            <a:r>
              <a:rPr lang="en-US" i="1" dirty="0" err="1" smtClean="0"/>
              <a:t>curPicOutW</a:t>
            </a:r>
            <a:endParaRPr lang="en-US" i="1" dirty="0"/>
          </a:p>
          <a:p>
            <a:pPr lvl="1"/>
            <a:r>
              <a:rPr lang="en-US" i="1" dirty="0" err="1" smtClean="0"/>
              <a:t>refPicOutH</a:t>
            </a:r>
            <a:r>
              <a:rPr lang="en-US" i="1" dirty="0" smtClean="0"/>
              <a:t> </a:t>
            </a:r>
            <a:r>
              <a:rPr lang="en-US" i="1" dirty="0"/>
              <a:t>/ </a:t>
            </a:r>
            <a:r>
              <a:rPr lang="en-US" i="1" dirty="0" err="1" smtClean="0"/>
              <a:t>curPicOutH</a:t>
            </a:r>
            <a:endParaRPr lang="en-US" i="1" dirty="0"/>
          </a:p>
          <a:p>
            <a:pPr lvl="1"/>
            <a:endParaRPr lang="en-US" dirty="0" smtClean="0"/>
          </a:p>
        </p:txBody>
      </p:sp>
      <p:sp>
        <p:nvSpPr>
          <p:cNvPr id="25" name="Rectangle 24"/>
          <p:cNvSpPr/>
          <p:nvPr/>
        </p:nvSpPr>
        <p:spPr>
          <a:xfrm>
            <a:off x="6715608" y="3167428"/>
            <a:ext cx="314325" cy="2808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16"/>
          <p:cNvSpPr txBox="1"/>
          <p:nvPr/>
        </p:nvSpPr>
        <p:spPr>
          <a:xfrm>
            <a:off x="6590085" y="3488046"/>
            <a:ext cx="688009" cy="430887"/>
          </a:xfrm>
          <a:prstGeom prst="rect">
            <a:avLst/>
          </a:prstGeom>
          <a:noFill/>
        </p:spPr>
        <p:txBody>
          <a:bodyPr wrap="none" rtlCol="0">
            <a:spAutoFit/>
          </a:bodyPr>
          <a:lstStyle/>
          <a:p>
            <a:pPr marL="0" marR="0">
              <a:spcBef>
                <a:spcPts val="0"/>
              </a:spcBef>
              <a:spcAft>
                <a:spcPts val="0"/>
              </a:spcAft>
            </a:pPr>
            <a:r>
              <a:rPr lang="en-US" sz="1100" dirty="0" smtClean="0">
                <a:solidFill>
                  <a:srgbClr val="FF0000"/>
                </a:solidFill>
                <a:effectLst/>
                <a:latin typeface="Arial" panose="020B0604020202020204" pitchFamily="34" charset="0"/>
                <a:ea typeface="Arial" panose="020B0604020202020204" pitchFamily="34" charset="0"/>
              </a:rPr>
              <a:t>Scaling </a:t>
            </a:r>
            <a:endParaRPr lang="en-US" sz="1200" dirty="0">
              <a:effectLst/>
              <a:latin typeface="Times New Roman" panose="02020603050405020304" pitchFamily="18" charset="0"/>
              <a:ea typeface="SimSun" panose="02010600030101010101" pitchFamily="2" charset="-122"/>
            </a:endParaRPr>
          </a:p>
          <a:p>
            <a:pPr marL="0" marR="0">
              <a:spcBef>
                <a:spcPts val="0"/>
              </a:spcBef>
              <a:spcAft>
                <a:spcPts val="0"/>
              </a:spcAft>
            </a:pPr>
            <a:r>
              <a:rPr lang="en-US" sz="1100" dirty="0">
                <a:solidFill>
                  <a:srgbClr val="FF0000"/>
                </a:solidFill>
                <a:effectLst/>
                <a:latin typeface="Arial" panose="020B0604020202020204" pitchFamily="34" charset="0"/>
                <a:ea typeface="Arial" panose="020B0604020202020204" pitchFamily="34" charset="0"/>
              </a:rPr>
              <a:t>window</a:t>
            </a:r>
            <a:endParaRPr lang="en-US" sz="1200" dirty="0">
              <a:effectLst/>
              <a:latin typeface="Times New Roman" panose="02020603050405020304" pitchFamily="18" charset="0"/>
              <a:ea typeface="SimSun" panose="02010600030101010101" pitchFamily="2" charset="-122"/>
            </a:endParaRPr>
          </a:p>
        </p:txBody>
      </p:sp>
      <p:sp>
        <p:nvSpPr>
          <p:cNvPr id="27" name="TextBox 16"/>
          <p:cNvSpPr txBox="1"/>
          <p:nvPr/>
        </p:nvSpPr>
        <p:spPr>
          <a:xfrm>
            <a:off x="4828445" y="2916589"/>
            <a:ext cx="800219" cy="230832"/>
          </a:xfrm>
          <a:prstGeom prst="rect">
            <a:avLst/>
          </a:prstGeom>
          <a:noFill/>
        </p:spPr>
        <p:txBody>
          <a:bodyPr wrap="none" rtlCol="0">
            <a:spAutoFit/>
          </a:bodyPr>
          <a:lstStyle/>
          <a:p>
            <a:pPr marL="0" marR="0">
              <a:spcBef>
                <a:spcPts val="0"/>
              </a:spcBef>
              <a:spcAft>
                <a:spcPts val="0"/>
              </a:spcAft>
            </a:pPr>
            <a:r>
              <a:rPr lang="en-US" sz="900" dirty="0" err="1" smtClean="0">
                <a:solidFill>
                  <a:srgbClr val="FF0000"/>
                </a:solidFill>
                <a:effectLst/>
                <a:latin typeface="Arial" panose="020B0604020202020204" pitchFamily="34" charset="0"/>
                <a:ea typeface="Arial" panose="020B0604020202020204" pitchFamily="34" charset="0"/>
              </a:rPr>
              <a:t>curPicOutW</a:t>
            </a:r>
            <a:endParaRPr lang="en-US" dirty="0">
              <a:effectLst/>
              <a:latin typeface="Times New Roman" panose="02020603050405020304" pitchFamily="18" charset="0"/>
              <a:ea typeface="SimSun" panose="02010600030101010101" pitchFamily="2" charset="-122"/>
            </a:endParaRPr>
          </a:p>
        </p:txBody>
      </p:sp>
      <p:cxnSp>
        <p:nvCxnSpPr>
          <p:cNvPr id="28" name="Straight Arrow Connector 27"/>
          <p:cNvCxnSpPr>
            <a:endCxn id="7" idx="0"/>
          </p:cNvCxnSpPr>
          <p:nvPr/>
        </p:nvCxnSpPr>
        <p:spPr>
          <a:xfrm flipH="1">
            <a:off x="4660054" y="3151433"/>
            <a:ext cx="330578" cy="179904"/>
          </a:xfrm>
          <a:prstGeom prst="straightConnector1">
            <a:avLst/>
          </a:prstGeom>
          <a:noFill/>
          <a:ln w="9525" cap="flat" cmpd="sng" algn="ctr">
            <a:solidFill>
              <a:srgbClr val="FF0000"/>
            </a:solidFill>
            <a:prstDash val="solid"/>
            <a:tailEnd type="triangle"/>
          </a:ln>
          <a:effectLst/>
        </p:spPr>
      </p:cxnSp>
      <p:cxnSp>
        <p:nvCxnSpPr>
          <p:cNvPr id="29" name="Straight Arrow Connector 28"/>
          <p:cNvCxnSpPr/>
          <p:nvPr/>
        </p:nvCxnSpPr>
        <p:spPr>
          <a:xfrm flipH="1">
            <a:off x="4990633" y="3374668"/>
            <a:ext cx="354216" cy="97789"/>
          </a:xfrm>
          <a:prstGeom prst="straightConnector1">
            <a:avLst/>
          </a:prstGeom>
          <a:noFill/>
          <a:ln w="9525" cap="flat" cmpd="sng" algn="ctr">
            <a:solidFill>
              <a:srgbClr val="FF0000"/>
            </a:solidFill>
            <a:prstDash val="solid"/>
            <a:tailEnd type="triangle"/>
          </a:ln>
          <a:effectLst/>
        </p:spPr>
      </p:cxnSp>
      <p:sp>
        <p:nvSpPr>
          <p:cNvPr id="30" name="TextBox 16"/>
          <p:cNvSpPr txBox="1"/>
          <p:nvPr/>
        </p:nvSpPr>
        <p:spPr>
          <a:xfrm>
            <a:off x="1667659" y="2885518"/>
            <a:ext cx="774571" cy="230832"/>
          </a:xfrm>
          <a:prstGeom prst="rect">
            <a:avLst/>
          </a:prstGeom>
          <a:noFill/>
        </p:spPr>
        <p:txBody>
          <a:bodyPr wrap="none" rtlCol="0">
            <a:spAutoFit/>
          </a:bodyPr>
          <a:lstStyle/>
          <a:p>
            <a:pPr marL="0" marR="0">
              <a:spcBef>
                <a:spcPts val="0"/>
              </a:spcBef>
              <a:spcAft>
                <a:spcPts val="0"/>
              </a:spcAft>
            </a:pPr>
            <a:r>
              <a:rPr lang="en-US" sz="900" dirty="0" err="1" smtClean="0">
                <a:solidFill>
                  <a:srgbClr val="FF0000"/>
                </a:solidFill>
                <a:effectLst/>
                <a:latin typeface="Arial" panose="020B0604020202020204" pitchFamily="34" charset="0"/>
                <a:ea typeface="Arial" panose="020B0604020202020204" pitchFamily="34" charset="0"/>
              </a:rPr>
              <a:t>refPicOutW</a:t>
            </a:r>
            <a:endParaRPr lang="en-US" dirty="0">
              <a:effectLst/>
              <a:latin typeface="Times New Roman" panose="02020603050405020304" pitchFamily="18" charset="0"/>
              <a:ea typeface="SimSun" panose="02010600030101010101" pitchFamily="2" charset="-122"/>
            </a:endParaRPr>
          </a:p>
        </p:txBody>
      </p:sp>
      <p:sp>
        <p:nvSpPr>
          <p:cNvPr id="31" name="TextBox 16"/>
          <p:cNvSpPr txBox="1"/>
          <p:nvPr/>
        </p:nvSpPr>
        <p:spPr>
          <a:xfrm rot="16200000">
            <a:off x="894673" y="3159641"/>
            <a:ext cx="748923" cy="230832"/>
          </a:xfrm>
          <a:prstGeom prst="rect">
            <a:avLst/>
          </a:prstGeom>
          <a:noFill/>
        </p:spPr>
        <p:txBody>
          <a:bodyPr wrap="none" rtlCol="0">
            <a:spAutoFit/>
          </a:bodyPr>
          <a:lstStyle/>
          <a:p>
            <a:pPr marL="0" marR="0">
              <a:spcBef>
                <a:spcPts val="0"/>
              </a:spcBef>
              <a:spcAft>
                <a:spcPts val="0"/>
              </a:spcAft>
            </a:pPr>
            <a:r>
              <a:rPr lang="en-US" sz="900" dirty="0" err="1" smtClean="0">
                <a:solidFill>
                  <a:srgbClr val="FF0000"/>
                </a:solidFill>
                <a:effectLst/>
                <a:latin typeface="Arial" panose="020B0604020202020204" pitchFamily="34" charset="0"/>
                <a:ea typeface="Arial" panose="020B0604020202020204" pitchFamily="34" charset="0"/>
              </a:rPr>
              <a:t>refPicOutH</a:t>
            </a:r>
            <a:endParaRPr lang="en-US" dirty="0">
              <a:effectLst/>
              <a:latin typeface="Times New Roman" panose="02020603050405020304" pitchFamily="18" charset="0"/>
              <a:ea typeface="SimSun" panose="02010600030101010101" pitchFamily="2" charset="-122"/>
            </a:endParaRPr>
          </a:p>
        </p:txBody>
      </p:sp>
      <p:sp>
        <p:nvSpPr>
          <p:cNvPr id="35" name="TextBox 16"/>
          <p:cNvSpPr txBox="1"/>
          <p:nvPr/>
        </p:nvSpPr>
        <p:spPr>
          <a:xfrm>
            <a:off x="5177366" y="3169591"/>
            <a:ext cx="774571" cy="230832"/>
          </a:xfrm>
          <a:prstGeom prst="rect">
            <a:avLst/>
          </a:prstGeom>
          <a:noFill/>
        </p:spPr>
        <p:txBody>
          <a:bodyPr wrap="none" rtlCol="0">
            <a:spAutoFit/>
          </a:bodyPr>
          <a:lstStyle/>
          <a:p>
            <a:pPr marL="0" marR="0">
              <a:spcBef>
                <a:spcPts val="0"/>
              </a:spcBef>
              <a:spcAft>
                <a:spcPts val="0"/>
              </a:spcAft>
            </a:pPr>
            <a:r>
              <a:rPr lang="en-US" sz="900" dirty="0" err="1" smtClean="0">
                <a:solidFill>
                  <a:srgbClr val="FF0000"/>
                </a:solidFill>
                <a:effectLst/>
                <a:latin typeface="Arial" panose="020B0604020202020204" pitchFamily="34" charset="0"/>
                <a:ea typeface="Arial" panose="020B0604020202020204" pitchFamily="34" charset="0"/>
              </a:rPr>
              <a:t>curPicOutH</a:t>
            </a:r>
            <a:endParaRPr lang="en-US"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564654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1932</TotalTime>
  <Words>818</Words>
  <Application>Microsoft Office PowerPoint</Application>
  <PresentationFormat>On-screen Show (16:9)</PresentationFormat>
  <Paragraphs>171</Paragraphs>
  <Slides>8</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Times New Roman</vt:lpstr>
      <vt:lpstr>Malgun Gothic</vt:lpstr>
      <vt:lpstr>Helvetica Neue</vt:lpstr>
      <vt:lpstr>Century Gothic</vt:lpstr>
      <vt:lpstr>Arial</vt:lpstr>
      <vt:lpstr>SimSun</vt:lpstr>
      <vt:lpstr>Qualcomm</vt:lpstr>
      <vt:lpstr>JVET-Q0333  AhG12: On the subpicture-based scaling process</vt:lpstr>
      <vt:lpstr>Summary</vt:lpstr>
      <vt:lpstr>Subpicture-based scaling process</vt:lpstr>
      <vt:lpstr>Signaling of subpicture scaling windows</vt:lpstr>
      <vt:lpstr>Scaling ratios compared to VVC 7</vt:lpstr>
      <vt:lpstr>PowerPoint Presentation</vt:lpstr>
      <vt:lpstr>Constraints on subpicture scaling windows</vt:lpstr>
      <vt:lpstr>Scaling ratio in current VVC 7</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JVET-N0447  Non-CE4: On triangle merge mode</dc:title>
  <cp:lastModifiedBy>Yao-Jen Chang</cp:lastModifiedBy>
  <cp:revision>53</cp:revision>
  <dcterms:modified xsi:type="dcterms:W3CDTF">2020-01-06T10:59:11Z</dcterms:modified>
</cp:coreProperties>
</file>