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23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2F2547-5800-49F6-90FE-20D53E281958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84914-DB85-4254-9308-8D8FBE286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80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54762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03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1010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91131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021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26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363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40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87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6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42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201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17978" y="6379463"/>
            <a:ext cx="2743200" cy="365125"/>
          </a:xfrm>
        </p:spPr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22618" y="934233"/>
            <a:ext cx="11338560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422618" y="101601"/>
            <a:ext cx="11338560" cy="736038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内容占位符 2"/>
          <p:cNvSpPr>
            <a:spLocks noGrp="1"/>
          </p:cNvSpPr>
          <p:nvPr>
            <p:ph sz="half" idx="1"/>
          </p:nvPr>
        </p:nvSpPr>
        <p:spPr>
          <a:xfrm>
            <a:off x="422618" y="1027743"/>
            <a:ext cx="11338560" cy="5258211"/>
          </a:xfrm>
        </p:spPr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300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276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529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F6FE6-6369-45B2-A189-AB94D6C1D91D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21655-1BB7-472D-8A39-C5E8D5D3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129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42"/>
            <a:ext cx="11220658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dirty="0" smtClean="0"/>
              <a:t>JVET-Q0330 </a:t>
            </a:r>
            <a:br>
              <a:rPr lang="en-US" altLang="zh-CN" sz="3200" dirty="0" smtClean="0"/>
            </a:br>
            <a:r>
              <a:rPr lang="en-US" altLang="zh-CN" sz="3200" dirty="0" smtClean="0"/>
              <a:t>On </a:t>
            </a:r>
            <a:r>
              <a:rPr lang="en-US" altLang="zh-CN" sz="3200" dirty="0"/>
              <a:t>block partitioning at picture </a:t>
            </a:r>
            <a:r>
              <a:rPr lang="en-US" altLang="zh-CN" sz="3200" dirty="0" smtClean="0"/>
              <a:t>boundary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7" y="6173790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/>
              <a:pPr/>
              <a:t>2020/1/11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606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763958" y="969869"/>
            <a:ext cx="10732660" cy="193709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VVC draft 7, a block that exceed the picture boundary is forced to be split until all the samples are located inside the picture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boundary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a block exceeding the picture boundary, 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split_cu_flag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inferred to be 1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there are two cases that none of splitting method is allowed</a:t>
            </a: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410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8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954" y="3013992"/>
            <a:ext cx="7856755" cy="3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62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763958" y="969870"/>
            <a:ext cx="11428042" cy="5782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min QT size is set to 128 and size of a block is 128, none of splitting method is allowed for the block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8000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 1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8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68096" y="1737360"/>
            <a:ext cx="11211732" cy="420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US" sz="1600" b="1" dirty="0"/>
              <a:t>QT splitting</a:t>
            </a: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one or more of the following conditions are true,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allowSplitQt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FALSE: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treeType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SINGLE_TREE or DUAL_TREE_LUMA and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cbSize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or equal to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MinQtSizeY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b="1" dirty="0" err="1" smtClean="0">
                <a:ea typeface="Times New Roman" panose="02020603050405020304" pitchFamily="18" charset="0"/>
              </a:rPr>
              <a:t>BT_Ver</a:t>
            </a:r>
            <a:r>
              <a:rPr lang="en-CA" sz="1600" b="1" dirty="0" smtClean="0">
                <a:ea typeface="Times New Roman" panose="02020603050405020304" pitchFamily="18" charset="0"/>
              </a:rPr>
              <a:t> splitting</a:t>
            </a: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if all of the following conditions are true,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allowBtSplit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FALSE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btSplit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SPLIT_BT_VER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64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x0 +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pic_width_in_luma_samples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b="1" dirty="0" err="1" smtClean="0">
                <a:ea typeface="Times New Roman" panose="02020603050405020304" pitchFamily="18" charset="0"/>
              </a:rPr>
              <a:t>BT_Hor</a:t>
            </a:r>
            <a:r>
              <a:rPr lang="en-CA" sz="1600" b="1" dirty="0" smtClean="0">
                <a:ea typeface="Times New Roman" panose="02020603050405020304" pitchFamily="18" charset="0"/>
              </a:rPr>
              <a:t> splitting</a:t>
            </a: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if all of the following conditions are true,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allowBtSplit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FALSE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btSplit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SPLIT_BT_HOR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64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y0 +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pic_height_in_luma_samples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51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763958" y="969869"/>
            <a:ext cx="11428042" cy="76749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MTT depth is set to 0 and size of a block is equal to min QT size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none of splitting method is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allowed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8000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 2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8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63958" y="1737360"/>
            <a:ext cx="11211732" cy="2018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US" sz="1600" b="1" dirty="0" smtClean="0"/>
              <a:t>QT splitting</a:t>
            </a:r>
            <a:endParaRPr lang="en-US" sz="1600" b="1" dirty="0"/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one or more of the following conditions are true,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allowSplitQt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FALSE: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treeType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SINGLE_TREE or DUAL_TREE_LUMA and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cbSize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or equal to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MinQtSizeY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b="1" dirty="0" err="1" smtClean="0">
                <a:ea typeface="Times New Roman" panose="02020603050405020304" pitchFamily="18" charset="0"/>
              </a:rPr>
              <a:t>BT_Ver</a:t>
            </a:r>
            <a:r>
              <a:rPr lang="en-CA" sz="1600" b="1" dirty="0" smtClean="0">
                <a:ea typeface="Times New Roman" panose="02020603050405020304" pitchFamily="18" charset="0"/>
              </a:rPr>
              <a:t> </a:t>
            </a:r>
            <a:r>
              <a:rPr lang="en-US" altLang="zh-TW" sz="1600" b="1" dirty="0" smtClean="0">
                <a:ea typeface="Times New Roman" panose="02020603050405020304" pitchFamily="18" charset="0"/>
              </a:rPr>
              <a:t>or </a:t>
            </a:r>
            <a:r>
              <a:rPr lang="en-US" altLang="zh-TW" sz="1600" b="1" dirty="0" err="1" smtClean="0">
                <a:ea typeface="Times New Roman" panose="02020603050405020304" pitchFamily="18" charset="0"/>
              </a:rPr>
              <a:t>BT_Hor</a:t>
            </a:r>
            <a:r>
              <a:rPr lang="en-US" altLang="zh-TW" sz="1600" b="1" dirty="0" smtClean="0">
                <a:ea typeface="Times New Roman" panose="02020603050405020304" pitchFamily="18" charset="0"/>
              </a:rPr>
              <a:t> </a:t>
            </a:r>
            <a:r>
              <a:rPr lang="en-CA" sz="1600" b="1" dirty="0">
                <a:ea typeface="Times New Roman" panose="02020603050405020304" pitchFamily="18" charset="0"/>
              </a:rPr>
              <a:t>splitting</a:t>
            </a:r>
            <a:r>
              <a:rPr lang="zh-TW" altLang="en-US" sz="1600" b="1" dirty="0">
                <a:ea typeface="Times New Roman" panose="02020603050405020304" pitchFamily="18" charset="0"/>
              </a:rPr>
              <a:t> </a:t>
            </a:r>
            <a:endParaRPr lang="en-CA" sz="1600" b="1" dirty="0" smtClean="0">
              <a:ea typeface="Times New Roman" panose="02020603050405020304" pitchFamily="18" charset="0"/>
            </a:endParaRPr>
          </a:p>
          <a:p>
            <a:pPr lvl="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one or more of the following conditions are true,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allowBtSplit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 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FALSE: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932815" algn="l"/>
                <a:tab pos="1008380" algn="l"/>
                <a:tab pos="1260475" algn="l"/>
              </a:tabLst>
            </a:pP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mttDepth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is greater than or equal to 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maxMttDepth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45909" y="3876184"/>
            <a:ext cx="36379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Example:</a:t>
            </a:r>
          </a:p>
          <a:p>
            <a:r>
              <a:rPr lang="en-US" dirty="0" smtClean="0"/>
              <a:t>Min QT size = 64</a:t>
            </a:r>
          </a:p>
          <a:p>
            <a:r>
              <a:rPr lang="en-US" dirty="0" smtClean="0"/>
              <a:t>MTT depth = 0</a:t>
            </a:r>
          </a:p>
          <a:p>
            <a:endParaRPr lang="en-US" dirty="0"/>
          </a:p>
          <a:p>
            <a:r>
              <a:rPr lang="en-US" dirty="0" smtClean="0"/>
              <a:t>No splitting method is allowed for the red blocks</a:t>
            </a: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951" y="3890037"/>
            <a:ext cx="4383959" cy="296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7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763958" y="969870"/>
            <a:ext cx="10897100" cy="5782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QT split when a block exceeds the picture boundary and none of splitting method is allowed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242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8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763957" y="2241494"/>
            <a:ext cx="1074090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split_qt_flag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specifies whether a coding unit is split into coding units with half horizontal and vertical size.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When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split_qt_flag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not present, the following applies: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01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all of the following conditions are true, </a:t>
            </a:r>
            <a:r>
              <a:rPr lang="en-CA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split_qt_flag</a:t>
            </a: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 1: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685800" algn="l"/>
                <a:tab pos="756285" algn="l"/>
                <a:tab pos="1008380" algn="l"/>
                <a:tab pos="1260475" algn="l"/>
              </a:tabLst>
            </a:pPr>
            <a:r>
              <a:rPr lang="en-CA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split_cu_flag</a:t>
            </a: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 is equal to 1</a:t>
            </a:r>
            <a:endParaRPr lang="en-US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marR="0" lvl="1" indent="-28575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685800" algn="l"/>
                <a:tab pos="756285" algn="l"/>
                <a:tab pos="1008380" algn="l"/>
                <a:tab pos="1260475" algn="l"/>
              </a:tabLst>
            </a:pPr>
            <a:r>
              <a:rPr lang="en-CA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allowSplitQt</a:t>
            </a: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CA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allowSplitBtHor</a:t>
            </a: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CA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allowSplitBtVer</a:t>
            </a: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CA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allowSplitTtHor</a:t>
            </a: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 and </a:t>
            </a:r>
            <a:r>
              <a:rPr lang="en-CA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allowSplitTtVer</a:t>
            </a: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 are </a:t>
            </a:r>
            <a:r>
              <a:rPr lang="en-CA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eqaul</a:t>
            </a: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 to FALSE.</a:t>
            </a:r>
            <a:endParaRPr lang="en-US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01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allowSplitQt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TRUE, the value of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split_qt_flag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 1.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01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the value of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split_qt_flag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inferred to be equal to 0.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6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367</Words>
  <Application>Microsoft Office PowerPoint</Application>
  <PresentationFormat>宽屏</PresentationFormat>
  <Paragraphs>53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宋体</vt:lpstr>
      <vt:lpstr>等线</vt:lpstr>
      <vt:lpstr>等线 Light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ruling</dc:creator>
  <cp:lastModifiedBy>ruling</cp:lastModifiedBy>
  <cp:revision>52</cp:revision>
  <dcterms:created xsi:type="dcterms:W3CDTF">2020-01-08T09:36:25Z</dcterms:created>
  <dcterms:modified xsi:type="dcterms:W3CDTF">2020-01-11T10:37:37Z</dcterms:modified>
</cp:coreProperties>
</file>