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90" r:id="rId4"/>
    <p:sldId id="287" r:id="rId5"/>
    <p:sldId id="259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22" autoAdjust="0"/>
    <p:restoredTop sz="89286" autoAdjust="0"/>
  </p:normalViewPr>
  <p:slideViewPr>
    <p:cSldViewPr snapToGrid="0">
      <p:cViewPr varScale="1">
        <p:scale>
          <a:sx n="100" d="100"/>
          <a:sy n="100" d="100"/>
        </p:scale>
        <p:origin x="1764" y="84"/>
      </p:cViewPr>
      <p:guideLst>
        <p:guide orient="horz" pos="2160"/>
        <p:guide pos="31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Removal of chroma Nx2 blocks in PDPC</a:t>
            </a:r>
            <a:br>
              <a:rPr lang="en-US" altLang="ko-KR" dirty="0" smtClean="0"/>
            </a:br>
            <a:r>
              <a:rPr lang="en-US" altLang="ko-KR" dirty="0" smtClean="0"/>
              <a:t>(</a:t>
            </a:r>
            <a:r>
              <a:rPr lang="en-US" altLang="ko-KR" dirty="0"/>
              <a:t>Remove 2xN PDPC </a:t>
            </a:r>
            <a:r>
              <a:rPr lang="en-US" altLang="ko-KR" dirty="0" smtClean="0"/>
              <a:t>operation </a:t>
            </a:r>
            <a:r>
              <a:rPr lang="en-US" altLang="ko-KR" dirty="0"/>
              <a:t>in </a:t>
            </a:r>
            <a:r>
              <a:rPr lang="en-US" altLang="ko-KR" dirty="0" smtClean="0"/>
              <a:t>VVC)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(JVET-Q0293)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0982" y="3602038"/>
            <a:ext cx="9084035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dirty="0" smtClean="0"/>
              <a:t>  </a:t>
            </a:r>
            <a:r>
              <a:rPr lang="en-US" altLang="ko-KR" sz="1600" dirty="0" err="1" smtClean="0"/>
              <a:t>Jin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/>
              <a:t>Heo</a:t>
            </a:r>
            <a:r>
              <a:rPr lang="en-US" altLang="ko-KR" sz="1600" dirty="0" smtClean="0"/>
              <a:t>, </a:t>
            </a:r>
          </a:p>
          <a:p>
            <a:r>
              <a:rPr lang="en-US" altLang="ko-KR" sz="1600" u="sng" dirty="0" smtClean="0"/>
              <a:t>Hyeongmun Jang</a:t>
            </a:r>
            <a:r>
              <a:rPr lang="en-US" altLang="ko-KR" sz="1600" dirty="0" smtClean="0"/>
              <a:t>, </a:t>
            </a:r>
            <a:r>
              <a:rPr lang="en-US" altLang="ko-KR" sz="1600" dirty="0" err="1"/>
              <a:t>Jangwon</a:t>
            </a:r>
            <a:r>
              <a:rPr lang="en-US" altLang="ko-KR" sz="1600" dirty="0"/>
              <a:t> Choi,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Lim, and Seung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Motivation</a:t>
            </a:r>
          </a:p>
          <a:p>
            <a:pPr lvl="1"/>
            <a:r>
              <a:rPr lang="en-US" altLang="ko-KR" dirty="0" smtClean="0"/>
              <a:t>In VVC draft7, </a:t>
            </a:r>
          </a:p>
          <a:p>
            <a:pPr lvl="2"/>
            <a:r>
              <a:rPr lang="en-US" altLang="ko-KR" dirty="0" err="1" smtClean="0"/>
              <a:t>Luma</a:t>
            </a:r>
            <a:r>
              <a:rPr lang="en-US" altLang="ko-KR" dirty="0" smtClean="0"/>
              <a:t> Nx2 block is not allowed for PDPC</a:t>
            </a:r>
          </a:p>
          <a:p>
            <a:pPr lvl="2"/>
            <a:r>
              <a:rPr lang="en-US" altLang="ko-KR" dirty="0" smtClean="0"/>
              <a:t>Chroma Nx2 block is allowed for PDPC</a:t>
            </a:r>
          </a:p>
          <a:p>
            <a:pPr marL="457200" lvl="1" indent="0">
              <a:buNone/>
            </a:pPr>
            <a:r>
              <a:rPr lang="en-US" altLang="ko-KR" dirty="0" smtClean="0"/>
              <a:t>  </a:t>
            </a:r>
          </a:p>
          <a:p>
            <a:pPr lvl="1"/>
            <a:r>
              <a:rPr lang="en-US" altLang="ko-KR" dirty="0" smtClean="0"/>
              <a:t>In Gothenburg, PDPC is not allowed for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“Nx2” block which is generated by ISP</a:t>
            </a:r>
          </a:p>
          <a:p>
            <a:pPr lvl="2"/>
            <a:r>
              <a:rPr lang="en-US" altLang="ko-KR" dirty="0" smtClean="0"/>
              <a:t>for clean-up/design consistency/ implementation simplification</a:t>
            </a:r>
          </a:p>
          <a:p>
            <a:pPr lvl="1"/>
            <a:endParaRPr lang="en-US" altLang="ko-KR" dirty="0" smtClean="0"/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Remove chroma Nx2 blocks in PDPC process</a:t>
            </a:r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Experimental results (BD-rate) with VTM-7.0 anchor</a:t>
            </a:r>
          </a:p>
          <a:p>
            <a:pPr lvl="1"/>
            <a:r>
              <a:rPr lang="en-US" altLang="ko-KR" dirty="0" smtClean="0"/>
              <a:t>0.00% (AI), 0.01% (RA), and -0.01% (LD)</a:t>
            </a:r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Disable PDPC process </a:t>
            </a:r>
            <a:r>
              <a:rPr lang="en-US" altLang="ko-KR" dirty="0" smtClean="0"/>
              <a:t>for Nx2 </a:t>
            </a:r>
            <a:r>
              <a:rPr lang="en-US" altLang="ko-KR" dirty="0" err="1"/>
              <a:t>chroma</a:t>
            </a:r>
            <a:r>
              <a:rPr lang="en-US" altLang="ko-KR" dirty="0"/>
              <a:t> intra blocks</a:t>
            </a:r>
          </a:p>
          <a:p>
            <a:pPr lvl="1"/>
            <a:r>
              <a:rPr lang="en-US" altLang="ko-KR" dirty="0"/>
              <a:t>Unification of PDPC process in </a:t>
            </a:r>
            <a:r>
              <a:rPr lang="en-US" altLang="ko-KR" dirty="0" err="1"/>
              <a:t>luma</a:t>
            </a:r>
            <a:r>
              <a:rPr lang="en-US" altLang="ko-KR" dirty="0"/>
              <a:t> and </a:t>
            </a:r>
            <a:r>
              <a:rPr lang="en-US" altLang="ko-KR" dirty="0" err="1"/>
              <a:t>chroma</a:t>
            </a:r>
            <a:r>
              <a:rPr lang="en-US" altLang="ko-KR" dirty="0"/>
              <a:t> intra prediction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PDPC allowance condition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571500" y="2462228"/>
            <a:ext cx="8515350" cy="244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25400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nTbW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4 and </a:t>
            </a: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nTbH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4 </a:t>
            </a:r>
            <a:r>
              <a:rPr lang="en-CA" altLang="ko-KR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or </a:t>
            </a:r>
            <a:r>
              <a:rPr lang="en-CA" altLang="ko-KR" sz="14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altLang="ko-KR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not equal to 0</a:t>
            </a:r>
            <a:endParaRPr lang="ko-KR" altLang="ko-KR" sz="140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25400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refIdx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 </a:t>
            </a:r>
            <a:r>
              <a:rPr lang="en-CA" altLang="ko-KR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or </a:t>
            </a:r>
            <a:r>
              <a:rPr lang="en-CA" altLang="ko-KR" sz="14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altLang="ko-KR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not equal to 0</a:t>
            </a:r>
            <a:endParaRPr lang="ko-KR" altLang="ko-KR" sz="140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25400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BdpcmFlag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xTbCmp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xTbCmp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0</a:t>
            </a:r>
            <a:endParaRPr lang="ko-KR" altLang="ko-K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25400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One of the following conditions is true:</a:t>
            </a:r>
            <a:endParaRPr lang="ko-KR" altLang="ko-K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predModeIntra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INTRA_PLANAR</a:t>
            </a:r>
            <a:endParaRPr lang="ko-KR" altLang="ko-K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predModeIntra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INTRA_DC</a:t>
            </a:r>
            <a:endParaRPr lang="ko-KR" altLang="ko-K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predModeIntra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less than or equal to INTRA_ANGULAR18</a:t>
            </a:r>
            <a:endParaRPr lang="ko-KR" altLang="ko-K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predModeIntra</a:t>
            </a:r>
            <a:r>
              <a:rPr lang="en-CA" altLang="ko-K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less than or equal to INTRA_ANGULAR50</a:t>
            </a:r>
            <a:endParaRPr lang="ko-KR" altLang="ko-K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29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AI, RA, and LD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82" y="3496848"/>
            <a:ext cx="4750594" cy="1711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82" y="1237262"/>
            <a:ext cx="4750594" cy="1711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69" y="1256312"/>
            <a:ext cx="4750594" cy="17117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944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It is proposed to not allow PDPC for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Nx2 blocks</a:t>
            </a:r>
          </a:p>
          <a:p>
            <a:pPr marL="457200" lvl="1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4346</TotalTime>
  <Words>192</Words>
  <Application>Microsoft Office PowerPoint</Application>
  <PresentationFormat>A4 용지(210x297mm)</PresentationFormat>
  <Paragraphs>43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Removal of chroma Nx2 blocks in PDPC (Remove 2xN PDPC operation in VVC) (JVET-Q0293)</vt:lpstr>
      <vt:lpstr>Summary</vt:lpstr>
      <vt:lpstr>Proposed method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245</cp:revision>
  <dcterms:created xsi:type="dcterms:W3CDTF">2016-10-06T06:23:02Z</dcterms:created>
  <dcterms:modified xsi:type="dcterms:W3CDTF">2020-01-11T08:28:35Z</dcterms:modified>
</cp:coreProperties>
</file>