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88" r:id="rId4"/>
    <p:sldId id="287" r:id="rId5"/>
    <p:sldId id="259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89286" autoAdjust="0"/>
  </p:normalViewPr>
  <p:slideViewPr>
    <p:cSldViewPr snapToGrid="0">
      <p:cViewPr varScale="1">
        <p:scale>
          <a:sx n="160" d="100"/>
          <a:sy n="160" d="100"/>
        </p:scale>
        <p:origin x="114" y="504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Removal of chroma Nx2 blocks in PDPC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(JVET-Q0293)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0982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Jang,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 smtClean="0"/>
              <a:t>PDPC condition is different for Nx2 blocks in luma and chroma intra prediction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Remove chroma Nx2 blocks in PDPC process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Experimental results (BD-rate) with VTM-7.0 anchor</a:t>
            </a:r>
          </a:p>
          <a:p>
            <a:pPr lvl="1"/>
            <a:r>
              <a:rPr lang="en-US" altLang="ko-KR" dirty="0" smtClean="0"/>
              <a:t>0.00% (AI), 0.01% (RA), and -0.01% (LD)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Thanks to Tencent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PDPC condition is different for Nx2 blocks in luma and chroma intra prediction</a:t>
            </a:r>
          </a:p>
          <a:p>
            <a:pPr lvl="1"/>
            <a:r>
              <a:rPr lang="en-US" altLang="ko-KR" dirty="0" smtClean="0"/>
              <a:t>2x2, 2x4, 4x2, and 2xN chroma blocks were removed in chroma intra prediction</a:t>
            </a:r>
          </a:p>
          <a:p>
            <a:pPr lvl="2"/>
            <a:r>
              <a:rPr lang="en-US" altLang="ko-KR" dirty="0" smtClean="0"/>
              <a:t>PDPC is applied in all other chroma blocks except for those chroma blocks</a:t>
            </a:r>
          </a:p>
          <a:p>
            <a:pPr lvl="1"/>
            <a:r>
              <a:rPr lang="en-US" altLang="ko-KR" dirty="0" smtClean="0"/>
              <a:t>PDPC is applied to luma blocks </a:t>
            </a:r>
            <a:r>
              <a:rPr lang="en-US" altLang="ko-KR" dirty="0" smtClean="0"/>
              <a:t>when nTbW is greater than or equal to 4 and nTbH is greater than or equal to 4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nTbW: transform block width</a:t>
            </a:r>
          </a:p>
          <a:p>
            <a:pPr lvl="2"/>
            <a:r>
              <a:rPr lang="en-US" altLang="ko-KR" dirty="0" smtClean="0"/>
              <a:t>nTbH: transform block height</a:t>
            </a:r>
            <a:r>
              <a:rPr lang="en-US" altLang="ko-KR" dirty="0" smtClean="0"/>
              <a:t> </a:t>
            </a:r>
          </a:p>
          <a:p>
            <a:endParaRPr lang="en-US" altLang="ko-KR" dirty="0"/>
          </a:p>
          <a:p>
            <a:r>
              <a:rPr lang="en-US" altLang="ko-KR" dirty="0" smtClean="0"/>
              <a:t>Disable PDPC process in the remaining Nx2 chroma intra blocks</a:t>
            </a:r>
          </a:p>
          <a:p>
            <a:pPr lvl="1"/>
            <a:r>
              <a:rPr lang="en-US" altLang="ko-KR" dirty="0" smtClean="0"/>
              <a:t>Unification of PDPC process in luma and chroma intra prediction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344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82" y="3496848"/>
            <a:ext cx="4750594" cy="171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82" y="1256312"/>
            <a:ext cx="4750594" cy="171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69" y="1256312"/>
            <a:ext cx="4750594" cy="1711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4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remove chroma Nx2 blocks in PDPC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0.00</a:t>
            </a:r>
            <a:r>
              <a:rPr lang="en-US" altLang="ko-KR" dirty="0"/>
              <a:t>% (AI), </a:t>
            </a:r>
            <a:r>
              <a:rPr lang="en-US" altLang="ko-KR" dirty="0" smtClean="0"/>
              <a:t>0.01% </a:t>
            </a:r>
            <a:r>
              <a:rPr lang="en-US" altLang="ko-KR" dirty="0"/>
              <a:t>(RA), and -</a:t>
            </a:r>
            <a:r>
              <a:rPr lang="en-US" altLang="ko-KR" dirty="0" smtClean="0"/>
              <a:t>0.01% </a:t>
            </a:r>
            <a:r>
              <a:rPr lang="en-US" altLang="ko-KR" dirty="0"/>
              <a:t>(LD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3337</TotalTime>
  <Words>224</Words>
  <Application>Microsoft Office PowerPoint</Application>
  <PresentationFormat>A4 용지(210x297mm)</PresentationFormat>
  <Paragraphs>37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Removal of chroma Nx2 blocks in PDPC   (JVET-Q0293)</vt:lpstr>
      <vt:lpstr>Summary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허진/책임연구원/차세대표준(연)AMT팀(jin78.heo@lge.com)</cp:lastModifiedBy>
  <cp:revision>235</cp:revision>
  <dcterms:created xsi:type="dcterms:W3CDTF">2016-10-06T06:23:02Z</dcterms:created>
  <dcterms:modified xsi:type="dcterms:W3CDTF">2020-01-08T01:41:16Z</dcterms:modified>
</cp:coreProperties>
</file>