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7"/>
  </p:notesMasterIdLst>
  <p:handoutMasterIdLst>
    <p:handoutMasterId r:id="rId8"/>
  </p:handoutMasterIdLst>
  <p:sldIdLst>
    <p:sldId id="573" r:id="rId2"/>
    <p:sldId id="580" r:id="rId3"/>
    <p:sldId id="616" r:id="rId4"/>
    <p:sldId id="617" r:id="rId5"/>
    <p:sldId id="618" r:id="rId6"/>
  </p:sldIdLst>
  <p:sldSz cx="12192000" cy="6858000"/>
  <p:notesSz cx="6858000" cy="9144000"/>
  <p:custDataLst>
    <p:tags r:id="rId9"/>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968" userDrawn="1">
          <p15:clr>
            <a:srgbClr val="A4A3A4"/>
          </p15:clr>
        </p15:guide>
        <p15:guide id="2" pos="7632"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4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05050"/>
    <a:srgbClr val="190000"/>
    <a:srgbClr val="F816D8"/>
    <a:srgbClr val="DDDFE5"/>
    <a:srgbClr val="F2F2F2"/>
    <a:srgbClr val="6AB19B"/>
    <a:srgbClr val="E04F4F"/>
    <a:srgbClr val="294D42"/>
    <a:srgbClr val="000000"/>
    <a:srgbClr val="DE454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10" autoAdjust="0"/>
    <p:restoredTop sz="95840" autoAdjust="0"/>
  </p:normalViewPr>
  <p:slideViewPr>
    <p:cSldViewPr snapToGrid="0">
      <p:cViewPr varScale="1">
        <p:scale>
          <a:sx n="98" d="100"/>
          <a:sy n="98" d="100"/>
        </p:scale>
        <p:origin x="540" y="84"/>
      </p:cViewPr>
      <p:guideLst>
        <p:guide orient="horz" pos="2968"/>
        <p:guide pos="7632"/>
      </p:guideLst>
    </p:cSldViewPr>
  </p:slideViewPr>
  <p:outlineViewPr>
    <p:cViewPr>
      <p:scale>
        <a:sx n="33" d="100"/>
        <a:sy n="33" d="100"/>
      </p:scale>
      <p:origin x="0" y="-49468"/>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116" d="100"/>
          <a:sy n="116" d="100"/>
        </p:scale>
        <p:origin x="4428" y="6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tags" Target="tags/tag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Footer Placeholder 3"/>
          <p:cNvSpPr>
            <a:spLocks noGrp="1"/>
          </p:cNvSpPr>
          <p:nvPr>
            <p:ph type="ftr" sz="quarter" idx="2"/>
          </p:nvPr>
        </p:nvSpPr>
        <p:spPr>
          <a:xfrm>
            <a:off x="484094" y="8591550"/>
            <a:ext cx="2811555" cy="298018"/>
          </a:xfrm>
          <a:prstGeom prst="rect">
            <a:avLst/>
          </a:prstGeom>
        </p:spPr>
        <p:txBody>
          <a:bodyPr vert="horz" lIns="0" tIns="0" rIns="0" bIns="0" rtlCol="0" anchor="b"/>
          <a:lstStyle>
            <a:lvl1pPr algn="l">
              <a:defRPr sz="1200"/>
            </a:lvl1pPr>
          </a:lstStyle>
          <a:p>
            <a:pPr>
              <a:lnSpc>
                <a:spcPct val="93000"/>
              </a:lnSpc>
            </a:pPr>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5" name="Slide Number Placeholder 4"/>
          <p:cNvSpPr>
            <a:spLocks noGrp="1"/>
          </p:cNvSpPr>
          <p:nvPr>
            <p:ph type="sldNum" sz="quarter" idx="3"/>
          </p:nvPr>
        </p:nvSpPr>
        <p:spPr>
          <a:xfrm>
            <a:off x="5203825" y="8591550"/>
            <a:ext cx="1186217" cy="298018"/>
          </a:xfrm>
          <a:prstGeom prst="rect">
            <a:avLst/>
          </a:prstGeom>
        </p:spPr>
        <p:txBody>
          <a:bodyPr vert="horz" lIns="0" tIns="0" rIns="0" bIns="0" rtlCol="0" anchor="b"/>
          <a:lstStyle>
            <a:lvl1pPr algn="r">
              <a:defRPr sz="1200"/>
            </a:lvl1pPr>
          </a:lstStyle>
          <a:p>
            <a:pPr>
              <a:lnSpc>
                <a:spcPct val="93000"/>
              </a:lnSpc>
            </a:pPr>
            <a:fld id="{CCF787FE-A727-45E5-A50B-58A9041FD46F}" type="slidenum">
              <a:rPr lang="en-US" sz="800">
                <a:solidFill>
                  <a:schemeClr val="tx1">
                    <a:lumMod val="50000"/>
                    <a:lumOff val="50000"/>
                  </a:schemeClr>
                </a:solidFill>
                <a:latin typeface="Microsoft Sans Serif" panose="020B0604020202020204" pitchFamily="34" charset="0"/>
                <a:cs typeface="Microsoft Sans Serif" panose="020B0604020202020204" pitchFamily="34" charset="0"/>
              </a:rPr>
              <a:pPr>
                <a:lnSpc>
                  <a:spcPct val="93000"/>
                </a:lnSpc>
              </a:pPr>
              <a:t>‹#›</a:t>
            </a:fld>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6" name="Freeform 5">
            <a:extLst>
              <a:ext uri="{FF2B5EF4-FFF2-40B4-BE49-F238E27FC236}">
                <a16:creationId xmlns:a16="http://schemas.microsoft.com/office/drawing/2014/main" id="{9433C20D-9BD1-4CBF-A6CC-339E8C451B6E}"/>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15266114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946875" y="555575"/>
            <a:ext cx="4962980" cy="2791677"/>
          </a:xfrm>
          <a:prstGeom prst="rect">
            <a:avLst/>
          </a:prstGeom>
          <a:noFill/>
          <a:ln w="9525">
            <a:solidFill>
              <a:schemeClr val="tx1">
                <a:lumMod val="50000"/>
                <a:lumOff val="50000"/>
              </a:schemeClr>
            </a:solidFill>
          </a:ln>
        </p:spPr>
        <p:txBody>
          <a:bodyPr vert="horz" lIns="91440" tIns="45720" rIns="91440" bIns="45720" rtlCol="0" anchor="ctr"/>
          <a:lstStyle/>
          <a:p>
            <a:r>
              <a:rPr lang="en-US"/>
              <a:t> </a:t>
            </a:r>
            <a:endParaRPr lang="en-US" dirty="0"/>
          </a:p>
        </p:txBody>
      </p:sp>
      <p:sp>
        <p:nvSpPr>
          <p:cNvPr id="5" name="Notes Placeholder 4"/>
          <p:cNvSpPr>
            <a:spLocks noGrp="1"/>
          </p:cNvSpPr>
          <p:nvPr>
            <p:ph type="body" sz="quarter" idx="3"/>
          </p:nvPr>
        </p:nvSpPr>
        <p:spPr>
          <a:xfrm>
            <a:off x="946875" y="3502090"/>
            <a:ext cx="4962980" cy="4878118"/>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244709" y="8588760"/>
            <a:ext cx="4700354" cy="300808"/>
          </a:xfrm>
          <a:prstGeom prst="rect">
            <a:avLst/>
          </a:prstGeom>
        </p:spPr>
        <p:txBody>
          <a:bodyPr vert="horz" lIns="0" tIns="0" rIns="0" bIns="0" rtlCol="0" anchor="b" anchorCtr="0"/>
          <a:lstStyle>
            <a:lvl1pPr>
              <a:def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r>
              <a:rPr lang="en-US"/>
              <a:t>Footer</a:t>
            </a:r>
          </a:p>
        </p:txBody>
      </p:sp>
      <p:sp>
        <p:nvSpPr>
          <p:cNvPr id="7" name="Slide Number Placeholder 6"/>
          <p:cNvSpPr>
            <a:spLocks noGrp="1"/>
          </p:cNvSpPr>
          <p:nvPr>
            <p:ph type="sldNum" sz="quarter" idx="5"/>
          </p:nvPr>
        </p:nvSpPr>
        <p:spPr>
          <a:xfrm>
            <a:off x="5203825" y="8588760"/>
            <a:ext cx="1395413" cy="300808"/>
          </a:xfrm>
          <a:prstGeom prst="rect">
            <a:avLst/>
          </a:prstGeom>
        </p:spPr>
        <p:txBody>
          <a:bodyPr vert="horz" lIns="0" tIns="0" rIns="0" bIns="0" rtlCol="0" anchor="b" anchorCtr="0"/>
          <a:lstStyle>
            <a:lvl1pPr algn="r">
              <a:defRPr lang="en-US" sz="800" smtClean="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fld id="{785BB0B3-964C-4CDE-9D3D-0BF955B8C425}" type="slidenum">
              <a:rPr lang="en-US" smtClean="0"/>
              <a:pPr>
                <a:lnSpc>
                  <a:spcPct val="93000"/>
                </a:lnSpc>
              </a:pPr>
              <a:t>‹#›</a:t>
            </a:fld>
            <a:endParaRPr lang="en-US" dirty="0"/>
          </a:p>
        </p:txBody>
      </p:sp>
      <p:sp>
        <p:nvSpPr>
          <p:cNvPr id="8" name="Freeform 5">
            <a:extLst>
              <a:ext uri="{FF2B5EF4-FFF2-40B4-BE49-F238E27FC236}">
                <a16:creationId xmlns:a16="http://schemas.microsoft.com/office/drawing/2014/main" id="{081A910F-E215-4375-98BC-8AF00B8B77B4}"/>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686400577"/>
      </p:ext>
    </p:extLst>
  </p:cSld>
  <p:clrMap bg1="lt1" tx1="dk1" bg2="lt2" tx2="dk2" accent1="accent1" accent2="accent2" accent3="accent3" accent4="accent4" accent5="accent5" accent6="accent6" hlink="hlink" folHlink="folHlink"/>
  <p:hf hdr="0" ftr="0" dt="0"/>
  <p:notesStyle>
    <a:lvl1pPr marL="0" indent="0" algn="l" defTabSz="914400" rtl="0" eaLnBrk="1" latinLnBrk="0" hangingPunct="1">
      <a:lnSpc>
        <a:spcPct val="107000"/>
      </a:lnSpc>
      <a:buFont typeface="Arial" panose="020B0604020202020204" pitchFamily="34" charset="0"/>
      <a:buNone/>
      <a:defRPr lang="en-US" sz="1400" kern="1200" dirty="0" smtClean="0">
        <a:solidFill>
          <a:schemeClr val="tx1">
            <a:lumMod val="85000"/>
            <a:lumOff val="15000"/>
          </a:schemeClr>
        </a:solidFill>
        <a:latin typeface="Microsoft Sans Serif" panose="020B0604020202020204" pitchFamily="34" charset="0"/>
        <a:ea typeface="+mn-ea"/>
        <a:cs typeface="Microsoft Sans Serif" panose="020B0604020202020204" pitchFamily="34" charset="0"/>
      </a:defRPr>
    </a:lvl1pPr>
    <a:lvl2pPr marL="111125" indent="-111125" algn="l" defTabSz="914400" rtl="0" eaLnBrk="1" latinLnBrk="0" hangingPunct="1">
      <a:lnSpc>
        <a:spcPct val="107000"/>
      </a:lnSpc>
      <a:buFont typeface="Arial" panose="020B0604020202020204" pitchFamily="34" charset="0"/>
      <a:buChar char="•"/>
      <a:defRPr sz="1400" kern="1200">
        <a:solidFill>
          <a:schemeClr val="tx1">
            <a:lumMod val="85000"/>
            <a:lumOff val="15000"/>
          </a:schemeClr>
        </a:solidFill>
        <a:latin typeface="Microsoft Sans Serif" panose="020B0604020202020204" pitchFamily="34" charset="0"/>
        <a:ea typeface="+mn-ea"/>
        <a:cs typeface="+mn-cs"/>
      </a:defRPr>
    </a:lvl2pPr>
    <a:lvl3pPr marL="230188" indent="-119063"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3pPr>
    <a:lvl4pPr marL="341313" indent="-111125" algn="l" defTabSz="914400" rtl="0" eaLnBrk="1" latinLnBrk="0" hangingPunct="1">
      <a:lnSpc>
        <a:spcPct val="98000"/>
      </a:lnSpc>
      <a:buFont typeface="Arial"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4pPr>
    <a:lvl5pPr marL="461963" indent="-120650"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p:ext uri="{620B2872-D7B9-4A21-9093-7833F8D536E1}">
      <p15:sldGuideLst xmlns:p15="http://schemas.microsoft.com/office/powerpoint/2012/main">
        <p15:guide id="1" pos="2240" userDrawn="1">
          <p15:clr>
            <a:srgbClr val="F26B43"/>
          </p15:clr>
        </p15:guide>
        <p15:guide id="2" pos="155" userDrawn="1">
          <p15:clr>
            <a:srgbClr val="F26B43"/>
          </p15:clr>
        </p15:guide>
        <p15:guide id="3" pos="3115" userDrawn="1">
          <p15:clr>
            <a:srgbClr val="F26B43"/>
          </p15:clr>
        </p15:guide>
        <p15:guide id="4" pos="3278" userDrawn="1">
          <p15:clr>
            <a:srgbClr val="F26B43"/>
          </p15:clr>
        </p15:guide>
        <p15:guide id="5" pos="4157" userDrawn="1">
          <p15:clr>
            <a:srgbClr val="F26B43"/>
          </p15:clr>
        </p15:guide>
        <p15:guide id="7" pos="768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dirty="0"/>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7471937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2"/>
            <a:ext cx="9773500" cy="6359178"/>
            <a:chOff x="-1" y="-2"/>
            <a:chExt cx="9773500" cy="6359178"/>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306878" y="0"/>
              <a:ext cx="260539" cy="6267118"/>
            </a:xfrm>
            <a:prstGeom prst="round1Rect">
              <a:avLst>
                <a:gd name="adj" fmla="val 49135"/>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2"/>
              <a:ext cx="8822604"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1864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userDrawn="1"/>
              </p:nvSpPr>
              <p:spPr bwMode="gray">
                <a:xfrm flipV="1">
                  <a:off x="8850801"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1258595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ake Away Shelf Light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84F96DCE-FF0A-4B2F-9591-E9AF1AF48FA5}"/>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BDDB8C03-07B4-4533-BAD5-81ABB73A11D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215451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ake Away Shelf Green">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09731CD-B93F-4DF1-AF9B-57BC8959CC00}"/>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1C590B01-8FA8-4F37-A7F4-7A47DA255144}"/>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249318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ke Away Shelf Gray">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9FB3EBF-1A52-44E3-9ED0-70761B7E8CD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7FD96441-ABA2-4111-A5CB-32BCB29235B9}"/>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462542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ED1B9C24-EF11-4E2C-A4E2-9953587E4AB4}"/>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181918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3" name="Subtitle">
            <a:extLst>
              <a:ext uri="{FF2B5EF4-FFF2-40B4-BE49-F238E27FC236}">
                <a16:creationId xmlns:a16="http://schemas.microsoft.com/office/drawing/2014/main" id="{FBC6039C-AF75-4EC4-A13A-9950034424F3}"/>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691785B5-450D-4D9C-AF78-E0BCA291EAD8}"/>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551201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266F66AD-0962-4768-A56C-C1F051CA4BC2}"/>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CD751FBA-BB3D-4EB3-8730-523C1B8E4234}"/>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220630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EEBA1E51-E7B7-4848-B96B-E6FC92350376}"/>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AC2321B-8144-4C7C-90AB-3068D5E236DD}"/>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634882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F3B9F367-5273-4098-85EF-76069E6BE529}"/>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081738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8182772B-51FD-4532-AD53-E798213156F4}"/>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F6E1F5C1-7965-44F0-AC21-8B61D0E99C20}"/>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547240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E1F3523D-4335-4B42-9C5C-2ADA601D8C2F}"/>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8ADC46CF-FB24-453C-AA66-FB54B937C7DC}"/>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371547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0" y="-1"/>
            <a:ext cx="9773500" cy="6359182"/>
            <a:chOff x="-1" y="-6"/>
            <a:chExt cx="9773500" cy="6359182"/>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8911646" y="0"/>
              <a:ext cx="655771" cy="6267118"/>
            </a:xfrm>
            <a:prstGeom prst="round1Rect">
              <a:avLst>
                <a:gd name="adj" fmla="val 30312"/>
              </a:avLst>
            </a:prstGeom>
            <a:gradFill flip="none" rotWithShape="1">
              <a:gsLst>
                <a:gs pos="100000">
                  <a:schemeClr val="accent3">
                    <a:lumMod val="50000"/>
                  </a:schemeClr>
                </a:gs>
                <a:gs pos="66000">
                  <a:schemeClr val="accent3">
                    <a:lumMod val="50000"/>
                    <a:alpha val="14000"/>
                  </a:schemeClr>
                </a:gs>
                <a:gs pos="34000">
                  <a:schemeClr val="accent3">
                    <a:lumMod val="60000"/>
                    <a:lumOff val="40000"/>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6"/>
              <a:ext cx="8822604" cy="5487296"/>
              <a:chOff x="503573" y="46743"/>
              <a:chExt cx="9419881" cy="5487296"/>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3">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3"/>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3"/>
                <a:ext cx="9419881" cy="5487296"/>
                <a:chOff x="416724" y="46743"/>
                <a:chExt cx="9419881" cy="5487296"/>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69" cy="5464871"/>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193284" y="46743"/>
                  <a:ext cx="535473" cy="5446965"/>
                </a:xfrm>
                <a:prstGeom prst="round1Rect">
                  <a:avLst>
                    <a:gd name="adj" fmla="val 25526"/>
                  </a:avLst>
                </a:prstGeom>
                <a:gradFill flip="none" rotWithShape="1">
                  <a:gsLst>
                    <a:gs pos="100000">
                      <a:schemeClr val="accent3">
                        <a:lumMod val="31000"/>
                      </a:schemeClr>
                    </a:gs>
                    <a:gs pos="99000">
                      <a:srgbClr val="284C40"/>
                    </a:gs>
                    <a:gs pos="93000">
                      <a:schemeClr val="accent3">
                        <a:lumMod val="50000"/>
                        <a:alpha val="91000"/>
                      </a:schemeClr>
                    </a:gs>
                    <a:gs pos="61000">
                      <a:schemeClr val="accent3">
                        <a:lumMod val="37000"/>
                        <a:alpha val="39000"/>
                      </a:schemeClr>
                    </a:gs>
                    <a:gs pos="0">
                      <a:srgbClr val="6AB19B">
                        <a:alpha val="0"/>
                      </a:srgbClr>
                    </a:gs>
                  </a:gsLst>
                  <a:lin ang="0" scaled="1"/>
                  <a:tileRect/>
                </a:gradFill>
                <a:ln w="10795" cap="flat" cmpd="sng" algn="ctr">
                  <a:noFill/>
                  <a:prstDash val="solid"/>
                </a:ln>
                <a:effectLst/>
              </p:spPr>
              <p:txBody>
                <a:bodyPr rtlCol="0" anchor="ctr"/>
                <a:lstStyle/>
                <a:p>
                  <a:pPr lvl="0" algn="ct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637851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7EB043F-C376-48C5-A1C7-C2B8417352A5}"/>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849781E-47E1-4D42-B04A-351F10411275}"/>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613245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BFDA095-18AD-4CD4-BE6D-A29020FC2516}"/>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99259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DCAC94D-95BA-4EA9-9AC8-22A3151E3997}"/>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690894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C8B9117A-45C8-41B8-A737-D5E3DDD673C1}"/>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88131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3DE1ADF2-1F17-43A1-A385-A237AFE3253C}"/>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387086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C1442D5-AD6A-45E3-8351-EC243B0008F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463799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0" name="Footer Placeholder 4">
            <a:extLst>
              <a:ext uri="{FF2B5EF4-FFF2-40B4-BE49-F238E27FC236}">
                <a16:creationId xmlns:a16="http://schemas.microsoft.com/office/drawing/2014/main" id="{33FCEADD-7D87-4F38-B124-99BC46562D2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297712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Right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87CECA87-665D-4422-BFD8-C14511DAB20A}"/>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4123249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 Right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91DDB5E-A32A-4871-AC95-3D19FCD67740}"/>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712328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5FA51CC5-68A4-4BAF-99A2-E4F88105CC67}"/>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594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5"/>
            <a:ext cx="9773500" cy="6359181"/>
            <a:chOff x="-1" y="-5"/>
            <a:chExt cx="9773500" cy="6359181"/>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126204" y="0"/>
              <a:ext cx="441213" cy="6267118"/>
            </a:xfrm>
            <a:prstGeom prst="round1Rect">
              <a:avLst>
                <a:gd name="adj" fmla="val 29015"/>
              </a:avLst>
            </a:prstGeom>
            <a:gradFill flip="none" rotWithShape="1">
              <a:gsLst>
                <a:gs pos="100000">
                  <a:schemeClr val="accent6">
                    <a:lumMod val="50000"/>
                  </a:schemeClr>
                </a:gs>
                <a:gs pos="43000">
                  <a:schemeClr val="accent6">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1" y="-5"/>
              <a:ext cx="8822605" cy="5487295"/>
              <a:chOff x="503572" y="46744"/>
              <a:chExt cx="9419882" cy="5487295"/>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2" y="46744"/>
                <a:ext cx="9419882" cy="5487295"/>
                <a:chOff x="416723" y="46744"/>
                <a:chExt cx="9419882" cy="5487295"/>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3" y="46747"/>
                  <a:ext cx="9419882" cy="5487292"/>
                  <a:chOff x="678406" y="-1026120"/>
                  <a:chExt cx="9440353"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6" y="-1026120"/>
                    <a:ext cx="9332270" cy="5464871"/>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272448" y="46746"/>
                  <a:ext cx="456310" cy="5446965"/>
                </a:xfrm>
                <a:prstGeom prst="round1Rect">
                  <a:avLst>
                    <a:gd name="adj" fmla="val 29954"/>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Rectangle: Single Corner Rounded 23">
                  <a:extLst>
                    <a:ext uri="{FF2B5EF4-FFF2-40B4-BE49-F238E27FC236}">
                      <a16:creationId xmlns:a16="http://schemas.microsoft.com/office/drawing/2014/main" id="{9D6F1FDB-F52B-4FEA-A765-45F8965E26E4}"/>
                    </a:ext>
                  </a:extLst>
                </p:cNvPr>
                <p:cNvSpPr/>
                <p:nvPr userDrawn="1"/>
              </p:nvSpPr>
              <p:spPr bwMode="gray">
                <a:xfrm flipV="1">
                  <a:off x="9182404" y="46744"/>
                  <a:ext cx="438370" cy="5446965"/>
                </a:xfrm>
                <a:prstGeom prst="round1Rect">
                  <a:avLst>
                    <a:gd name="adj" fmla="val 0"/>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3183477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20DF2BD0-4E27-4570-B05E-8AFF559149C2}"/>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74A5DE2-FD46-41C2-992A-25069F64CEFC}"/>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557362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067D152C-BB2C-489C-97C9-DB2F678CFA17}"/>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8F7DAADF-C002-4FC3-9ADD-BE1237EA6DF9}"/>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137091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utaway 1/4 Left Gra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white">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B8D9CE30-2D7C-44D7-9E6E-CAA9B6492262}"/>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27FAF4D7-2DD3-4685-91D9-73F6C3B57BF0}"/>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99568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a:xfrm>
            <a:off x="0" y="0"/>
            <a:ext cx="6116442" cy="6023894"/>
            <a:chOff x="0" y="0"/>
            <a:chExt cx="6116442" cy="6023894"/>
          </a:xfrm>
        </p:grpSpPr>
        <p:sp>
          <p:nvSpPr>
            <p:cNvPr id="23" name="Rectangle: Single Corner Rounded 22">
              <a:extLst>
                <a:ext uri="{FF2B5EF4-FFF2-40B4-BE49-F238E27FC236}">
                  <a16:creationId xmlns:a16="http://schemas.microsoft.com/office/drawing/2014/main" id="{3EB25D07-4F37-4907-816A-DF261B27F8F9}"/>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4" name="Rectangle: Single Corner Rounded 23">
              <a:extLst>
                <a:ext uri="{FF2B5EF4-FFF2-40B4-BE49-F238E27FC236}">
                  <a16:creationId xmlns:a16="http://schemas.microsoft.com/office/drawing/2014/main" id="{C48B92C6-8BAB-46BE-82E1-29A041E97FB8}"/>
                </a:ext>
              </a:extLst>
            </p:cNvPr>
            <p:cNvSpPr/>
            <p:nvPr userDrawn="1"/>
          </p:nvSpPr>
          <p:spPr>
            <a:xfrm flipV="1">
              <a:off x="0" y="0"/>
              <a:ext cx="6116442" cy="5917440"/>
            </a:xfrm>
            <a:prstGeom prst="round1Rect">
              <a:avLst>
                <a:gd name="adj" fmla="val 3163"/>
              </a:avLst>
            </a:prstGeom>
            <a:gradFill>
              <a:gsLst>
                <a:gs pos="0">
                  <a:schemeClr val="accent1"/>
                </a:gs>
                <a:gs pos="99000">
                  <a:schemeClr val="accent2">
                    <a:lumMod val="50000"/>
                  </a:schemeClr>
                </a:gs>
              </a:gsLst>
              <a:lin ang="18000000" scaled="0"/>
            </a:gradFill>
            <a:ln w="10795" cap="flat" cmpd="sng" algn="ctr">
              <a:noFill/>
              <a:prstDash val="solid"/>
            </a:ln>
            <a:effectLst>
              <a:innerShdw blurRad="1231900" dist="317500" dir="18900000">
                <a:schemeClr val="accent6">
                  <a:lumMod val="50000"/>
                  <a:alpha val="15000"/>
                </a:schemeClr>
              </a:innerShdw>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err="1">
                <a:solidFill>
                  <a:prstClr val="white"/>
                </a:solidFill>
                <a:latin typeface="+mn-lt"/>
                <a:ea typeface="+mn-ea"/>
                <a:cs typeface="+mn-cs"/>
              </a:endParaRPr>
            </a:p>
          </p:txBody>
        </p:sp>
      </p:grpSp>
      <p:sp>
        <p:nvSpPr>
          <p:cNvPr id="28" name="Title 1">
            <a:extLst>
              <a:ext uri="{FF2B5EF4-FFF2-40B4-BE49-F238E27FC236}">
                <a16:creationId xmlns:a16="http://schemas.microsoft.com/office/drawing/2014/main" id="{25F1A353-3E38-4C55-8B4C-DA6E6061AE8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30" name="Group 29">
            <a:extLst>
              <a:ext uri="{FF2B5EF4-FFF2-40B4-BE49-F238E27FC236}">
                <a16:creationId xmlns:a16="http://schemas.microsoft.com/office/drawing/2014/main" id="{2FB99DA3-BFDE-4BAF-9307-4373FE46B701}"/>
              </a:ext>
            </a:extLst>
          </p:cNvPr>
          <p:cNvGrpSpPr/>
          <p:nvPr userDrawn="1"/>
        </p:nvGrpSpPr>
        <p:grpSpPr bwMode="gray">
          <a:xfrm>
            <a:off x="6509242" y="991365"/>
            <a:ext cx="4873999" cy="4873999"/>
            <a:chOff x="2253530" y="4154873"/>
            <a:chExt cx="2342448" cy="2342449"/>
          </a:xfrm>
        </p:grpSpPr>
        <p:sp>
          <p:nvSpPr>
            <p:cNvPr id="31" name="Oval 30">
              <a:extLst>
                <a:ext uri="{FF2B5EF4-FFF2-40B4-BE49-F238E27FC236}">
                  <a16:creationId xmlns:a16="http://schemas.microsoft.com/office/drawing/2014/main" id="{D6FF1BD2-8623-4F83-9573-76598F50C0F6}"/>
                </a:ext>
              </a:extLst>
            </p:cNvPr>
            <p:cNvSpPr/>
            <p:nvPr/>
          </p:nvSpPr>
          <p:spPr bwMode="gray">
            <a:xfrm>
              <a:off x="2253530" y="4154873"/>
              <a:ext cx="2342448" cy="2342449"/>
            </a:xfrm>
            <a:prstGeom prst="ellipse">
              <a:avLst/>
            </a:prstGeom>
            <a:gradFill flip="none" rotWithShape="1">
              <a:gsLst>
                <a:gs pos="100000">
                  <a:schemeClr val="accent1">
                    <a:lumMod val="75000"/>
                  </a:schemeClr>
                </a:gs>
                <a:gs pos="37000">
                  <a:schemeClr val="accent1"/>
                </a:gs>
              </a:gsLst>
              <a:lin ang="10800000" scaled="1"/>
              <a:tileRect/>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sp>
          <p:nvSpPr>
            <p:cNvPr id="32" name="Oval 31">
              <a:extLst>
                <a:ext uri="{FF2B5EF4-FFF2-40B4-BE49-F238E27FC236}">
                  <a16:creationId xmlns:a16="http://schemas.microsoft.com/office/drawing/2014/main" id="{FF377C24-94E7-481C-9B02-0E57F6ADD462}"/>
                </a:ext>
              </a:extLst>
            </p:cNvPr>
            <p:cNvSpPr/>
            <p:nvPr/>
          </p:nvSpPr>
          <p:spPr bwMode="gray">
            <a:xfrm>
              <a:off x="2547266" y="4448609"/>
              <a:ext cx="1754976" cy="1754976"/>
            </a:xfrm>
            <a:prstGeom prst="ellipse">
              <a:avLst/>
            </a:prstGeom>
            <a:gradFill flip="none" rotWithShape="1">
              <a:gsLst>
                <a:gs pos="100000">
                  <a:schemeClr val="accent2"/>
                </a:gs>
                <a:gs pos="0">
                  <a:schemeClr val="accent2">
                    <a:lumMod val="85000"/>
                    <a:lumOff val="15000"/>
                  </a:schemeClr>
                </a:gs>
              </a:gsLst>
              <a:lin ang="10800000" scaled="1"/>
              <a:tileRect/>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929301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gue Green">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DC80D07-556B-4C14-BCA1-515D34401A57}"/>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B9E05DE-D753-41A7-988E-75F6026BC79C}"/>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90C834A1-B64D-4FAD-93F5-33F11049F483}"/>
                </a:ext>
              </a:extLst>
            </p:cNvPr>
            <p:cNvSpPr/>
            <p:nvPr userDrawn="1"/>
          </p:nvSpPr>
          <p:spPr>
            <a:xfrm flipV="1">
              <a:off x="0" y="0"/>
              <a:ext cx="6116442" cy="5917440"/>
            </a:xfrm>
            <a:prstGeom prst="round1Rect">
              <a:avLst>
                <a:gd name="adj" fmla="val 3425"/>
              </a:avLst>
            </a:prstGeom>
            <a:gradFill>
              <a:gsLst>
                <a:gs pos="15000">
                  <a:schemeClr val="accent3"/>
                </a:gs>
                <a:gs pos="100000">
                  <a:srgbClr val="4F9781"/>
                </a:gs>
              </a:gsLst>
              <a:lin ang="18900000" scaled="0"/>
            </a:gradFill>
            <a:ln w="25400" cap="flat" cmpd="sng" algn="ctr">
              <a:noFill/>
              <a:prstDash val="solid"/>
            </a:ln>
            <a:effectLst>
              <a:innerShdw blurRad="127000" dist="114300">
                <a:srgbClr val="27493E">
                  <a:alpha val="74902"/>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70181F62-E06B-4917-942E-5D7D4C95D712}"/>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41C1FC8D-B2EA-4858-9547-343D786A59A8}"/>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BDFDEE91-3E4D-4F77-954F-E23B4D7599D6}"/>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629C64C2-6DC7-4AEA-86A5-3A7657450B41}"/>
                </a:ext>
              </a:extLst>
            </p:cNvPr>
            <p:cNvSpPr/>
            <p:nvPr/>
          </p:nvSpPr>
          <p:spPr bwMode="gray">
            <a:xfrm>
              <a:off x="2253530" y="4154873"/>
              <a:ext cx="2342448" cy="2342449"/>
            </a:xfrm>
            <a:prstGeom prst="ellipse">
              <a:avLst/>
            </a:prstGeom>
            <a:gradFill>
              <a:gsLst>
                <a:gs pos="100000">
                  <a:schemeClr val="accent3"/>
                </a:gs>
                <a:gs pos="15000">
                  <a:srgbClr val="4F9781"/>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347FF8FF-50F2-40C3-B054-4C2CA431E051}"/>
                </a:ext>
              </a:extLst>
            </p:cNvPr>
            <p:cNvSpPr/>
            <p:nvPr/>
          </p:nvSpPr>
          <p:spPr bwMode="gray">
            <a:xfrm>
              <a:off x="2547266" y="4448609"/>
              <a:ext cx="1754976" cy="1754976"/>
            </a:xfrm>
            <a:prstGeom prst="ellipse">
              <a:avLst/>
            </a:prstGeom>
            <a:solidFill>
              <a:schemeClr val="accent3">
                <a:lumMod val="60000"/>
                <a:lumOff val="40000"/>
              </a:schemeClr>
            </a:solidFill>
            <a:ln>
              <a:noFill/>
            </a:ln>
            <a:effectLst>
              <a:outerShdw blurRad="647700" dist="355600" dir="10800000" algn="t" rotWithShape="0">
                <a:schemeClr val="accent3">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BA0BCBDC-974B-43F5-80D7-2F8CBE4ECE70}"/>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56028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gue Gray">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A3CA8A2-C866-420D-A9C5-62377C62C72C}"/>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748C67E-7E92-497F-B7C0-AA6D6EA7DD25}"/>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0E16C0B4-6DE3-45FD-B7E2-0B34ACCCD3B7}"/>
                </a:ext>
              </a:extLst>
            </p:cNvPr>
            <p:cNvSpPr/>
            <p:nvPr userDrawn="1"/>
          </p:nvSpPr>
          <p:spPr>
            <a:xfrm flipV="1">
              <a:off x="0" y="0"/>
              <a:ext cx="6116442" cy="5917440"/>
            </a:xfrm>
            <a:prstGeom prst="round1Rect">
              <a:avLst>
                <a:gd name="adj" fmla="val 3425"/>
              </a:avLst>
            </a:prstGeom>
            <a:gradFill>
              <a:gsLst>
                <a:gs pos="15000">
                  <a:srgbClr val="697790"/>
                </a:gs>
                <a:gs pos="100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2CD83F23-3590-47FE-A589-ECD4728A83C4}"/>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A2F9CEB0-FD72-4544-B8E3-F778962162E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67735C45-946F-4397-AADE-28DD68F225A4}"/>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B5EDBE7D-1580-432B-9EFA-2285652716A1}"/>
                </a:ext>
              </a:extLst>
            </p:cNvPr>
            <p:cNvSpPr/>
            <p:nvPr/>
          </p:nvSpPr>
          <p:spPr bwMode="gray">
            <a:xfrm>
              <a:off x="2253530" y="4154873"/>
              <a:ext cx="2342448" cy="2342449"/>
            </a:xfrm>
            <a:prstGeom prst="ellipse">
              <a:avLst/>
            </a:prstGeom>
            <a:gradFill>
              <a:gsLst>
                <a:gs pos="100000">
                  <a:srgbClr val="697790"/>
                </a:gs>
                <a:gs pos="1000">
                  <a:schemeClr val="accent5"/>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DF032FD5-AD24-4BC5-8AED-05C43A0DF34C}"/>
                </a:ext>
              </a:extLst>
            </p:cNvPr>
            <p:cNvSpPr/>
            <p:nvPr/>
          </p:nvSpPr>
          <p:spPr bwMode="gray">
            <a:xfrm>
              <a:off x="2547266" y="4448609"/>
              <a:ext cx="1754976" cy="1754976"/>
            </a:xfrm>
            <a:prstGeom prst="ellipse">
              <a:avLst/>
            </a:prstGeom>
            <a:solidFill>
              <a:schemeClr val="accent6"/>
            </a:solidFill>
            <a:ln>
              <a:noFill/>
            </a:ln>
            <a:effectLst>
              <a:outerShdw blurRad="647700" dist="355600" dir="10800000" algn="t" rotWithShape="0">
                <a:schemeClr val="accent5">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0323B195-1D42-4C65-B2F9-FEF67F561438}"/>
              </a:ext>
            </a:extLst>
          </p:cNvPr>
          <p:cNvSpPr>
            <a:spLocks noGrp="1"/>
          </p:cNvSpPr>
          <p:nvPr>
            <p:ph type="subTitle" idx="1"/>
          </p:nvPr>
        </p:nvSpPr>
        <p:spPr>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1929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2" name="Oval 1">
            <a:extLst>
              <a:ext uri="{FF2B5EF4-FFF2-40B4-BE49-F238E27FC236}">
                <a16:creationId xmlns:a16="http://schemas.microsoft.com/office/drawing/2014/main" id="{0E49FEFF-B60C-496C-AD02-38AB5B442C06}"/>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8658B07D-31E1-48BC-BC0C-70CE6331F31B}"/>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526979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CF6F9DF9-E096-445A-905D-2AB90039115C}"/>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025D53BA-329C-4470-833F-FEFBCCD90624}"/>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899295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accent3"/>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912CABFA-1146-4C26-A7A8-8BE5726010EB}"/>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199CA8C0-F801-4CF0-9D39-60FEAB852907}"/>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519768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Quote Gray">
    <p:bg>
      <p:bgPr>
        <a:solidFill>
          <a:schemeClr val="accent5"/>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D8A97C9B-4499-4412-B7FB-98DC54585AE5}"/>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AD27C9AC-5F48-4C57-A266-CF746A1CF17D}"/>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833477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Footer Placeholder 4">
            <a:extLst>
              <a:ext uri="{FF2B5EF4-FFF2-40B4-BE49-F238E27FC236}">
                <a16:creationId xmlns:a16="http://schemas.microsoft.com/office/drawing/2014/main" id="{E2069815-7C74-4EFC-BAEB-378036544812}"/>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463011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C835D43-8A65-4035-A683-22A12DBD52F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5ECB9C80-4B52-44F0-A52E-551E207FA5BB}"/>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10604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10_Thank You">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80BCAA"/>
              </a:gs>
              <a:gs pos="75000">
                <a:schemeClr val="accent3">
                  <a:lumMod val="60000"/>
                  <a:lumOff val="40000"/>
                </a:schemeClr>
              </a:gs>
            </a:gsLst>
            <a:lin ang="3000000" scaled="0"/>
          </a:gradFill>
          <a:ln>
            <a:noFill/>
          </a:ln>
          <a:effectLst>
            <a:outerShdw blurRad="825500" dist="317500" dir="8100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FECA1437-2DE4-4541-8CC7-542EB1A660B2}"/>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2A7A2340-A86B-4E79-9FF2-BDEACDC1434A}"/>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7778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20_Thank You">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D3C36F5-9C2E-4267-B9D8-9CBB3C38A90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97EA16B3-77C2-4F46-A9F1-67927CB1CB7C}"/>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246950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4">
            <a:extLst>
              <a:ext uri="{FF2B5EF4-FFF2-40B4-BE49-F238E27FC236}">
                <a16:creationId xmlns:a16="http://schemas.microsoft.com/office/drawing/2014/main" id="{77F368D0-FB27-454C-A516-F7BCCD47B28F}"/>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09937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endParaRPr lang="en-US" dirty="0"/>
          </a:p>
        </p:txBody>
      </p:sp>
      <p:sp>
        <p:nvSpPr>
          <p:cNvPr id="6" name="Content Placeholder 5"/>
          <p:cNvSpPr>
            <a:spLocks noGrp="1"/>
          </p:cNvSpPr>
          <p:nvPr>
            <p:ph sz="quarter" idx="12"/>
          </p:nvPr>
        </p:nvSpPr>
        <p:spPr>
          <a:xfrm>
            <a:off x="475488" y="1709928"/>
            <a:ext cx="11210544" cy="463600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Footer Placeholder 4">
            <a:extLst>
              <a:ext uri="{FF2B5EF4-FFF2-40B4-BE49-F238E27FC236}">
                <a16:creationId xmlns:a16="http://schemas.microsoft.com/office/drawing/2014/main" id="{CE17B5C3-EC24-45A0-9C9A-FB9EEA12457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736292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4" y="575560"/>
            <a:ext cx="11210238" cy="429028"/>
          </a:xfrm>
        </p:spPr>
        <p:txBody>
          <a:bodyPr/>
          <a:lstStyle/>
          <a:p>
            <a:r>
              <a:rPr lang="en-US"/>
              <a:t>Click to edit Master title style</a:t>
            </a:r>
            <a:endParaRPr lang="en-US" dirty="0"/>
          </a:p>
        </p:txBody>
      </p:sp>
      <p:sp>
        <p:nvSpPr>
          <p:cNvPr id="11" name="Content Placeholder 10"/>
          <p:cNvSpPr>
            <a:spLocks noGrp="1"/>
          </p:cNvSpPr>
          <p:nvPr>
            <p:ph sz="quarter" idx="14"/>
          </p:nvPr>
        </p:nvSpPr>
        <p:spPr>
          <a:xfrm>
            <a:off x="475488" y="1709928"/>
            <a:ext cx="5486400"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12"/>
          <p:cNvSpPr>
            <a:spLocks noGrp="1"/>
          </p:cNvSpPr>
          <p:nvPr>
            <p:ph sz="quarter" idx="15" hasCustomPrompt="1"/>
          </p:nvPr>
        </p:nvSpPr>
        <p:spPr>
          <a:xfrm>
            <a:off x="6190488" y="1709928"/>
            <a:ext cx="5486400" cy="4636008"/>
          </a:xfrm>
        </p:spPr>
        <p:txBody>
          <a:bodyPr/>
          <a:lstStyle>
            <a:lvl5pPr>
              <a:defRPr/>
            </a:lvl5pPr>
            <a:lvl6pPr>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2" name="Straight Connector 11">
            <a:extLst>
              <a:ext uri="{FF2B5EF4-FFF2-40B4-BE49-F238E27FC236}">
                <a16:creationId xmlns:a16="http://schemas.microsoft.com/office/drawing/2014/main" id="{1A1AEB50-14EB-42D4-9C56-805170785215}"/>
              </a:ext>
            </a:extLst>
          </p:cNvPr>
          <p:cNvCxnSpPr/>
          <p:nvPr userDrawn="1"/>
        </p:nvCxnSpPr>
        <p:spPr>
          <a:xfrm>
            <a:off x="6040487" y="1771651"/>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8" name="Subtitle">
            <a:extLst>
              <a:ext uri="{FF2B5EF4-FFF2-40B4-BE49-F238E27FC236}">
                <a16:creationId xmlns:a16="http://schemas.microsoft.com/office/drawing/2014/main" id="{6685F069-2146-43D9-9D93-8743DAA3BAF6}"/>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8E56FFB8-9276-4D42-BEB3-073CF1C18C1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667181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3" y="575560"/>
            <a:ext cx="11210239" cy="429028"/>
          </a:xfrm>
        </p:spPr>
        <p:txBody>
          <a:bodyPr/>
          <a:lstStyle/>
          <a:p>
            <a:r>
              <a:rPr lang="en-US"/>
              <a:t>Click to edit Master title style</a:t>
            </a:r>
            <a:endParaRPr lang="en-US" dirty="0"/>
          </a:p>
        </p:txBody>
      </p:sp>
      <p:sp>
        <p:nvSpPr>
          <p:cNvPr id="12" name="Content Placeholder 11"/>
          <p:cNvSpPr>
            <a:spLocks noGrp="1"/>
          </p:cNvSpPr>
          <p:nvPr>
            <p:ph sz="quarter" idx="15"/>
          </p:nvPr>
        </p:nvSpPr>
        <p:spPr>
          <a:xfrm>
            <a:off x="475488"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13"/>
          <p:cNvSpPr>
            <a:spLocks noGrp="1"/>
          </p:cNvSpPr>
          <p:nvPr>
            <p:ph sz="quarter" idx="16"/>
          </p:nvPr>
        </p:nvSpPr>
        <p:spPr>
          <a:xfrm>
            <a:off x="4288536"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16"/>
          <p:cNvSpPr>
            <a:spLocks noGrp="1"/>
          </p:cNvSpPr>
          <p:nvPr>
            <p:ph sz="quarter" idx="17"/>
          </p:nvPr>
        </p:nvSpPr>
        <p:spPr>
          <a:xfrm>
            <a:off x="8092440"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3" name="Straight Connector 12">
            <a:extLst>
              <a:ext uri="{FF2B5EF4-FFF2-40B4-BE49-F238E27FC236}">
                <a16:creationId xmlns:a16="http://schemas.microsoft.com/office/drawing/2014/main" id="{6FE2F61B-F63B-4445-B170-12597C418B34}"/>
              </a:ext>
            </a:extLst>
          </p:cNvPr>
          <p:cNvCxnSpPr/>
          <p:nvPr userDrawn="1"/>
        </p:nvCxnSpPr>
        <p:spPr>
          <a:xfrm>
            <a:off x="4135201"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A63F7B83-382C-4BAD-B80F-F2E12A511A60}"/>
              </a:ext>
            </a:extLst>
          </p:cNvPr>
          <p:cNvCxnSpPr/>
          <p:nvPr userDrawn="1"/>
        </p:nvCxnSpPr>
        <p:spPr>
          <a:xfrm>
            <a:off x="7946136"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1" name="Subtitle">
            <a:extLst>
              <a:ext uri="{FF2B5EF4-FFF2-40B4-BE49-F238E27FC236}">
                <a16:creationId xmlns:a16="http://schemas.microsoft.com/office/drawing/2014/main" id="{51ACB8DE-BAD8-48BF-8468-5755D85404D4}"/>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E6BF56D4-6CCF-4B04-8451-164C779269E9}"/>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395279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825527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2173" y="575576"/>
            <a:ext cx="11210239" cy="429028"/>
          </a:xfrm>
          <a:prstGeom prst="rect">
            <a:avLst/>
          </a:prstGeom>
        </p:spPr>
        <p:txBody>
          <a:bodyPr vert="horz" wrap="square" lIns="0" tIns="0" rIns="0" bIns="0" rtlCol="0" anchor="b">
            <a:noAutofit/>
          </a:bodyPr>
          <a:lstStyle/>
          <a:p>
            <a:r>
              <a:rPr lang="en-US"/>
              <a:t>Click to edit Master title style</a:t>
            </a:r>
            <a:endParaRPr lang="en-US" dirty="0"/>
          </a:p>
        </p:txBody>
      </p:sp>
      <p:sp>
        <p:nvSpPr>
          <p:cNvPr id="6" name="TextBox 5"/>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400" rtl="0" eaLnBrk="1" latinLnBrk="0" hangingPunct="1">
                <a:lnSpc>
                  <a:spcPct val="125000"/>
                </a:lnSpc>
              </a:pPr>
              <a:t>‹#›</a:t>
            </a:fld>
            <a:endParaRPr lang="en-US" sz="800" kern="1200" dirty="0">
              <a:solidFill>
                <a:schemeClr val="tx1">
                  <a:lumMod val="50000"/>
                  <a:lumOff val="50000"/>
                </a:schemeClr>
              </a:solidFill>
              <a:latin typeface="+mn-lt"/>
              <a:ea typeface="+mn-ea"/>
              <a:cs typeface="+mn-cs"/>
            </a:endParaRPr>
          </a:p>
        </p:txBody>
      </p:sp>
      <p:sp>
        <p:nvSpPr>
          <p:cNvPr id="12" name="Text Placeholder 11"/>
          <p:cNvSpPr>
            <a:spLocks noGrp="1"/>
          </p:cNvSpPr>
          <p:nvPr>
            <p:ph type="body" idx="1"/>
          </p:nvPr>
        </p:nvSpPr>
        <p:spPr>
          <a:xfrm>
            <a:off x="475488" y="1709928"/>
            <a:ext cx="11210544" cy="4636008"/>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a:t>
            </a:r>
          </a:p>
          <a:p>
            <a:pPr lvl="6"/>
            <a:r>
              <a:rPr lang="en-US" dirty="0"/>
              <a:t>Seven</a:t>
            </a:r>
          </a:p>
          <a:p>
            <a:pPr lvl="7"/>
            <a:r>
              <a:rPr lang="en-US" dirty="0"/>
              <a:t>Eight</a:t>
            </a:r>
          </a:p>
          <a:p>
            <a:pPr lvl="8"/>
            <a:r>
              <a:rPr lang="en-US" dirty="0"/>
              <a:t>Nine</a:t>
            </a:r>
          </a:p>
        </p:txBody>
      </p:sp>
    </p:spTree>
    <p:extLst>
      <p:ext uri="{BB962C8B-B14F-4D97-AF65-F5344CB8AC3E}">
        <p14:creationId xmlns:p14="http://schemas.microsoft.com/office/powerpoint/2010/main" val="3690409294"/>
      </p:ext>
    </p:extLst>
  </p:cSld>
  <p:clrMap bg1="lt1" tx1="dk1" bg2="lt2" tx2="dk2" accent1="accent1" accent2="accent2" accent3="accent3" accent4="accent4" accent5="accent5" accent6="accent6" hlink="hlink" folHlink="folHlink"/>
  <p:sldLayoutIdLst>
    <p:sldLayoutId id="2147483665" r:id="rId1"/>
    <p:sldLayoutId id="2147483731" r:id="rId2"/>
    <p:sldLayoutId id="2147483732" r:id="rId3"/>
    <p:sldLayoutId id="2147483654" r:id="rId4"/>
    <p:sldLayoutId id="2147483678" r:id="rId5"/>
    <p:sldLayoutId id="2147483650" r:id="rId6"/>
    <p:sldLayoutId id="2147483652" r:id="rId7"/>
    <p:sldLayoutId id="2147483660" r:id="rId8"/>
    <p:sldLayoutId id="2147483998" r:id="rId9"/>
    <p:sldLayoutId id="2147484001" r:id="rId10"/>
    <p:sldLayoutId id="2147484005" r:id="rId11"/>
    <p:sldLayoutId id="2147484040" r:id="rId12"/>
    <p:sldLayoutId id="2147483959" r:id="rId13"/>
    <p:sldLayoutId id="2147483962" r:id="rId14"/>
    <p:sldLayoutId id="2147483966" r:id="rId15"/>
    <p:sldLayoutId id="2147483971" r:id="rId16"/>
    <p:sldLayoutId id="2147483976" r:id="rId17"/>
    <p:sldLayoutId id="2147483981" r:id="rId18"/>
    <p:sldLayoutId id="2147483985" r:id="rId19"/>
    <p:sldLayoutId id="2147483990" r:id="rId20"/>
    <p:sldLayoutId id="2147484013" r:id="rId21"/>
    <p:sldLayoutId id="2147484021" r:id="rId22"/>
    <p:sldLayoutId id="2147484032" r:id="rId23"/>
    <p:sldLayoutId id="2147484060" r:id="rId24"/>
    <p:sldLayoutId id="2147484065" r:id="rId25"/>
    <p:sldLayoutId id="2147484074" r:id="rId26"/>
    <p:sldLayoutId id="2147484084" r:id="rId27"/>
    <p:sldLayoutId id="2147484099" r:id="rId28"/>
    <p:sldLayoutId id="2147484128" r:id="rId29"/>
    <p:sldLayoutId id="2147484132" r:id="rId30"/>
    <p:sldLayoutId id="2147484137" r:id="rId31"/>
    <p:sldLayoutId id="2147484141" r:id="rId32"/>
    <p:sldLayoutId id="2147483677" r:id="rId33"/>
    <p:sldLayoutId id="2147483691" r:id="rId34"/>
    <p:sldLayoutId id="2147483693" r:id="rId35"/>
    <p:sldLayoutId id="2147483675" r:id="rId36"/>
    <p:sldLayoutId id="2147483777" r:id="rId37"/>
    <p:sldLayoutId id="2147483728" r:id="rId38"/>
    <p:sldLayoutId id="2147483729" r:id="rId39"/>
    <p:sldLayoutId id="2147484147" r:id="rId40"/>
    <p:sldLayoutId id="2147483934" r:id="rId41"/>
    <p:sldLayoutId id="2147484153" r:id="rId4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2000"/>
        </a:lnSpc>
        <a:spcBef>
          <a:spcPct val="0"/>
        </a:spcBef>
        <a:buNone/>
        <a:defRPr sz="3400" kern="1200" baseline="0">
          <a:solidFill>
            <a:schemeClr val="tx1">
              <a:lumMod val="85000"/>
              <a:lumOff val="15000"/>
            </a:schemeClr>
          </a:solidFill>
          <a:latin typeface="+mj-lt"/>
          <a:ea typeface="+mj-ea"/>
          <a:cs typeface="+mj-cs"/>
        </a:defRPr>
      </a:lvl1pPr>
    </p:titleStyle>
    <p:body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03" userDrawn="1">
          <p15:clr>
            <a:srgbClr val="F26B43"/>
          </p15:clr>
        </p15:guide>
        <p15:guide id="2" pos="309" userDrawn="1">
          <p15:clr>
            <a:srgbClr val="F26B43"/>
          </p15:clr>
        </p15:guide>
        <p15:guide id="3" orient="horz" pos="1075" userDrawn="1">
          <p15:clr>
            <a:srgbClr val="F26B43"/>
          </p15:clr>
        </p15:guide>
        <p15:guide id="4" orient="horz" pos="314" userDrawn="1">
          <p15:clr>
            <a:srgbClr val="F26B43"/>
          </p15:clr>
        </p15:guide>
        <p15:guide id="6" pos="7359" userDrawn="1">
          <p15:clr>
            <a:srgbClr val="F26B43"/>
          </p15:clr>
        </p15:guide>
        <p15:guide id="7" orient="horz" pos="4181" userDrawn="1">
          <p15:clr>
            <a:srgbClr val="F26B43"/>
          </p15:clr>
        </p15:guide>
        <p15:guide id="8" orient="horz" pos="571" userDrawn="1">
          <p15:clr>
            <a:srgbClr val="F26B43"/>
          </p15:clr>
        </p15:guide>
        <p15:guide id="9" pos="3312"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584845F-75C2-415A-8317-9BE337A0A649}"/>
              </a:ext>
            </a:extLst>
          </p:cNvPr>
          <p:cNvSpPr>
            <a:spLocks noGrp="1"/>
          </p:cNvSpPr>
          <p:nvPr>
            <p:ph type="ctrTitle"/>
          </p:nvPr>
        </p:nvSpPr>
        <p:spPr bwMode="gray">
          <a:xfrm>
            <a:off x="112915" y="1241571"/>
            <a:ext cx="8575227" cy="2718033"/>
          </a:xfrm>
        </p:spPr>
        <p:txBody>
          <a:bodyPr/>
          <a:lstStyle/>
          <a:p>
            <a:pPr algn="ctr"/>
            <a:r>
              <a:rPr lang="en-US" sz="3200" b="1" dirty="0"/>
              <a:t>JVET-P0634</a:t>
            </a:r>
            <a:br>
              <a:rPr lang="en-US" sz="3200" b="1" dirty="0"/>
            </a:br>
            <a:br>
              <a:rPr lang="en-US" sz="3200" b="1" dirty="0"/>
            </a:br>
            <a:r>
              <a:rPr lang="en-CA" sz="3600" b="1" dirty="0"/>
              <a:t>CE6-related: Removal of LFNST for 4x4, 4xN and Nx4 blocks</a:t>
            </a:r>
            <a:br>
              <a:rPr lang="en-US" sz="2400" b="1" dirty="0"/>
            </a:br>
            <a:endParaRPr lang="en-US" sz="3200" dirty="0"/>
          </a:p>
        </p:txBody>
      </p:sp>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bwMode="gray">
          <a:xfrm>
            <a:off x="366504" y="4169918"/>
            <a:ext cx="8047922" cy="961930"/>
          </a:xfrm>
        </p:spPr>
        <p:txBody>
          <a:bodyPr/>
          <a:lstStyle/>
          <a:p>
            <a:pPr hangingPunct="0"/>
            <a:r>
              <a:rPr lang="en-CA" u="sng" dirty="0"/>
              <a:t>Hilmi E. Egilmez</a:t>
            </a:r>
            <a:r>
              <a:rPr lang="en-CA" dirty="0"/>
              <a:t>, Ted Hsieh, Vadim Seregin, Marta Karczewicz</a:t>
            </a:r>
            <a:endParaRPr lang="en-US" dirty="0"/>
          </a:p>
        </p:txBody>
      </p:sp>
      <p:grpSp>
        <p:nvGrpSpPr>
          <p:cNvPr id="5" name="Group 4">
            <a:extLst>
              <a:ext uri="{FF2B5EF4-FFF2-40B4-BE49-F238E27FC236}">
                <a16:creationId xmlns:a16="http://schemas.microsoft.com/office/drawing/2014/main" id="{E2D9A65C-4B85-44BB-AB01-D646E7051B03}"/>
              </a:ext>
            </a:extLst>
          </p:cNvPr>
          <p:cNvGrpSpPr>
            <a:grpSpLocks noChangeAspect="1"/>
          </p:cNvGrpSpPr>
          <p:nvPr/>
        </p:nvGrpSpPr>
        <p:grpSpPr>
          <a:xfrm>
            <a:off x="10944595" y="5505630"/>
            <a:ext cx="752482" cy="850392"/>
            <a:chOff x="6398827" y="1835394"/>
            <a:chExt cx="628176" cy="709911"/>
          </a:xfrm>
          <a:solidFill>
            <a:schemeClr val="accent1"/>
          </a:solidFill>
        </p:grpSpPr>
        <p:grpSp>
          <p:nvGrpSpPr>
            <p:cNvPr id="6" name="Group 5">
              <a:extLst>
                <a:ext uri="{FF2B5EF4-FFF2-40B4-BE49-F238E27FC236}">
                  <a16:creationId xmlns:a16="http://schemas.microsoft.com/office/drawing/2014/main" id="{9C3567E8-0442-4712-B064-EFD15CF5AFF3}"/>
                </a:ext>
              </a:extLst>
            </p:cNvPr>
            <p:cNvGrpSpPr/>
            <p:nvPr/>
          </p:nvGrpSpPr>
          <p:grpSpPr>
            <a:xfrm>
              <a:off x="6398827" y="1835394"/>
              <a:ext cx="241270" cy="237296"/>
              <a:chOff x="6867716" y="2333578"/>
              <a:chExt cx="159287" cy="156665"/>
            </a:xfrm>
            <a:grpFill/>
          </p:grpSpPr>
          <p:sp>
            <p:nvSpPr>
              <p:cNvPr id="12" name="Freeform: Shape 11">
                <a:extLst>
                  <a:ext uri="{FF2B5EF4-FFF2-40B4-BE49-F238E27FC236}">
                    <a16:creationId xmlns:a16="http://schemas.microsoft.com/office/drawing/2014/main" id="{A05D8388-8A5A-4651-BBB7-314099C4B985}"/>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3" name="Oval 11">
                <a:extLst>
                  <a:ext uri="{FF2B5EF4-FFF2-40B4-BE49-F238E27FC236}">
                    <a16:creationId xmlns:a16="http://schemas.microsoft.com/office/drawing/2014/main" id="{08122CC1-00A7-4393-BAAB-E77AA77ACF9A}"/>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Oval 12">
                <a:extLst>
                  <a:ext uri="{FF2B5EF4-FFF2-40B4-BE49-F238E27FC236}">
                    <a16:creationId xmlns:a16="http://schemas.microsoft.com/office/drawing/2014/main" id="{01399F3D-C9A7-4CBA-B410-A14173CB0164}"/>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7" name="Freeform 8">
              <a:extLst>
                <a:ext uri="{FF2B5EF4-FFF2-40B4-BE49-F238E27FC236}">
                  <a16:creationId xmlns:a16="http://schemas.microsoft.com/office/drawing/2014/main" id="{1C09A91F-B65C-4079-9F92-6005654D94DC}"/>
                </a:ext>
              </a:extLst>
            </p:cNvPr>
            <p:cNvSpPr>
              <a:spLocks/>
            </p:cNvSpPr>
            <p:nvPr/>
          </p:nvSpPr>
          <p:spPr bwMode="auto">
            <a:xfrm>
              <a:off x="6456717" y="1919301"/>
              <a:ext cx="544066" cy="626004"/>
            </a:xfrm>
            <a:custGeom>
              <a:avLst/>
              <a:gdLst>
                <a:gd name="T0" fmla="*/ 4523 w 5913"/>
                <a:gd name="T1" fmla="*/ 5373 h 6827"/>
                <a:gd name="T2" fmla="*/ 5321 w 5913"/>
                <a:gd name="T3" fmla="*/ 4573 h 6827"/>
                <a:gd name="T4" fmla="*/ 5321 w 5913"/>
                <a:gd name="T5" fmla="*/ 3902 h 6827"/>
                <a:gd name="T6" fmla="*/ 5669 w 5913"/>
                <a:gd name="T7" fmla="*/ 3902 h 6827"/>
                <a:gd name="T8" fmla="*/ 5913 w 5913"/>
                <a:gd name="T9" fmla="*/ 3668 h 6827"/>
                <a:gd name="T10" fmla="*/ 5836 w 5913"/>
                <a:gd name="T11" fmla="*/ 3489 h 6827"/>
                <a:gd name="T12" fmla="*/ 5128 w 5913"/>
                <a:gd name="T13" fmla="*/ 2912 h 6827"/>
                <a:gd name="T14" fmla="*/ 5128 w 5913"/>
                <a:gd name="T15" fmla="*/ 1484 h 6827"/>
                <a:gd name="T16" fmla="*/ 5025 w 5913"/>
                <a:gd name="T17" fmla="*/ 1389 h 6827"/>
                <a:gd name="T18" fmla="*/ 4433 w 5913"/>
                <a:gd name="T19" fmla="*/ 1389 h 6827"/>
                <a:gd name="T20" fmla="*/ 4336 w 5913"/>
                <a:gd name="T21" fmla="*/ 1484 h 6827"/>
                <a:gd name="T22" fmla="*/ 4336 w 5913"/>
                <a:gd name="T23" fmla="*/ 2272 h 6827"/>
                <a:gd name="T24" fmla="*/ 3126 w 5913"/>
                <a:gd name="T25" fmla="*/ 1289 h 6827"/>
                <a:gd name="T26" fmla="*/ 2960 w 5913"/>
                <a:gd name="T27" fmla="*/ 1219 h 6827"/>
                <a:gd name="T28" fmla="*/ 2785 w 5913"/>
                <a:gd name="T29" fmla="*/ 1289 h 6827"/>
                <a:gd name="T30" fmla="*/ 794 w 5913"/>
                <a:gd name="T31" fmla="*/ 2909 h 6827"/>
                <a:gd name="T32" fmla="*/ 794 w 5913"/>
                <a:gd name="T33" fmla="*/ 746 h 6827"/>
                <a:gd name="T34" fmla="*/ 1078 w 5913"/>
                <a:gd name="T35" fmla="*/ 376 h 6827"/>
                <a:gd name="T36" fmla="*/ 698 w 5913"/>
                <a:gd name="T37" fmla="*/ 0 h 6827"/>
                <a:gd name="T38" fmla="*/ 312 w 5913"/>
                <a:gd name="T39" fmla="*/ 376 h 6827"/>
                <a:gd name="T40" fmla="*/ 601 w 5913"/>
                <a:gd name="T41" fmla="*/ 746 h 6827"/>
                <a:gd name="T42" fmla="*/ 601 w 5913"/>
                <a:gd name="T43" fmla="*/ 3067 h 6827"/>
                <a:gd name="T44" fmla="*/ 83 w 5913"/>
                <a:gd name="T45" fmla="*/ 3489 h 6827"/>
                <a:gd name="T46" fmla="*/ 0 w 5913"/>
                <a:gd name="T47" fmla="*/ 3668 h 6827"/>
                <a:gd name="T48" fmla="*/ 245 w 5913"/>
                <a:gd name="T49" fmla="*/ 3902 h 6827"/>
                <a:gd name="T50" fmla="*/ 593 w 5913"/>
                <a:gd name="T51" fmla="*/ 3902 h 6827"/>
                <a:gd name="T52" fmla="*/ 593 w 5913"/>
                <a:gd name="T53" fmla="*/ 3914 h 6827"/>
                <a:gd name="T54" fmla="*/ 593 w 5913"/>
                <a:gd name="T55" fmla="*/ 6636 h 6827"/>
                <a:gd name="T56" fmla="*/ 791 w 5913"/>
                <a:gd name="T57" fmla="*/ 6827 h 6827"/>
                <a:gd name="T58" fmla="*/ 5128 w 5913"/>
                <a:gd name="T59" fmla="*/ 6827 h 6827"/>
                <a:gd name="T60" fmla="*/ 5321 w 5913"/>
                <a:gd name="T61" fmla="*/ 6636 h 6827"/>
                <a:gd name="T62" fmla="*/ 5321 w 5913"/>
                <a:gd name="T63" fmla="*/ 6173 h 6827"/>
                <a:gd name="T64" fmla="*/ 4523 w 5913"/>
                <a:gd name="T65" fmla="*/ 5373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913" h="6827">
                  <a:moveTo>
                    <a:pt x="4523" y="5373"/>
                  </a:moveTo>
                  <a:cubicBezTo>
                    <a:pt x="4523" y="4936"/>
                    <a:pt x="4880" y="4579"/>
                    <a:pt x="5321" y="4573"/>
                  </a:cubicBezTo>
                  <a:cubicBezTo>
                    <a:pt x="5321" y="4189"/>
                    <a:pt x="5321" y="3905"/>
                    <a:pt x="5321" y="3902"/>
                  </a:cubicBezTo>
                  <a:cubicBezTo>
                    <a:pt x="5669" y="3902"/>
                    <a:pt x="5669" y="3902"/>
                    <a:pt x="5669" y="3902"/>
                  </a:cubicBezTo>
                  <a:cubicBezTo>
                    <a:pt x="5804" y="3902"/>
                    <a:pt x="5913" y="3800"/>
                    <a:pt x="5913" y="3668"/>
                  </a:cubicBezTo>
                  <a:cubicBezTo>
                    <a:pt x="5913" y="3598"/>
                    <a:pt x="5887" y="3535"/>
                    <a:pt x="5836" y="3489"/>
                  </a:cubicBezTo>
                  <a:cubicBezTo>
                    <a:pt x="5128" y="2912"/>
                    <a:pt x="5128" y="2912"/>
                    <a:pt x="5128" y="2912"/>
                  </a:cubicBezTo>
                  <a:cubicBezTo>
                    <a:pt x="5128" y="1484"/>
                    <a:pt x="5128" y="1484"/>
                    <a:pt x="5128" y="1484"/>
                  </a:cubicBezTo>
                  <a:cubicBezTo>
                    <a:pt x="5128" y="1434"/>
                    <a:pt x="5083" y="1389"/>
                    <a:pt x="5025" y="1389"/>
                  </a:cubicBezTo>
                  <a:cubicBezTo>
                    <a:pt x="4433" y="1389"/>
                    <a:pt x="4433" y="1389"/>
                    <a:pt x="4433" y="1389"/>
                  </a:cubicBezTo>
                  <a:cubicBezTo>
                    <a:pt x="4382" y="1389"/>
                    <a:pt x="4336" y="1434"/>
                    <a:pt x="4336" y="1484"/>
                  </a:cubicBezTo>
                  <a:cubicBezTo>
                    <a:pt x="4336" y="2272"/>
                    <a:pt x="4336" y="2272"/>
                    <a:pt x="4336" y="2272"/>
                  </a:cubicBezTo>
                  <a:cubicBezTo>
                    <a:pt x="3126" y="1289"/>
                    <a:pt x="3126" y="1289"/>
                    <a:pt x="3126" y="1289"/>
                  </a:cubicBezTo>
                  <a:cubicBezTo>
                    <a:pt x="3083" y="1243"/>
                    <a:pt x="3024" y="1219"/>
                    <a:pt x="2960" y="1219"/>
                  </a:cubicBezTo>
                  <a:cubicBezTo>
                    <a:pt x="2889" y="1219"/>
                    <a:pt x="2831" y="1243"/>
                    <a:pt x="2785" y="1289"/>
                  </a:cubicBezTo>
                  <a:cubicBezTo>
                    <a:pt x="1815" y="2079"/>
                    <a:pt x="1193" y="2585"/>
                    <a:pt x="794" y="2909"/>
                  </a:cubicBezTo>
                  <a:cubicBezTo>
                    <a:pt x="794" y="2591"/>
                    <a:pt x="794" y="1961"/>
                    <a:pt x="794" y="746"/>
                  </a:cubicBezTo>
                  <a:cubicBezTo>
                    <a:pt x="955" y="701"/>
                    <a:pt x="1078" y="555"/>
                    <a:pt x="1078" y="376"/>
                  </a:cubicBezTo>
                  <a:cubicBezTo>
                    <a:pt x="1078" y="166"/>
                    <a:pt x="910" y="0"/>
                    <a:pt x="698" y="0"/>
                  </a:cubicBezTo>
                  <a:cubicBezTo>
                    <a:pt x="485" y="0"/>
                    <a:pt x="312" y="166"/>
                    <a:pt x="312" y="376"/>
                  </a:cubicBezTo>
                  <a:cubicBezTo>
                    <a:pt x="312" y="555"/>
                    <a:pt x="434" y="701"/>
                    <a:pt x="601" y="746"/>
                  </a:cubicBezTo>
                  <a:cubicBezTo>
                    <a:pt x="601" y="746"/>
                    <a:pt x="601" y="1030"/>
                    <a:pt x="601" y="3067"/>
                  </a:cubicBezTo>
                  <a:cubicBezTo>
                    <a:pt x="83" y="3489"/>
                    <a:pt x="83" y="3489"/>
                    <a:pt x="83" y="3489"/>
                  </a:cubicBezTo>
                  <a:cubicBezTo>
                    <a:pt x="33" y="3535"/>
                    <a:pt x="0" y="3598"/>
                    <a:pt x="0" y="3668"/>
                  </a:cubicBezTo>
                  <a:cubicBezTo>
                    <a:pt x="0" y="3800"/>
                    <a:pt x="110" y="3902"/>
                    <a:pt x="245" y="3902"/>
                  </a:cubicBezTo>
                  <a:cubicBezTo>
                    <a:pt x="593" y="3902"/>
                    <a:pt x="593" y="3902"/>
                    <a:pt x="593" y="3902"/>
                  </a:cubicBezTo>
                  <a:cubicBezTo>
                    <a:pt x="593" y="3909"/>
                    <a:pt x="593" y="3909"/>
                    <a:pt x="593" y="3914"/>
                  </a:cubicBezTo>
                  <a:cubicBezTo>
                    <a:pt x="593" y="6636"/>
                    <a:pt x="593" y="6636"/>
                    <a:pt x="593" y="6636"/>
                  </a:cubicBezTo>
                  <a:cubicBezTo>
                    <a:pt x="593" y="6742"/>
                    <a:pt x="682" y="6827"/>
                    <a:pt x="791" y="6827"/>
                  </a:cubicBezTo>
                  <a:cubicBezTo>
                    <a:pt x="5128" y="6827"/>
                    <a:pt x="5128" y="6827"/>
                    <a:pt x="5128" y="6827"/>
                  </a:cubicBezTo>
                  <a:cubicBezTo>
                    <a:pt x="5238" y="6827"/>
                    <a:pt x="5321" y="6742"/>
                    <a:pt x="5321" y="6636"/>
                  </a:cubicBezTo>
                  <a:cubicBezTo>
                    <a:pt x="5321" y="6636"/>
                    <a:pt x="5321" y="6449"/>
                    <a:pt x="5321" y="6173"/>
                  </a:cubicBezTo>
                  <a:cubicBezTo>
                    <a:pt x="4880" y="6167"/>
                    <a:pt x="4523" y="5811"/>
                    <a:pt x="4523" y="53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8" name="Group 7">
              <a:extLst>
                <a:ext uri="{FF2B5EF4-FFF2-40B4-BE49-F238E27FC236}">
                  <a16:creationId xmlns:a16="http://schemas.microsoft.com/office/drawing/2014/main" id="{E5ED1EE4-A21A-4013-B4DB-C126156C1433}"/>
                </a:ext>
              </a:extLst>
            </p:cNvPr>
            <p:cNvGrpSpPr/>
            <p:nvPr/>
          </p:nvGrpSpPr>
          <p:grpSpPr>
            <a:xfrm>
              <a:off x="6867716" y="2333578"/>
              <a:ext cx="159287" cy="156665"/>
              <a:chOff x="6867716" y="2333578"/>
              <a:chExt cx="159287" cy="156665"/>
            </a:xfrm>
            <a:grpFill/>
          </p:grpSpPr>
          <p:sp>
            <p:nvSpPr>
              <p:cNvPr id="9" name="Freeform: Shape 8">
                <a:extLst>
                  <a:ext uri="{FF2B5EF4-FFF2-40B4-BE49-F238E27FC236}">
                    <a16:creationId xmlns:a16="http://schemas.microsoft.com/office/drawing/2014/main" id="{BDD62E44-3CF9-40F1-88BD-28160EAF9E2C}"/>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0" name="Oval 11">
                <a:extLst>
                  <a:ext uri="{FF2B5EF4-FFF2-40B4-BE49-F238E27FC236}">
                    <a16:creationId xmlns:a16="http://schemas.microsoft.com/office/drawing/2014/main" id="{2F36ECA5-709C-4C40-BC29-3A29BC4E5BE4}"/>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1" name="Oval 12">
                <a:extLst>
                  <a:ext uri="{FF2B5EF4-FFF2-40B4-BE49-F238E27FC236}">
                    <a16:creationId xmlns:a16="http://schemas.microsoft.com/office/drawing/2014/main" id="{03FD49EF-6931-41E5-9630-DBB0C10F51F8}"/>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38107035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F393BC-59FE-4BA2-A555-E815B82913E5}"/>
              </a:ext>
            </a:extLst>
          </p:cNvPr>
          <p:cNvSpPr>
            <a:spLocks noGrp="1"/>
          </p:cNvSpPr>
          <p:nvPr>
            <p:ph type="title"/>
          </p:nvPr>
        </p:nvSpPr>
        <p:spPr/>
        <p:txBody>
          <a:bodyPr/>
          <a:lstStyle/>
          <a:p>
            <a:r>
              <a:rPr lang="en-US" dirty="0"/>
              <a:t>Introduction</a:t>
            </a:r>
          </a:p>
        </p:txBody>
      </p:sp>
      <p:sp>
        <p:nvSpPr>
          <p:cNvPr id="3" name="Subtitle 2">
            <a:extLst>
              <a:ext uri="{FF2B5EF4-FFF2-40B4-BE49-F238E27FC236}">
                <a16:creationId xmlns:a16="http://schemas.microsoft.com/office/drawing/2014/main" id="{C724459B-021F-4D46-AEE6-B8E2A302E82F}"/>
              </a:ext>
            </a:extLst>
          </p:cNvPr>
          <p:cNvSpPr>
            <a:spLocks noGrp="1"/>
          </p:cNvSpPr>
          <p:nvPr>
            <p:ph type="subTitle" idx="1"/>
          </p:nvPr>
        </p:nvSpPr>
        <p:spPr>
          <a:xfrm>
            <a:off x="479793" y="1447060"/>
            <a:ext cx="11202619" cy="4811699"/>
          </a:xfrm>
        </p:spPr>
        <p:txBody>
          <a:bodyPr/>
          <a:lstStyle/>
          <a:p>
            <a:pPr marL="342900" indent="-342900" algn="just">
              <a:buFont typeface="Arial" panose="020B0604020202020204" pitchFamily="34" charset="0"/>
              <a:buChar char="•"/>
            </a:pPr>
            <a:r>
              <a:rPr lang="en-US" dirty="0">
                <a:solidFill>
                  <a:schemeClr val="tx1"/>
                </a:solidFill>
              </a:rPr>
              <a:t>LFNST consist of 16x16 and 16x48 transform shapes</a:t>
            </a:r>
          </a:p>
          <a:p>
            <a:pPr marL="342900" indent="-342900" algn="just">
              <a:buFont typeface="Arial" panose="020B0604020202020204" pitchFamily="34" charset="0"/>
              <a:buChar char="•"/>
            </a:pPr>
            <a:r>
              <a:rPr lang="en-US" dirty="0">
                <a:solidFill>
                  <a:schemeClr val="tx1"/>
                </a:solidFill>
              </a:rPr>
              <a:t>16x16 non-separable: 4x4, Nx4 and 4xN</a:t>
            </a:r>
          </a:p>
          <a:p>
            <a:pPr marL="342900" indent="-342900" algn="just">
              <a:buFont typeface="Arial" panose="020B0604020202020204" pitchFamily="34" charset="0"/>
              <a:buChar char="•"/>
            </a:pPr>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marL="342900" indent="-342900" algn="just">
              <a:buFont typeface="Arial" panose="020B0604020202020204" pitchFamily="34" charset="0"/>
              <a:buChar char="•"/>
            </a:pPr>
            <a:r>
              <a:rPr lang="en-US" dirty="0">
                <a:solidFill>
                  <a:schemeClr val="tx1"/>
                </a:solidFill>
              </a:rPr>
              <a:t>16x48 non-separable: larger sizes</a:t>
            </a:r>
          </a:p>
          <a:p>
            <a:pPr algn="just"/>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algn="just"/>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lvl="1" algn="just"/>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p:txBody>
      </p:sp>
      <p:sp>
        <p:nvSpPr>
          <p:cNvPr id="4" name="Footer Placeholder 3">
            <a:extLst>
              <a:ext uri="{FF2B5EF4-FFF2-40B4-BE49-F238E27FC236}">
                <a16:creationId xmlns:a16="http://schemas.microsoft.com/office/drawing/2014/main" id="{9ADF4D77-0041-4B24-83A1-275CB85C2ECD}"/>
              </a:ext>
            </a:extLst>
          </p:cNvPr>
          <p:cNvSpPr>
            <a:spLocks noGrp="1"/>
          </p:cNvSpPr>
          <p:nvPr>
            <p:ph type="ftr" sz="quarter" idx="3"/>
          </p:nvPr>
        </p:nvSpPr>
        <p:spPr/>
        <p:txBody>
          <a:bodyPr/>
          <a:lstStyle/>
          <a:p>
            <a:endParaRPr lang="en-US" dirty="0"/>
          </a:p>
        </p:txBody>
      </p:sp>
      <p:sp>
        <p:nvSpPr>
          <p:cNvPr id="5" name="Rectangle 4">
            <a:extLst>
              <a:ext uri="{FF2B5EF4-FFF2-40B4-BE49-F238E27FC236}">
                <a16:creationId xmlns:a16="http://schemas.microsoft.com/office/drawing/2014/main" id="{ACEC5F59-F6F8-40CC-BD94-266DD0B29311}"/>
              </a:ext>
            </a:extLst>
          </p:cNvPr>
          <p:cNvSpPr/>
          <p:nvPr/>
        </p:nvSpPr>
        <p:spPr>
          <a:xfrm>
            <a:off x="1225684" y="2500009"/>
            <a:ext cx="1097280" cy="1097280"/>
          </a:xfrm>
          <a:prstGeom prst="rect">
            <a:avLst/>
          </a:prstGeom>
          <a:solidFill>
            <a:schemeClr val="bg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ln>
                <a:solidFill>
                  <a:schemeClr val="tx1"/>
                </a:solidFill>
              </a:ln>
            </a:endParaRPr>
          </a:p>
        </p:txBody>
      </p:sp>
      <p:grpSp>
        <p:nvGrpSpPr>
          <p:cNvPr id="6" name="Group 5">
            <a:extLst>
              <a:ext uri="{FF2B5EF4-FFF2-40B4-BE49-F238E27FC236}">
                <a16:creationId xmlns:a16="http://schemas.microsoft.com/office/drawing/2014/main" id="{814132A9-587F-4B7C-9E4D-CB08E8020329}"/>
              </a:ext>
            </a:extLst>
          </p:cNvPr>
          <p:cNvGrpSpPr/>
          <p:nvPr/>
        </p:nvGrpSpPr>
        <p:grpSpPr>
          <a:xfrm>
            <a:off x="7707747" y="1921212"/>
            <a:ext cx="1097280" cy="2906068"/>
            <a:chOff x="8597800" y="1843390"/>
            <a:chExt cx="1097280" cy="2906068"/>
          </a:xfrm>
        </p:grpSpPr>
        <p:sp>
          <p:nvSpPr>
            <p:cNvPr id="15" name="Rectangle 14">
              <a:extLst>
                <a:ext uri="{FF2B5EF4-FFF2-40B4-BE49-F238E27FC236}">
                  <a16:creationId xmlns:a16="http://schemas.microsoft.com/office/drawing/2014/main" id="{5762AED3-FAE9-4B45-A829-0DE319EA39D9}"/>
                </a:ext>
              </a:extLst>
            </p:cNvPr>
            <p:cNvSpPr/>
            <p:nvPr/>
          </p:nvSpPr>
          <p:spPr>
            <a:xfrm>
              <a:off x="8597800" y="1843390"/>
              <a:ext cx="1097280" cy="2194560"/>
            </a:xfrm>
            <a:prstGeom prst="rect">
              <a:avLst/>
            </a:prstGeom>
            <a:solidFill>
              <a:schemeClr val="bg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ln>
                  <a:solidFill>
                    <a:schemeClr val="tx1"/>
                  </a:solidFill>
                </a:ln>
              </a:endParaRPr>
            </a:p>
          </p:txBody>
        </p:sp>
        <p:sp>
          <p:nvSpPr>
            <p:cNvPr id="24" name="Rectangle 23">
              <a:extLst>
                <a:ext uri="{FF2B5EF4-FFF2-40B4-BE49-F238E27FC236}">
                  <a16:creationId xmlns:a16="http://schemas.microsoft.com/office/drawing/2014/main" id="{2B55FC80-A299-4601-90D2-7DF381E0C48E}"/>
                </a:ext>
              </a:extLst>
            </p:cNvPr>
            <p:cNvSpPr/>
            <p:nvPr/>
          </p:nvSpPr>
          <p:spPr>
            <a:xfrm>
              <a:off x="8597800" y="2940669"/>
              <a:ext cx="1097280" cy="180878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ln>
                  <a:solidFill>
                    <a:schemeClr val="tx1"/>
                  </a:solidFill>
                </a:ln>
              </a:endParaRPr>
            </a:p>
          </p:txBody>
        </p:sp>
      </p:grpSp>
      <p:grpSp>
        <p:nvGrpSpPr>
          <p:cNvPr id="7" name="Group 6">
            <a:extLst>
              <a:ext uri="{FF2B5EF4-FFF2-40B4-BE49-F238E27FC236}">
                <a16:creationId xmlns:a16="http://schemas.microsoft.com/office/drawing/2014/main" id="{B904B2DA-C7F6-4195-9EFE-888418E4AE70}"/>
              </a:ext>
            </a:extLst>
          </p:cNvPr>
          <p:cNvGrpSpPr/>
          <p:nvPr/>
        </p:nvGrpSpPr>
        <p:grpSpPr>
          <a:xfrm>
            <a:off x="3318629" y="2500009"/>
            <a:ext cx="3291839" cy="1097280"/>
            <a:chOff x="3318629" y="2500009"/>
            <a:chExt cx="3291839" cy="1097280"/>
          </a:xfrm>
        </p:grpSpPr>
        <p:sp>
          <p:nvSpPr>
            <p:cNvPr id="23" name="Rectangle 22">
              <a:extLst>
                <a:ext uri="{FF2B5EF4-FFF2-40B4-BE49-F238E27FC236}">
                  <a16:creationId xmlns:a16="http://schemas.microsoft.com/office/drawing/2014/main" id="{8E57A925-F2D6-4556-A94B-3A360F5E06BE}"/>
                </a:ext>
              </a:extLst>
            </p:cNvPr>
            <p:cNvSpPr/>
            <p:nvPr/>
          </p:nvSpPr>
          <p:spPr>
            <a:xfrm>
              <a:off x="3318629" y="2500009"/>
              <a:ext cx="2194560" cy="1097280"/>
            </a:xfrm>
            <a:prstGeom prst="rect">
              <a:avLst/>
            </a:prstGeom>
            <a:solidFill>
              <a:schemeClr val="bg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ln>
                  <a:solidFill>
                    <a:schemeClr val="tx1"/>
                  </a:solidFill>
                </a:ln>
              </a:endParaRPr>
            </a:p>
          </p:txBody>
        </p:sp>
        <p:sp>
          <p:nvSpPr>
            <p:cNvPr id="25" name="Rectangle 24">
              <a:extLst>
                <a:ext uri="{FF2B5EF4-FFF2-40B4-BE49-F238E27FC236}">
                  <a16:creationId xmlns:a16="http://schemas.microsoft.com/office/drawing/2014/main" id="{CB5385E0-214B-46BF-BDFC-E470DE40D047}"/>
                </a:ext>
              </a:extLst>
            </p:cNvPr>
            <p:cNvSpPr/>
            <p:nvPr/>
          </p:nvSpPr>
          <p:spPr>
            <a:xfrm>
              <a:off x="4415908" y="2500009"/>
              <a:ext cx="2194560" cy="1097280"/>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ln>
                  <a:solidFill>
                    <a:schemeClr val="tx1"/>
                  </a:solidFill>
                </a:ln>
              </a:endParaRPr>
            </a:p>
          </p:txBody>
        </p:sp>
      </p:grpSp>
      <p:sp>
        <p:nvSpPr>
          <p:cNvPr id="8" name="Rectangle 7">
            <a:extLst>
              <a:ext uri="{FF2B5EF4-FFF2-40B4-BE49-F238E27FC236}">
                <a16:creationId xmlns:a16="http://schemas.microsoft.com/office/drawing/2014/main" id="{E2303C08-3871-4DFD-A861-7132B3280DE0}"/>
              </a:ext>
            </a:extLst>
          </p:cNvPr>
          <p:cNvSpPr/>
          <p:nvPr/>
        </p:nvSpPr>
        <p:spPr>
          <a:xfrm>
            <a:off x="1496041" y="3611999"/>
            <a:ext cx="556563" cy="369332"/>
          </a:xfrm>
          <a:prstGeom prst="rect">
            <a:avLst/>
          </a:prstGeom>
        </p:spPr>
        <p:txBody>
          <a:bodyPr wrap="none">
            <a:spAutoFit/>
          </a:bodyPr>
          <a:lstStyle/>
          <a:p>
            <a:r>
              <a:rPr lang="en-US" dirty="0"/>
              <a:t>4x4</a:t>
            </a:r>
          </a:p>
        </p:txBody>
      </p:sp>
      <p:sp>
        <p:nvSpPr>
          <p:cNvPr id="26" name="Rectangle 25">
            <a:extLst>
              <a:ext uri="{FF2B5EF4-FFF2-40B4-BE49-F238E27FC236}">
                <a16:creationId xmlns:a16="http://schemas.microsoft.com/office/drawing/2014/main" id="{303A794F-C2FD-452F-9873-0494A653A63D}"/>
              </a:ext>
            </a:extLst>
          </p:cNvPr>
          <p:cNvSpPr/>
          <p:nvPr/>
        </p:nvSpPr>
        <p:spPr>
          <a:xfrm>
            <a:off x="4484254" y="3611999"/>
            <a:ext cx="716863" cy="369332"/>
          </a:xfrm>
          <a:prstGeom prst="rect">
            <a:avLst/>
          </a:prstGeom>
        </p:spPr>
        <p:txBody>
          <a:bodyPr wrap="none">
            <a:spAutoFit/>
          </a:bodyPr>
          <a:lstStyle/>
          <a:p>
            <a:r>
              <a:rPr lang="en-US" dirty="0"/>
              <a:t>N x 4</a:t>
            </a:r>
          </a:p>
        </p:txBody>
      </p:sp>
      <p:sp>
        <p:nvSpPr>
          <p:cNvPr id="31" name="Rectangle 30">
            <a:extLst>
              <a:ext uri="{FF2B5EF4-FFF2-40B4-BE49-F238E27FC236}">
                <a16:creationId xmlns:a16="http://schemas.microsoft.com/office/drawing/2014/main" id="{89E6520F-D368-43FC-AB4A-F124AC56E3DD}"/>
              </a:ext>
            </a:extLst>
          </p:cNvPr>
          <p:cNvSpPr/>
          <p:nvPr/>
        </p:nvSpPr>
        <p:spPr>
          <a:xfrm>
            <a:off x="7878498" y="4854419"/>
            <a:ext cx="716863" cy="369332"/>
          </a:xfrm>
          <a:prstGeom prst="rect">
            <a:avLst/>
          </a:prstGeom>
        </p:spPr>
        <p:txBody>
          <a:bodyPr wrap="none">
            <a:spAutoFit/>
          </a:bodyPr>
          <a:lstStyle/>
          <a:p>
            <a:r>
              <a:rPr lang="en-US" dirty="0"/>
              <a:t>4 x N</a:t>
            </a:r>
          </a:p>
        </p:txBody>
      </p:sp>
    </p:spTree>
    <p:extLst>
      <p:ext uri="{BB962C8B-B14F-4D97-AF65-F5344CB8AC3E}">
        <p14:creationId xmlns:p14="http://schemas.microsoft.com/office/powerpoint/2010/main" val="40191088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F393BC-59FE-4BA2-A555-E815B82913E5}"/>
              </a:ext>
            </a:extLst>
          </p:cNvPr>
          <p:cNvSpPr>
            <a:spLocks noGrp="1"/>
          </p:cNvSpPr>
          <p:nvPr>
            <p:ph type="title"/>
          </p:nvPr>
        </p:nvSpPr>
        <p:spPr/>
        <p:txBody>
          <a:bodyPr/>
          <a:lstStyle/>
          <a:p>
            <a:r>
              <a:rPr lang="en-US" dirty="0"/>
              <a:t>Issues</a:t>
            </a:r>
          </a:p>
        </p:txBody>
      </p:sp>
      <p:sp>
        <p:nvSpPr>
          <p:cNvPr id="3" name="Subtitle 2">
            <a:extLst>
              <a:ext uri="{FF2B5EF4-FFF2-40B4-BE49-F238E27FC236}">
                <a16:creationId xmlns:a16="http://schemas.microsoft.com/office/drawing/2014/main" id="{C724459B-021F-4D46-AEE6-B8E2A302E82F}"/>
              </a:ext>
            </a:extLst>
          </p:cNvPr>
          <p:cNvSpPr>
            <a:spLocks noGrp="1"/>
          </p:cNvSpPr>
          <p:nvPr>
            <p:ph type="subTitle" idx="1"/>
          </p:nvPr>
        </p:nvSpPr>
        <p:spPr>
          <a:xfrm>
            <a:off x="479793" y="1447060"/>
            <a:ext cx="11202619" cy="4811699"/>
          </a:xfrm>
        </p:spPr>
        <p:txBody>
          <a:bodyPr/>
          <a:lstStyle/>
          <a:p>
            <a:pPr marL="342900" indent="-342900" algn="just">
              <a:buFont typeface="Arial" panose="020B0604020202020204" pitchFamily="34" charset="0"/>
              <a:buChar char="•"/>
            </a:pPr>
            <a:r>
              <a:rPr lang="en-US" dirty="0">
                <a:solidFill>
                  <a:schemeClr val="tx1"/>
                </a:solidFill>
              </a:rPr>
              <a:t>Transform process with LFNST has 2-stages </a:t>
            </a:r>
          </a:p>
          <a:p>
            <a:pPr marL="800100" lvl="1" indent="-342900" algn="just">
              <a:buFont typeface="Arial" panose="020B0604020202020204" pitchFamily="34" charset="0"/>
              <a:buChar char="•"/>
            </a:pPr>
            <a:r>
              <a:rPr lang="en-US" dirty="0">
                <a:solidFill>
                  <a:schemeClr val="tx1"/>
                </a:solidFill>
              </a:rPr>
              <a:t>latency</a:t>
            </a:r>
          </a:p>
          <a:p>
            <a:pPr marL="342900" indent="-342900" algn="just">
              <a:buFont typeface="Arial" panose="020B0604020202020204" pitchFamily="34" charset="0"/>
              <a:buChar char="•"/>
            </a:pPr>
            <a:r>
              <a:rPr lang="en-US" dirty="0">
                <a:solidFill>
                  <a:schemeClr val="tx1"/>
                </a:solidFill>
              </a:rPr>
              <a:t>Latency critical for small blocks</a:t>
            </a:r>
          </a:p>
          <a:p>
            <a:pPr marL="342900" indent="-342900" algn="just">
              <a:buFont typeface="Arial" panose="020B0604020202020204" pitchFamily="34" charset="0"/>
              <a:buChar char="•"/>
            </a:pPr>
            <a:r>
              <a:rPr lang="en-US" dirty="0">
                <a:solidFill>
                  <a:schemeClr val="tx1"/>
                </a:solidFill>
              </a:rPr>
              <a:t>4x4 TU is the worst-case in terms of latency</a:t>
            </a:r>
          </a:p>
          <a:p>
            <a:pPr marL="342900" indent="-342900" algn="just">
              <a:buFont typeface="Arial" panose="020B0604020202020204" pitchFamily="34" charset="0"/>
              <a:buChar char="•"/>
            </a:pPr>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marL="342900" indent="-342900" algn="just">
              <a:buFont typeface="Arial" panose="020B0604020202020204" pitchFamily="34" charset="0"/>
              <a:buChar char="•"/>
            </a:pPr>
            <a:r>
              <a:rPr lang="en-US" dirty="0">
                <a:solidFill>
                  <a:schemeClr val="tx1"/>
                </a:solidFill>
              </a:rPr>
              <a:t>Latency for 4xN and Nx4 are worse compared to larger blocks (8x8, Nx8, 8xN)</a:t>
            </a:r>
          </a:p>
          <a:p>
            <a:pPr marL="342900" indent="-342900" algn="just">
              <a:buFont typeface="Arial" panose="020B0604020202020204" pitchFamily="34" charset="0"/>
              <a:buChar char="•"/>
            </a:pPr>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marL="342900" indent="-342900" algn="just">
              <a:buFont typeface="Arial" panose="020B0604020202020204" pitchFamily="34" charset="0"/>
              <a:buChar char="•"/>
            </a:pPr>
            <a:endParaRPr lang="en-US" u="sng"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algn="just"/>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algn="just"/>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algn="just"/>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lvl="1" algn="just"/>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p:txBody>
      </p:sp>
      <p:sp>
        <p:nvSpPr>
          <p:cNvPr id="4" name="Footer Placeholder 3">
            <a:extLst>
              <a:ext uri="{FF2B5EF4-FFF2-40B4-BE49-F238E27FC236}">
                <a16:creationId xmlns:a16="http://schemas.microsoft.com/office/drawing/2014/main" id="{9ADF4D77-0041-4B24-83A1-275CB85C2ECD}"/>
              </a:ext>
            </a:extLst>
          </p:cNvPr>
          <p:cNvSpPr>
            <a:spLocks noGrp="1"/>
          </p:cNvSpPr>
          <p:nvPr>
            <p:ph type="ftr" sz="quarter" idx="3"/>
          </p:nvPr>
        </p:nvSpPr>
        <p:spPr/>
        <p:txBody>
          <a:bodyPr/>
          <a:lstStyle/>
          <a:p>
            <a:endParaRPr lang="en-US" dirty="0"/>
          </a:p>
        </p:txBody>
      </p:sp>
      <p:sp>
        <p:nvSpPr>
          <p:cNvPr id="16" name="Rectangle 15">
            <a:extLst>
              <a:ext uri="{FF2B5EF4-FFF2-40B4-BE49-F238E27FC236}">
                <a16:creationId xmlns:a16="http://schemas.microsoft.com/office/drawing/2014/main" id="{BE875C0A-3375-49E9-A4BE-60E3FE86C6FC}"/>
              </a:ext>
            </a:extLst>
          </p:cNvPr>
          <p:cNvSpPr/>
          <p:nvPr/>
        </p:nvSpPr>
        <p:spPr>
          <a:xfrm>
            <a:off x="2470824" y="3313996"/>
            <a:ext cx="1097280" cy="1097280"/>
          </a:xfrm>
          <a:prstGeom prst="rect">
            <a:avLst/>
          </a:prstGeom>
          <a:solidFill>
            <a:schemeClr val="bg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ln>
                <a:solidFill>
                  <a:schemeClr val="tx1"/>
                </a:solidFill>
              </a:ln>
            </a:endParaRPr>
          </a:p>
        </p:txBody>
      </p:sp>
      <p:sp>
        <p:nvSpPr>
          <p:cNvPr id="17" name="Rectangle 16">
            <a:extLst>
              <a:ext uri="{FF2B5EF4-FFF2-40B4-BE49-F238E27FC236}">
                <a16:creationId xmlns:a16="http://schemas.microsoft.com/office/drawing/2014/main" id="{54979F62-9836-4F50-83E5-C8D1F3574209}"/>
              </a:ext>
            </a:extLst>
          </p:cNvPr>
          <p:cNvSpPr/>
          <p:nvPr/>
        </p:nvSpPr>
        <p:spPr>
          <a:xfrm>
            <a:off x="2741181" y="4425986"/>
            <a:ext cx="556563" cy="369332"/>
          </a:xfrm>
          <a:prstGeom prst="rect">
            <a:avLst/>
          </a:prstGeom>
        </p:spPr>
        <p:txBody>
          <a:bodyPr wrap="none">
            <a:spAutoFit/>
          </a:bodyPr>
          <a:lstStyle/>
          <a:p>
            <a:r>
              <a:rPr lang="en-US" dirty="0"/>
              <a:t>4x4</a:t>
            </a:r>
          </a:p>
        </p:txBody>
      </p:sp>
    </p:spTree>
    <p:extLst>
      <p:ext uri="{BB962C8B-B14F-4D97-AF65-F5344CB8AC3E}">
        <p14:creationId xmlns:p14="http://schemas.microsoft.com/office/powerpoint/2010/main" val="66356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D1C039-B60C-44CB-9B48-CE2FE3F3ED50}"/>
              </a:ext>
            </a:extLst>
          </p:cNvPr>
          <p:cNvSpPr>
            <a:spLocks noGrp="1"/>
          </p:cNvSpPr>
          <p:nvPr>
            <p:ph type="title"/>
          </p:nvPr>
        </p:nvSpPr>
        <p:spPr/>
        <p:txBody>
          <a:bodyPr/>
          <a:lstStyle/>
          <a:p>
            <a:r>
              <a:rPr lang="en-US" dirty="0"/>
              <a:t>Propose: Remove LFNST for 4x4, 4xN and Nx4</a:t>
            </a:r>
          </a:p>
        </p:txBody>
      </p:sp>
      <p:sp>
        <p:nvSpPr>
          <p:cNvPr id="5" name="Subtitle 2">
            <a:extLst>
              <a:ext uri="{FF2B5EF4-FFF2-40B4-BE49-F238E27FC236}">
                <a16:creationId xmlns:a16="http://schemas.microsoft.com/office/drawing/2014/main" id="{BB7EB9B9-AF1B-47F4-8D0F-0C384D31A6AF}"/>
              </a:ext>
            </a:extLst>
          </p:cNvPr>
          <p:cNvSpPr txBox="1">
            <a:spLocks/>
          </p:cNvSpPr>
          <p:nvPr/>
        </p:nvSpPr>
        <p:spPr>
          <a:xfrm>
            <a:off x="479793" y="1447060"/>
            <a:ext cx="11202619" cy="4811699"/>
          </a:xfrm>
          <a:prstGeom prst="rect">
            <a:avLst/>
          </a:prstGeom>
        </p:spPr>
        <p:txBody>
          <a:bodyPr vert="horz" lIns="0" tIns="0" rIns="0" bIns="0" rtlCol="0">
            <a:noAutofit/>
          </a:bodyPr>
          <a:lstStyle>
            <a:lvl1pPr marL="0" indent="0" algn="l" defTabSz="914400" rtl="0" eaLnBrk="1" latinLnBrk="0" hangingPunct="1">
              <a:lnSpc>
                <a:spcPct val="83000"/>
              </a:lnSpc>
              <a:spcBef>
                <a:spcPts val="1800"/>
              </a:spcBef>
              <a:buClr>
                <a:srgbClr val="3253DC"/>
              </a:buClr>
              <a:buFont typeface="Arial" panose="020B0604020202020204" pitchFamily="34" charset="0"/>
              <a:buNone/>
              <a:defRPr sz="2400" kern="1200" baseline="0">
                <a:solidFill>
                  <a:schemeClr val="tx1">
                    <a:lumMod val="85000"/>
                    <a:lumOff val="15000"/>
                  </a:schemeClr>
                </a:solidFill>
                <a:latin typeface="+mn-lt"/>
                <a:ea typeface="+mn-ea"/>
                <a:cs typeface="+mn-cs"/>
              </a:defRPr>
            </a:lvl1pPr>
            <a:lvl2pPr marL="457200" indent="0" algn="ctr"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None/>
              <a:defRPr sz="2000" kern="1200" baseline="0">
                <a:solidFill>
                  <a:schemeClr val="tx1">
                    <a:lumMod val="85000"/>
                    <a:lumOff val="15000"/>
                  </a:schemeClr>
                </a:solidFill>
                <a:latin typeface="+mn-lt"/>
                <a:ea typeface="+mn-ea"/>
                <a:cs typeface="+mn-cs"/>
              </a:defRPr>
            </a:lvl2pPr>
            <a:lvl3pPr marL="914400" indent="0" algn="ctr"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None/>
              <a:defRPr lang="en-US" sz="1800" kern="1200">
                <a:solidFill>
                  <a:schemeClr val="tx1">
                    <a:lumMod val="85000"/>
                    <a:lumOff val="15000"/>
                  </a:schemeClr>
                </a:solidFill>
                <a:latin typeface="+mn-lt"/>
                <a:ea typeface="+mn-ea"/>
                <a:cs typeface="+mn-cs"/>
              </a:defRPr>
            </a:lvl3pPr>
            <a:lvl4pPr marL="1371600" indent="0" algn="ctr"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None/>
              <a:defRPr sz="1600" kern="1200">
                <a:solidFill>
                  <a:schemeClr val="tx1">
                    <a:lumMod val="85000"/>
                    <a:lumOff val="15000"/>
                  </a:schemeClr>
                </a:solidFill>
                <a:latin typeface="+mn-lt"/>
                <a:ea typeface="+mn-ea"/>
                <a:cs typeface="+mn-cs"/>
              </a:defRPr>
            </a:lvl4pPr>
            <a:lvl5pPr marL="1828800" indent="0" algn="ctr" defTabSz="914400" rtl="0" eaLnBrk="1" latinLnBrk="0" hangingPunct="1">
              <a:lnSpc>
                <a:spcPct val="98000"/>
              </a:lnSpc>
              <a:spcBef>
                <a:spcPts val="1800"/>
              </a:spcBef>
              <a:buClr>
                <a:srgbClr val="595959"/>
              </a:buClr>
              <a:buFont typeface="Microsoft Sans Serif" panose="020B0604020202020204" pitchFamily="34" charset="0"/>
              <a:buNone/>
              <a:tabLst/>
              <a:defRPr sz="1600" kern="1200" baseline="0">
                <a:solidFill>
                  <a:schemeClr val="tx1">
                    <a:lumMod val="85000"/>
                    <a:lumOff val="15000"/>
                  </a:schemeClr>
                </a:solidFill>
                <a:latin typeface="+mn-lt"/>
                <a:ea typeface="+mn-ea"/>
                <a:cs typeface="+mn-cs"/>
              </a:defRPr>
            </a:lvl5pPr>
            <a:lvl6pPr marL="2286000" indent="0" algn="ctr" defTabSz="914400" rtl="0" eaLnBrk="1" latinLnBrk="0" hangingPunct="1">
              <a:lnSpc>
                <a:spcPct val="94000"/>
              </a:lnSpc>
              <a:spcBef>
                <a:spcPts val="0"/>
              </a:spcBef>
              <a:buFont typeface="Microsoft Sans Serif" panose="020B0604020202020204" pitchFamily="34" charset="0"/>
              <a:buNone/>
              <a:defRPr sz="1600" kern="1200">
                <a:solidFill>
                  <a:schemeClr val="tx1">
                    <a:lumMod val="85000"/>
                    <a:lumOff val="15000"/>
                  </a:schemeClr>
                </a:solidFill>
                <a:latin typeface="+mn-lt"/>
                <a:ea typeface="+mn-ea"/>
                <a:cs typeface="+mn-cs"/>
              </a:defRPr>
            </a:lvl6pPr>
            <a:lvl7pPr marL="2743200" indent="0" algn="ctr" defTabSz="914400" rtl="0" eaLnBrk="1" latinLnBrk="0" hangingPunct="1">
              <a:lnSpc>
                <a:spcPct val="107000"/>
              </a:lnSpc>
              <a:spcBef>
                <a:spcPts val="1200"/>
              </a:spcBef>
              <a:buFont typeface="Microsoft Sans Serif" panose="020B0604020202020204" pitchFamily="34" charset="0"/>
              <a:buNone/>
              <a:defRPr sz="1600" kern="1200" baseline="0">
                <a:solidFill>
                  <a:schemeClr val="tx1">
                    <a:lumMod val="85000"/>
                    <a:lumOff val="15000"/>
                  </a:schemeClr>
                </a:solidFill>
                <a:latin typeface="+mn-lt"/>
                <a:ea typeface="+mn-ea"/>
                <a:cs typeface="+mn-cs"/>
              </a:defRPr>
            </a:lvl7pPr>
            <a:lvl8pPr marL="3200400" indent="0" algn="ctr" defTabSz="914400" rtl="0" eaLnBrk="1" latinLnBrk="0" hangingPunct="1">
              <a:lnSpc>
                <a:spcPct val="86000"/>
              </a:lnSpc>
              <a:spcBef>
                <a:spcPts val="1800"/>
              </a:spcBef>
              <a:buSzPct val="100000"/>
              <a:buFont typeface="Microsoft Sans Serif" panose="020B0604020202020204" pitchFamily="34" charset="0"/>
              <a:buNone/>
              <a:defRPr lang="en-US" sz="1600" kern="1200" baseline="0">
                <a:solidFill>
                  <a:schemeClr val="tx1">
                    <a:lumMod val="85000"/>
                    <a:lumOff val="15000"/>
                  </a:schemeClr>
                </a:solidFill>
                <a:latin typeface="+mn-lt"/>
                <a:ea typeface="+mn-ea"/>
                <a:cs typeface="+mn-cs"/>
              </a:defRPr>
            </a:lvl8pPr>
            <a:lvl9pPr marL="3657600" indent="0" algn="ctr" defTabSz="914400" rtl="0" eaLnBrk="1" latinLnBrk="0" hangingPunct="1">
              <a:lnSpc>
                <a:spcPct val="84000"/>
              </a:lnSpc>
              <a:spcBef>
                <a:spcPts val="1800"/>
              </a:spcBef>
              <a:buFont typeface="Microsoft Sans Serif" panose="020B0604020202020204" pitchFamily="34" charset="0"/>
              <a:buNone/>
              <a:defRPr sz="1600" kern="1200" baseline="0">
                <a:solidFill>
                  <a:schemeClr val="tx1">
                    <a:lumMod val="85000"/>
                    <a:lumOff val="15000"/>
                  </a:schemeClr>
                </a:solidFill>
                <a:latin typeface="+mn-lt"/>
                <a:ea typeface="+mn-ea"/>
                <a:cs typeface="+mn-cs"/>
              </a:defRPr>
            </a:lvl9pPr>
          </a:lstStyle>
          <a:p>
            <a:pPr marL="342900" indent="-342900" algn="just">
              <a:buFont typeface="Arial" panose="020B0604020202020204" pitchFamily="34" charset="0"/>
              <a:buChar char="•"/>
            </a:pPr>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marL="342900" indent="-342900" algn="just">
              <a:buFont typeface="Arial" panose="020B0604020202020204" pitchFamily="34" charset="0"/>
              <a:buChar char="•"/>
            </a:pPr>
            <a:endParaRPr lang="en-US" u="sng"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algn="just"/>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algn="just"/>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algn="just"/>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lvl="1" algn="just"/>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p:txBody>
      </p:sp>
      <p:sp>
        <p:nvSpPr>
          <p:cNvPr id="6" name="Subtitle 2">
            <a:extLst>
              <a:ext uri="{FF2B5EF4-FFF2-40B4-BE49-F238E27FC236}">
                <a16:creationId xmlns:a16="http://schemas.microsoft.com/office/drawing/2014/main" id="{A2BB5068-35FF-44DA-A254-F883A23D1F17}"/>
              </a:ext>
            </a:extLst>
          </p:cNvPr>
          <p:cNvSpPr>
            <a:spLocks noGrp="1"/>
          </p:cNvSpPr>
          <p:nvPr>
            <p:ph type="subTitle" idx="1"/>
          </p:nvPr>
        </p:nvSpPr>
        <p:spPr>
          <a:xfrm>
            <a:off x="632193" y="1190897"/>
            <a:ext cx="11202619" cy="4811699"/>
          </a:xfrm>
        </p:spPr>
        <p:txBody>
          <a:bodyPr/>
          <a:lstStyle/>
          <a:p>
            <a:pPr marL="342900" indent="-342900" algn="just">
              <a:buFont typeface="Arial" panose="020B0604020202020204" pitchFamily="34" charset="0"/>
              <a:buChar char="•"/>
            </a:pPr>
            <a:r>
              <a:rPr lang="en-US" dirty="0">
                <a:solidFill>
                  <a:schemeClr val="tx1"/>
                </a:solidFill>
              </a:rPr>
              <a:t>Reduce latency for critical cases</a:t>
            </a:r>
          </a:p>
          <a:p>
            <a:pPr marL="800100" lvl="1" indent="-342900" algn="just">
              <a:buFont typeface="Arial" panose="020B0604020202020204" pitchFamily="34" charset="0"/>
              <a:buChar char="•"/>
            </a:pPr>
            <a:r>
              <a:rPr lang="en-US" dirty="0">
                <a:solidFill>
                  <a:schemeClr val="tx1"/>
                </a:solidFill>
              </a:rPr>
              <a:t>Small blocks </a:t>
            </a:r>
          </a:p>
          <a:p>
            <a:pPr marL="342900" indent="-342900" algn="just">
              <a:buFont typeface="Arial" panose="020B0604020202020204" pitchFamily="34" charset="0"/>
              <a:buChar char="•"/>
            </a:pPr>
            <a:r>
              <a:rPr lang="en-US" dirty="0">
                <a:solidFill>
                  <a:schemeClr val="tx1"/>
                </a:solidFill>
              </a:rPr>
              <a:t>Memory reduction: 8KB </a:t>
            </a:r>
            <a:r>
              <a:rPr lang="en-US" dirty="0">
                <a:solidFill>
                  <a:schemeClr val="tx1"/>
                </a:solidFill>
                <a:sym typeface="Wingdings" panose="05000000000000000000" pitchFamily="2" charset="2"/>
              </a:rPr>
              <a:t> 6KB </a:t>
            </a:r>
          </a:p>
          <a:p>
            <a:pPr marL="800100" lvl="1" indent="-342900" algn="just">
              <a:buFont typeface="Arial" panose="020B0604020202020204" pitchFamily="34" charset="0"/>
              <a:buChar char="•"/>
            </a:pPr>
            <a:r>
              <a:rPr lang="en-US" dirty="0">
                <a:solidFill>
                  <a:schemeClr val="tx1"/>
                </a:solidFill>
                <a:sym typeface="Wingdings" panose="05000000000000000000" pitchFamily="2" charset="2"/>
              </a:rPr>
              <a:t>No need for 16x16 matrices</a:t>
            </a:r>
          </a:p>
          <a:p>
            <a:pPr marL="800100" lvl="1" indent="-342900" algn="just">
              <a:buFont typeface="Arial" panose="020B0604020202020204" pitchFamily="34" charset="0"/>
              <a:buChar char="•"/>
            </a:pPr>
            <a:r>
              <a:rPr lang="en-US" dirty="0">
                <a:solidFill>
                  <a:schemeClr val="tx1"/>
                </a:solidFill>
                <a:sym typeface="Wingdings" panose="05000000000000000000" pitchFamily="2" charset="2"/>
              </a:rPr>
              <a:t>Only one transform shape (16x48) is supported</a:t>
            </a:r>
          </a:p>
          <a:p>
            <a:pPr marL="342900" indent="-342900" algn="just">
              <a:buFont typeface="Arial" panose="020B0604020202020204" pitchFamily="34" charset="0"/>
              <a:buChar char="•"/>
            </a:pPr>
            <a:r>
              <a:rPr lang="en-US" dirty="0">
                <a:solidFill>
                  <a:schemeClr val="tx1"/>
                </a:solidFill>
                <a:sym typeface="Wingdings" panose="05000000000000000000" pitchFamily="2" charset="2"/>
              </a:rPr>
              <a:t>Coding efficiency: good trade-off</a:t>
            </a:r>
          </a:p>
          <a:p>
            <a:pPr marL="800100" lvl="1" indent="-342900" algn="just">
              <a:buFont typeface="Arial" panose="020B0604020202020204" pitchFamily="34" charset="0"/>
              <a:buChar char="•"/>
            </a:pPr>
            <a:r>
              <a:rPr lang="en-US" dirty="0">
                <a:solidFill>
                  <a:schemeClr val="tx1"/>
                </a:solidFill>
                <a:sym typeface="Wingdings" panose="05000000000000000000" pitchFamily="2" charset="2"/>
              </a:rPr>
              <a:t>0.16% AI loss with 10% encoder speed-up</a:t>
            </a:r>
          </a:p>
          <a:p>
            <a:pPr marL="800100" lvl="1" indent="-342900" algn="just">
              <a:buFont typeface="Arial" panose="020B0604020202020204" pitchFamily="34" charset="0"/>
              <a:buChar char="•"/>
            </a:pPr>
            <a:r>
              <a:rPr lang="en-US" dirty="0">
                <a:solidFill>
                  <a:schemeClr val="tx1"/>
                </a:solidFill>
                <a:sym typeface="Wingdings" panose="05000000000000000000" pitchFamily="2" charset="2"/>
              </a:rPr>
              <a:t>No </a:t>
            </a:r>
            <a:r>
              <a:rPr lang="en-US" dirty="0" err="1">
                <a:solidFill>
                  <a:schemeClr val="tx1"/>
                </a:solidFill>
                <a:sym typeface="Wingdings" panose="05000000000000000000" pitchFamily="2" charset="2"/>
              </a:rPr>
              <a:t>luma</a:t>
            </a:r>
            <a:r>
              <a:rPr lang="en-US" dirty="0">
                <a:solidFill>
                  <a:schemeClr val="tx1"/>
                </a:solidFill>
                <a:sym typeface="Wingdings" panose="05000000000000000000" pitchFamily="2" charset="2"/>
              </a:rPr>
              <a:t> loss on UHD sequences</a:t>
            </a:r>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marL="342900" indent="-342900" algn="just">
              <a:buFont typeface="Arial" panose="020B0604020202020204" pitchFamily="34" charset="0"/>
              <a:buChar char="•"/>
            </a:pPr>
            <a:endParaRPr lang="en-US" u="sng"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algn="just"/>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algn="just"/>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algn="just"/>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lvl="1" algn="just"/>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p:txBody>
      </p:sp>
      <p:graphicFrame>
        <p:nvGraphicFramePr>
          <p:cNvPr id="7" name="Table 6">
            <a:extLst>
              <a:ext uri="{FF2B5EF4-FFF2-40B4-BE49-F238E27FC236}">
                <a16:creationId xmlns:a16="http://schemas.microsoft.com/office/drawing/2014/main" id="{0BABBAA9-2CD5-46F3-BE35-5D54DF4A0E2E}"/>
              </a:ext>
            </a:extLst>
          </p:cNvPr>
          <p:cNvGraphicFramePr>
            <a:graphicFrameLocks noGrp="1"/>
          </p:cNvGraphicFramePr>
          <p:nvPr>
            <p:extLst>
              <p:ext uri="{D42A27DB-BD31-4B8C-83A1-F6EECF244321}">
                <p14:modId xmlns:p14="http://schemas.microsoft.com/office/powerpoint/2010/main" val="2967202412"/>
              </p:ext>
            </p:extLst>
          </p:nvPr>
        </p:nvGraphicFramePr>
        <p:xfrm>
          <a:off x="1725395" y="4308243"/>
          <a:ext cx="4575514" cy="2069439"/>
        </p:xfrm>
        <a:graphic>
          <a:graphicData uri="http://schemas.openxmlformats.org/drawingml/2006/table">
            <a:tbl>
              <a:tblPr/>
              <a:tblGrid>
                <a:gridCol w="1077364">
                  <a:extLst>
                    <a:ext uri="{9D8B030D-6E8A-4147-A177-3AD203B41FA5}">
                      <a16:colId xmlns:a16="http://schemas.microsoft.com/office/drawing/2014/main" val="2643616397"/>
                    </a:ext>
                  </a:extLst>
                </a:gridCol>
                <a:gridCol w="699630">
                  <a:extLst>
                    <a:ext uri="{9D8B030D-6E8A-4147-A177-3AD203B41FA5}">
                      <a16:colId xmlns:a16="http://schemas.microsoft.com/office/drawing/2014/main" val="1796477814"/>
                    </a:ext>
                  </a:extLst>
                </a:gridCol>
                <a:gridCol w="699630">
                  <a:extLst>
                    <a:ext uri="{9D8B030D-6E8A-4147-A177-3AD203B41FA5}">
                      <a16:colId xmlns:a16="http://schemas.microsoft.com/office/drawing/2014/main" val="772984838"/>
                    </a:ext>
                  </a:extLst>
                </a:gridCol>
                <a:gridCol w="699630">
                  <a:extLst>
                    <a:ext uri="{9D8B030D-6E8A-4147-A177-3AD203B41FA5}">
                      <a16:colId xmlns:a16="http://schemas.microsoft.com/office/drawing/2014/main" val="725081414"/>
                    </a:ext>
                  </a:extLst>
                </a:gridCol>
                <a:gridCol w="699630">
                  <a:extLst>
                    <a:ext uri="{9D8B030D-6E8A-4147-A177-3AD203B41FA5}">
                      <a16:colId xmlns:a16="http://schemas.microsoft.com/office/drawing/2014/main" val="3129559013"/>
                    </a:ext>
                  </a:extLst>
                </a:gridCol>
                <a:gridCol w="699630">
                  <a:extLst>
                    <a:ext uri="{9D8B030D-6E8A-4147-A177-3AD203B41FA5}">
                      <a16:colId xmlns:a16="http://schemas.microsoft.com/office/drawing/2014/main" val="635846898"/>
                    </a:ext>
                  </a:extLst>
                </a:gridCol>
              </a:tblGrid>
              <a:tr h="257977">
                <a:tc>
                  <a:txBody>
                    <a:bodyPr/>
                    <a:lstStyle/>
                    <a:p>
                      <a:pPr algn="ctr" fontAlgn="ctr"/>
                      <a:endParaRPr lang="en-US" sz="900" b="0" i="0" u="none" strike="noStrike" dirty="0">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1" i="0" u="none" strike="noStrike" dirty="0">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 </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dirty="0">
                          <a:solidFill>
                            <a:srgbClr val="000000"/>
                          </a:solidFill>
                          <a:effectLst/>
                          <a:latin typeface="Arial" panose="020B0604020202020204" pitchFamily="34" charset="0"/>
                        </a:rPr>
                        <a:t>All Intra</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 </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82053733"/>
                  </a:ext>
                </a:extLst>
              </a:tr>
              <a:tr h="174211">
                <a:tc>
                  <a:txBody>
                    <a:bodyPr/>
                    <a:lstStyle/>
                    <a:p>
                      <a:pPr algn="ctr" fontAlgn="ctr"/>
                      <a:endParaRPr lang="en-US" sz="900" b="0" i="0" u="none" strike="noStrike" dirty="0">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dirty="0">
                          <a:solidFill>
                            <a:srgbClr val="000000"/>
                          </a:solidFill>
                          <a:effectLst/>
                          <a:latin typeface="Arial" panose="020B0604020202020204" pitchFamily="34" charset="0"/>
                        </a:rPr>
                        <a:t>Over VTM-6.0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260716215"/>
                  </a:ext>
                </a:extLst>
              </a:tr>
              <a:tr h="174211">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Y</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66724979"/>
                  </a:ext>
                </a:extLst>
              </a:tr>
              <a:tr h="174211">
                <a:tc>
                  <a:txBody>
                    <a:bodyPr/>
                    <a:lstStyle/>
                    <a:p>
                      <a:pPr algn="ctr" fontAlgn="ctr"/>
                      <a:r>
                        <a:rPr lang="en-US" sz="900" b="0" i="0" u="none" strike="noStrike">
                          <a:solidFill>
                            <a:srgbClr val="000000"/>
                          </a:solidFill>
                          <a:effectLst/>
                          <a:latin typeface="Arial" panose="020B0604020202020204" pitchFamily="34" charset="0"/>
                        </a:rPr>
                        <a:t>Class A1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1200" dirty="0">
                          <a:solidFill>
                            <a:srgbClr val="000000"/>
                          </a:solidFill>
                          <a:effectLst/>
                          <a:latin typeface="Arial" panose="020B0604020202020204" pitchFamily="34" charset="0"/>
                          <a:ea typeface="SimSun" panose="02010600030101010101" pitchFamily="2" charset="-122"/>
                        </a:rPr>
                        <a:t>0.00%</a:t>
                      </a:r>
                      <a:endParaRPr lang="en-US" sz="14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1200" dirty="0">
                          <a:solidFill>
                            <a:srgbClr val="000000"/>
                          </a:solidFill>
                          <a:effectLst/>
                          <a:latin typeface="Arial" panose="020B0604020202020204" pitchFamily="34" charset="0"/>
                          <a:ea typeface="SimSun" panose="02010600030101010101" pitchFamily="2" charset="-122"/>
                        </a:rPr>
                        <a:t>0.41%</a:t>
                      </a:r>
                      <a:endParaRPr lang="en-US" sz="1400" dirty="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1200">
                          <a:solidFill>
                            <a:srgbClr val="000000"/>
                          </a:solidFill>
                          <a:effectLst/>
                          <a:latin typeface="Arial" panose="020B0604020202020204" pitchFamily="34" charset="0"/>
                          <a:ea typeface="SimSun" panose="02010600030101010101" pitchFamily="2" charset="-122"/>
                        </a:rPr>
                        <a:t>0.39%</a:t>
                      </a:r>
                      <a:endParaRPr lang="en-US" sz="1400">
                        <a:effectLst/>
                        <a:latin typeface="Times New Roman" panose="02020603050405020304" pitchFamily="18" charset="0"/>
                        <a:ea typeface="SimSun"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1200">
                          <a:solidFill>
                            <a:srgbClr val="000000"/>
                          </a:solidFill>
                          <a:effectLst/>
                          <a:latin typeface="Arial" panose="020B0604020202020204" pitchFamily="34" charset="0"/>
                          <a:ea typeface="SimSun" panose="02010600030101010101" pitchFamily="2" charset="-122"/>
                        </a:rPr>
                        <a:t>91%</a:t>
                      </a:r>
                      <a:endParaRPr lang="en-US" sz="1400">
                        <a:effectLst/>
                        <a:latin typeface="Times New Roman" panose="02020603050405020304" pitchFamily="18" charset="0"/>
                        <a:ea typeface="SimSun"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1200">
                          <a:solidFill>
                            <a:srgbClr val="000000"/>
                          </a:solidFill>
                          <a:effectLst/>
                          <a:latin typeface="Arial" panose="020B0604020202020204" pitchFamily="34" charset="0"/>
                          <a:ea typeface="SimSun" panose="02010600030101010101" pitchFamily="2" charset="-122"/>
                        </a:rPr>
                        <a:t>100%</a:t>
                      </a:r>
                      <a:endParaRPr lang="en-US" sz="14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958210650"/>
                  </a:ext>
                </a:extLst>
              </a:tr>
              <a:tr h="174211">
                <a:tc>
                  <a:txBody>
                    <a:bodyPr/>
                    <a:lstStyle/>
                    <a:p>
                      <a:pPr algn="ctr" fontAlgn="ctr"/>
                      <a:r>
                        <a:rPr lang="en-US" sz="900" b="0" i="0" u="none" strike="noStrike" dirty="0">
                          <a:solidFill>
                            <a:srgbClr val="000000"/>
                          </a:solidFill>
                          <a:effectLst/>
                          <a:latin typeface="Arial" panose="020B0604020202020204" pitchFamily="34" charset="0"/>
                        </a:rPr>
                        <a:t>Class A2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1200">
                          <a:solidFill>
                            <a:srgbClr val="000000"/>
                          </a:solidFill>
                          <a:effectLst/>
                          <a:latin typeface="Arial" panose="020B0604020202020204" pitchFamily="34" charset="0"/>
                          <a:ea typeface="SimSun" panose="02010600030101010101" pitchFamily="2" charset="-122"/>
                        </a:rPr>
                        <a:t>-0.01%</a:t>
                      </a:r>
                      <a:endParaRPr lang="en-US" sz="14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1200" dirty="0">
                          <a:solidFill>
                            <a:srgbClr val="000000"/>
                          </a:solidFill>
                          <a:effectLst/>
                          <a:latin typeface="Arial" panose="020B0604020202020204" pitchFamily="34" charset="0"/>
                          <a:ea typeface="SimSun" panose="02010600030101010101" pitchFamily="2" charset="-122"/>
                        </a:rPr>
                        <a:t>0.99%</a:t>
                      </a:r>
                      <a:endParaRPr lang="en-US" sz="1400" dirty="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1200" dirty="0">
                          <a:solidFill>
                            <a:srgbClr val="000000"/>
                          </a:solidFill>
                          <a:effectLst/>
                          <a:latin typeface="Arial" panose="020B0604020202020204" pitchFamily="34" charset="0"/>
                          <a:ea typeface="SimSun" panose="02010600030101010101" pitchFamily="2" charset="-122"/>
                        </a:rPr>
                        <a:t>1.22%</a:t>
                      </a:r>
                      <a:endParaRPr lang="en-US" sz="1400" dirty="0">
                        <a:effectLst/>
                        <a:latin typeface="Times New Roman" panose="02020603050405020304" pitchFamily="18" charset="0"/>
                        <a:ea typeface="SimSun"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1200">
                          <a:solidFill>
                            <a:srgbClr val="000000"/>
                          </a:solidFill>
                          <a:effectLst/>
                          <a:latin typeface="Arial" panose="020B0604020202020204" pitchFamily="34" charset="0"/>
                          <a:ea typeface="SimSun" panose="02010600030101010101" pitchFamily="2" charset="-122"/>
                        </a:rPr>
                        <a:t>90%</a:t>
                      </a:r>
                      <a:endParaRPr lang="en-US" sz="1400">
                        <a:effectLst/>
                        <a:latin typeface="Times New Roman" panose="02020603050405020304" pitchFamily="18" charset="0"/>
                        <a:ea typeface="SimSun"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1200">
                          <a:solidFill>
                            <a:srgbClr val="000000"/>
                          </a:solidFill>
                          <a:effectLst/>
                          <a:latin typeface="Arial" panose="020B0604020202020204" pitchFamily="34" charset="0"/>
                          <a:ea typeface="SimSun" panose="02010600030101010101" pitchFamily="2" charset="-122"/>
                        </a:rPr>
                        <a:t>101%</a:t>
                      </a:r>
                      <a:endParaRPr lang="en-US" sz="14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606653189"/>
                  </a:ext>
                </a:extLst>
              </a:tr>
              <a:tr h="174211">
                <a:tc>
                  <a:txBody>
                    <a:bodyPr/>
                    <a:lstStyle/>
                    <a:p>
                      <a:pPr algn="ctr" fontAlgn="ctr"/>
                      <a:r>
                        <a:rPr lang="en-US" sz="900" b="0" i="0" u="none" strike="noStrike">
                          <a:solidFill>
                            <a:srgbClr val="000000"/>
                          </a:solidFill>
                          <a:effectLst/>
                          <a:latin typeface="Arial" panose="020B0604020202020204" pitchFamily="34" charset="0"/>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1200">
                          <a:solidFill>
                            <a:srgbClr val="000000"/>
                          </a:solidFill>
                          <a:effectLst/>
                          <a:latin typeface="Arial" panose="020B0604020202020204" pitchFamily="34" charset="0"/>
                          <a:ea typeface="SimSun" panose="02010600030101010101" pitchFamily="2" charset="-122"/>
                        </a:rPr>
                        <a:t>0.13%</a:t>
                      </a:r>
                      <a:endParaRPr lang="en-US" sz="14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1200" dirty="0">
                          <a:solidFill>
                            <a:srgbClr val="000000"/>
                          </a:solidFill>
                          <a:effectLst/>
                          <a:latin typeface="Arial" panose="020B0604020202020204" pitchFamily="34" charset="0"/>
                          <a:ea typeface="SimSun" panose="02010600030101010101" pitchFamily="2" charset="-122"/>
                        </a:rPr>
                        <a:t>0.98%</a:t>
                      </a:r>
                      <a:endParaRPr lang="en-US" sz="1400" dirty="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1200">
                          <a:solidFill>
                            <a:srgbClr val="000000"/>
                          </a:solidFill>
                          <a:effectLst/>
                          <a:latin typeface="Arial" panose="020B0604020202020204" pitchFamily="34" charset="0"/>
                          <a:ea typeface="SimSun" panose="02010600030101010101" pitchFamily="2" charset="-122"/>
                        </a:rPr>
                        <a:t>0.93%</a:t>
                      </a:r>
                      <a:endParaRPr lang="en-US" sz="1400">
                        <a:effectLst/>
                        <a:latin typeface="Times New Roman" panose="02020603050405020304" pitchFamily="18" charset="0"/>
                        <a:ea typeface="SimSun"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1200" dirty="0">
                          <a:solidFill>
                            <a:srgbClr val="000000"/>
                          </a:solidFill>
                          <a:effectLst/>
                          <a:latin typeface="Arial" panose="020B0604020202020204" pitchFamily="34" charset="0"/>
                          <a:ea typeface="SimSun" panose="02010600030101010101" pitchFamily="2" charset="-122"/>
                        </a:rPr>
                        <a:t>89%</a:t>
                      </a:r>
                      <a:endParaRPr lang="en-US" sz="1400" dirty="0">
                        <a:effectLst/>
                        <a:latin typeface="Times New Roman" panose="02020603050405020304" pitchFamily="18" charset="0"/>
                        <a:ea typeface="SimSun"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1200">
                          <a:solidFill>
                            <a:srgbClr val="000000"/>
                          </a:solidFill>
                          <a:effectLst/>
                          <a:latin typeface="Arial" panose="020B0604020202020204" pitchFamily="34" charset="0"/>
                          <a:ea typeface="SimSun" panose="02010600030101010101" pitchFamily="2" charset="-122"/>
                        </a:rPr>
                        <a:t>101%</a:t>
                      </a:r>
                      <a:endParaRPr lang="en-US" sz="14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644248274"/>
                  </a:ext>
                </a:extLst>
              </a:tr>
              <a:tr h="174211">
                <a:tc>
                  <a:txBody>
                    <a:bodyPr/>
                    <a:lstStyle/>
                    <a:p>
                      <a:pPr algn="ctr" fontAlgn="ctr"/>
                      <a:r>
                        <a:rPr lang="en-US" sz="900" b="0" i="0" u="none" strike="noStrike">
                          <a:solidFill>
                            <a:srgbClr val="000000"/>
                          </a:solidFill>
                          <a:effectLst/>
                          <a:latin typeface="Arial" panose="020B0604020202020204" pitchFamily="34"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1200">
                          <a:solidFill>
                            <a:srgbClr val="000000"/>
                          </a:solidFill>
                          <a:effectLst/>
                          <a:latin typeface="Arial" panose="020B0604020202020204" pitchFamily="34" charset="0"/>
                          <a:ea typeface="SimSun" panose="02010600030101010101" pitchFamily="2" charset="-122"/>
                        </a:rPr>
                        <a:t>0.36%</a:t>
                      </a:r>
                      <a:endParaRPr lang="en-US" sz="14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1200">
                          <a:solidFill>
                            <a:srgbClr val="000000"/>
                          </a:solidFill>
                          <a:effectLst/>
                          <a:latin typeface="Arial" panose="020B0604020202020204" pitchFamily="34" charset="0"/>
                          <a:ea typeface="SimSun" panose="02010600030101010101" pitchFamily="2" charset="-122"/>
                        </a:rPr>
                        <a:t>0.91%</a:t>
                      </a:r>
                      <a:endParaRPr lang="en-US" sz="14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1200">
                          <a:solidFill>
                            <a:srgbClr val="000000"/>
                          </a:solidFill>
                          <a:effectLst/>
                          <a:latin typeface="Arial" panose="020B0604020202020204" pitchFamily="34" charset="0"/>
                          <a:ea typeface="SimSun" panose="02010600030101010101" pitchFamily="2" charset="-122"/>
                        </a:rPr>
                        <a:t>1.33%</a:t>
                      </a:r>
                      <a:endParaRPr lang="en-US" sz="1400">
                        <a:effectLst/>
                        <a:latin typeface="Times New Roman" panose="02020603050405020304" pitchFamily="18" charset="0"/>
                        <a:ea typeface="SimSun"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1200" dirty="0">
                          <a:solidFill>
                            <a:srgbClr val="000000"/>
                          </a:solidFill>
                          <a:effectLst/>
                          <a:latin typeface="Arial" panose="020B0604020202020204" pitchFamily="34" charset="0"/>
                          <a:ea typeface="SimSun" panose="02010600030101010101" pitchFamily="2" charset="-122"/>
                        </a:rPr>
                        <a:t>89%</a:t>
                      </a:r>
                      <a:endParaRPr lang="en-US" sz="1400" dirty="0">
                        <a:effectLst/>
                        <a:latin typeface="Times New Roman" panose="02020603050405020304" pitchFamily="18" charset="0"/>
                        <a:ea typeface="SimSun"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1200" dirty="0">
                          <a:solidFill>
                            <a:srgbClr val="000000"/>
                          </a:solidFill>
                          <a:effectLst/>
                          <a:latin typeface="Arial" panose="020B0604020202020204" pitchFamily="34" charset="0"/>
                          <a:ea typeface="SimSun" panose="02010600030101010101" pitchFamily="2" charset="-122"/>
                        </a:rPr>
                        <a:t>103%</a:t>
                      </a:r>
                      <a:endParaRPr lang="en-US" sz="1400" dirty="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63872008"/>
                  </a:ext>
                </a:extLst>
              </a:tr>
              <a:tr h="174211">
                <a:tc>
                  <a:txBody>
                    <a:bodyPr/>
                    <a:lstStyle/>
                    <a:p>
                      <a:pPr algn="ctr" fontAlgn="ctr"/>
                      <a:r>
                        <a:rPr lang="en-US" sz="900" b="0" i="0" u="none" strike="noStrike">
                          <a:solidFill>
                            <a:srgbClr val="000000"/>
                          </a:solidFill>
                          <a:effectLst/>
                          <a:latin typeface="Arial" panose="020B0604020202020204" pitchFamily="34" charset="0"/>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1200">
                          <a:solidFill>
                            <a:srgbClr val="000000"/>
                          </a:solidFill>
                          <a:effectLst/>
                          <a:latin typeface="Arial" panose="020B0604020202020204" pitchFamily="34" charset="0"/>
                          <a:ea typeface="SimSun" panose="02010600030101010101" pitchFamily="2" charset="-122"/>
                        </a:rPr>
                        <a:t>0.28%</a:t>
                      </a:r>
                      <a:endParaRPr lang="en-US" sz="14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1200">
                          <a:solidFill>
                            <a:srgbClr val="000000"/>
                          </a:solidFill>
                          <a:effectLst/>
                          <a:latin typeface="Arial" panose="020B0604020202020204" pitchFamily="34" charset="0"/>
                          <a:ea typeface="SimSun" panose="02010600030101010101" pitchFamily="2" charset="-122"/>
                        </a:rPr>
                        <a:t>0.43%</a:t>
                      </a:r>
                      <a:endParaRPr lang="en-US" sz="14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1200">
                          <a:solidFill>
                            <a:srgbClr val="000000"/>
                          </a:solidFill>
                          <a:effectLst/>
                          <a:latin typeface="Arial" panose="020B0604020202020204" pitchFamily="34" charset="0"/>
                          <a:ea typeface="SimSun" panose="02010600030101010101" pitchFamily="2" charset="-122"/>
                        </a:rPr>
                        <a:t>0.40%</a:t>
                      </a:r>
                      <a:endParaRPr lang="en-US" sz="1400">
                        <a:effectLst/>
                        <a:latin typeface="Times New Roman" panose="02020603050405020304" pitchFamily="18" charset="0"/>
                        <a:ea typeface="SimSun"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1200">
                          <a:solidFill>
                            <a:srgbClr val="000000"/>
                          </a:solidFill>
                          <a:effectLst/>
                          <a:latin typeface="Arial" panose="020B0604020202020204" pitchFamily="34" charset="0"/>
                          <a:ea typeface="SimSun" panose="02010600030101010101" pitchFamily="2" charset="-122"/>
                        </a:rPr>
                        <a:t>91%</a:t>
                      </a:r>
                      <a:endParaRPr lang="en-US" sz="1400">
                        <a:effectLst/>
                        <a:latin typeface="Times New Roman" panose="02020603050405020304" pitchFamily="18" charset="0"/>
                        <a:ea typeface="SimSun"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1200" dirty="0">
                          <a:solidFill>
                            <a:srgbClr val="000000"/>
                          </a:solidFill>
                          <a:effectLst/>
                          <a:latin typeface="Arial" panose="020B0604020202020204" pitchFamily="34" charset="0"/>
                          <a:ea typeface="SimSun" panose="02010600030101010101" pitchFamily="2" charset="-122"/>
                        </a:rPr>
                        <a:t>101%</a:t>
                      </a:r>
                      <a:endParaRPr lang="en-US" sz="1400" dirty="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09707172"/>
                  </a:ext>
                </a:extLst>
              </a:tr>
              <a:tr h="174211">
                <a:tc>
                  <a:txBody>
                    <a:bodyPr/>
                    <a:lstStyle/>
                    <a:p>
                      <a:pPr algn="ctr" fontAlgn="ctr"/>
                      <a:r>
                        <a:rPr lang="en-US" sz="900" b="1" i="0" u="none" strike="noStrike">
                          <a:solidFill>
                            <a:srgbClr val="000000"/>
                          </a:solidFill>
                          <a:effectLst/>
                          <a:latin typeface="Arial" panose="020B0604020202020204" pitchFamily="34" charset="0"/>
                        </a:rPr>
                        <a:t>Overall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1200">
                          <a:solidFill>
                            <a:srgbClr val="000000"/>
                          </a:solidFill>
                          <a:effectLst/>
                          <a:latin typeface="Arial" panose="020B0604020202020204" pitchFamily="34" charset="0"/>
                          <a:ea typeface="SimSun" panose="02010600030101010101" pitchFamily="2" charset="-122"/>
                        </a:rPr>
                        <a:t>0.16%</a:t>
                      </a:r>
                      <a:endParaRPr lang="en-US" sz="14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1200">
                          <a:solidFill>
                            <a:srgbClr val="000000"/>
                          </a:solidFill>
                          <a:effectLst/>
                          <a:latin typeface="Arial" panose="020B0604020202020204" pitchFamily="34" charset="0"/>
                          <a:ea typeface="SimSun" panose="02010600030101010101" pitchFamily="2" charset="-122"/>
                        </a:rPr>
                        <a:t>0.78%</a:t>
                      </a:r>
                      <a:endParaRPr lang="en-US" sz="140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1200">
                          <a:solidFill>
                            <a:srgbClr val="000000"/>
                          </a:solidFill>
                          <a:effectLst/>
                          <a:latin typeface="Arial" panose="020B0604020202020204" pitchFamily="34" charset="0"/>
                          <a:ea typeface="SimSun" panose="02010600030101010101" pitchFamily="2" charset="-122"/>
                        </a:rPr>
                        <a:t>0.89%</a:t>
                      </a:r>
                      <a:endParaRPr lang="en-US" sz="1400">
                        <a:effectLst/>
                        <a:latin typeface="Times New Roman" panose="02020603050405020304" pitchFamily="18" charset="0"/>
                        <a:ea typeface="SimSun"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1200">
                          <a:solidFill>
                            <a:srgbClr val="000000"/>
                          </a:solidFill>
                          <a:effectLst/>
                          <a:latin typeface="Arial" panose="020B0604020202020204" pitchFamily="34" charset="0"/>
                          <a:ea typeface="SimSun" panose="02010600030101010101" pitchFamily="2" charset="-122"/>
                        </a:rPr>
                        <a:t>90%</a:t>
                      </a:r>
                      <a:endParaRPr lang="en-US" sz="1400">
                        <a:effectLst/>
                        <a:latin typeface="Times New Roman" panose="02020603050405020304" pitchFamily="18" charset="0"/>
                        <a:ea typeface="SimSun"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1200" dirty="0">
                          <a:solidFill>
                            <a:srgbClr val="000000"/>
                          </a:solidFill>
                          <a:effectLst/>
                          <a:latin typeface="Arial" panose="020B0604020202020204" pitchFamily="34" charset="0"/>
                          <a:ea typeface="SimSun" panose="02010600030101010101" pitchFamily="2" charset="-122"/>
                        </a:rPr>
                        <a:t>101%</a:t>
                      </a:r>
                      <a:endParaRPr lang="en-US" sz="1400" dirty="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40889945"/>
                  </a:ext>
                </a:extLst>
              </a:tr>
              <a:tr h="174211">
                <a:tc>
                  <a:txBody>
                    <a:bodyPr/>
                    <a:lstStyle/>
                    <a:p>
                      <a:pPr algn="ctr" fontAlgn="ctr"/>
                      <a:r>
                        <a:rPr lang="en-US" sz="900" b="0" i="0" u="none" strike="noStrike">
                          <a:solidFill>
                            <a:srgbClr val="000000"/>
                          </a:solidFill>
                          <a:effectLst/>
                          <a:latin typeface="Arial" panose="020B0604020202020204" pitchFamily="34"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1200">
                          <a:solidFill>
                            <a:srgbClr val="000000"/>
                          </a:solidFill>
                          <a:effectLst/>
                          <a:latin typeface="Arial" panose="020B0604020202020204" pitchFamily="34" charset="0"/>
                          <a:ea typeface="SimSun" panose="02010600030101010101" pitchFamily="2" charset="-122"/>
                        </a:rPr>
                        <a:t>0.34%</a:t>
                      </a:r>
                      <a:endParaRPr lang="en-US" sz="14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1200">
                          <a:solidFill>
                            <a:srgbClr val="000000"/>
                          </a:solidFill>
                          <a:effectLst/>
                          <a:latin typeface="Arial" panose="020B0604020202020204" pitchFamily="34" charset="0"/>
                          <a:ea typeface="SimSun" panose="02010600030101010101" pitchFamily="2" charset="-122"/>
                        </a:rPr>
                        <a:t>1.20%</a:t>
                      </a:r>
                      <a:endParaRPr lang="en-US" sz="140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1200">
                          <a:solidFill>
                            <a:srgbClr val="000000"/>
                          </a:solidFill>
                          <a:effectLst/>
                          <a:latin typeface="Arial" panose="020B0604020202020204" pitchFamily="34" charset="0"/>
                          <a:ea typeface="SimSun" panose="02010600030101010101" pitchFamily="2" charset="-122"/>
                        </a:rPr>
                        <a:t>1.35%</a:t>
                      </a:r>
                      <a:endParaRPr lang="en-US" sz="1400">
                        <a:effectLst/>
                        <a:latin typeface="Times New Roman" panose="02020603050405020304" pitchFamily="18" charset="0"/>
                        <a:ea typeface="SimSun"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1200">
                          <a:solidFill>
                            <a:srgbClr val="000000"/>
                          </a:solidFill>
                          <a:effectLst/>
                          <a:latin typeface="Arial" panose="020B0604020202020204" pitchFamily="34" charset="0"/>
                          <a:ea typeface="SimSun" panose="02010600030101010101" pitchFamily="2" charset="-122"/>
                        </a:rPr>
                        <a:t>85%</a:t>
                      </a:r>
                      <a:endParaRPr lang="en-US" sz="1400">
                        <a:effectLst/>
                        <a:latin typeface="Times New Roman" panose="02020603050405020304" pitchFamily="18" charset="0"/>
                        <a:ea typeface="SimSun"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1200" dirty="0">
                          <a:solidFill>
                            <a:srgbClr val="000000"/>
                          </a:solidFill>
                          <a:effectLst/>
                          <a:latin typeface="Arial" panose="020B0604020202020204" pitchFamily="34" charset="0"/>
                          <a:ea typeface="SimSun" panose="02010600030101010101" pitchFamily="2" charset="-122"/>
                        </a:rPr>
                        <a:t>98%</a:t>
                      </a:r>
                      <a:endParaRPr lang="en-US" sz="1400" dirty="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797510536"/>
                  </a:ext>
                </a:extLst>
              </a:tr>
              <a:tr h="174211">
                <a:tc>
                  <a:txBody>
                    <a:bodyPr/>
                    <a:lstStyle/>
                    <a:p>
                      <a:pPr algn="ctr" fontAlgn="ctr"/>
                      <a:r>
                        <a:rPr lang="en-US" sz="900" b="0" i="0" u="none" strike="noStrike" dirty="0">
                          <a:solidFill>
                            <a:srgbClr val="000000"/>
                          </a:solidFill>
                          <a:effectLst/>
                          <a:latin typeface="Arial" panose="020B0604020202020204" pitchFamily="34" charset="0"/>
                        </a:rPr>
                        <a:t>Class F</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1200">
                          <a:solidFill>
                            <a:srgbClr val="000000"/>
                          </a:solidFill>
                          <a:effectLst/>
                          <a:latin typeface="Arial" panose="020B0604020202020204" pitchFamily="34" charset="0"/>
                          <a:ea typeface="SimSun" panose="02010600030101010101" pitchFamily="2" charset="-122"/>
                        </a:rPr>
                        <a:t>0.31%</a:t>
                      </a:r>
                      <a:endParaRPr lang="en-US" sz="14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1200">
                          <a:solidFill>
                            <a:srgbClr val="000000"/>
                          </a:solidFill>
                          <a:effectLst/>
                          <a:latin typeface="Arial" panose="020B0604020202020204" pitchFamily="34" charset="0"/>
                          <a:ea typeface="SimSun" panose="02010600030101010101" pitchFamily="2" charset="-122"/>
                        </a:rPr>
                        <a:t>0.61%</a:t>
                      </a:r>
                      <a:endParaRPr lang="en-US" sz="14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1200">
                          <a:solidFill>
                            <a:srgbClr val="000000"/>
                          </a:solidFill>
                          <a:effectLst/>
                          <a:latin typeface="Arial" panose="020B0604020202020204" pitchFamily="34" charset="0"/>
                          <a:ea typeface="SimSun" panose="02010600030101010101" pitchFamily="2" charset="-122"/>
                        </a:rPr>
                        <a:t>0.86%</a:t>
                      </a:r>
                      <a:endParaRPr lang="en-US" sz="1400">
                        <a:effectLst/>
                        <a:latin typeface="Times New Roman" panose="02020603050405020304" pitchFamily="18" charset="0"/>
                        <a:ea typeface="SimSun"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1200">
                          <a:solidFill>
                            <a:srgbClr val="000000"/>
                          </a:solidFill>
                          <a:effectLst/>
                          <a:latin typeface="Arial" panose="020B0604020202020204" pitchFamily="34" charset="0"/>
                          <a:ea typeface="SimSun" panose="02010600030101010101" pitchFamily="2" charset="-122"/>
                        </a:rPr>
                        <a:t>92%</a:t>
                      </a:r>
                      <a:endParaRPr lang="en-US" sz="1400">
                        <a:effectLst/>
                        <a:latin typeface="Times New Roman" panose="02020603050405020304" pitchFamily="18" charset="0"/>
                        <a:ea typeface="SimSun"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1200" dirty="0">
                          <a:solidFill>
                            <a:srgbClr val="000000"/>
                          </a:solidFill>
                          <a:effectLst/>
                          <a:latin typeface="Arial" panose="020B0604020202020204" pitchFamily="34" charset="0"/>
                          <a:ea typeface="SimSun" panose="02010600030101010101" pitchFamily="2" charset="-122"/>
                        </a:rPr>
                        <a:t>99%</a:t>
                      </a:r>
                      <a:endParaRPr lang="en-US" sz="1400" dirty="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13111860"/>
                  </a:ext>
                </a:extLst>
              </a:tr>
            </a:tbl>
          </a:graphicData>
        </a:graphic>
      </p:graphicFrame>
      <p:graphicFrame>
        <p:nvGraphicFramePr>
          <p:cNvPr id="8" name="Table 7">
            <a:extLst>
              <a:ext uri="{FF2B5EF4-FFF2-40B4-BE49-F238E27FC236}">
                <a16:creationId xmlns:a16="http://schemas.microsoft.com/office/drawing/2014/main" id="{4381D771-458F-4B1B-AECF-79371042C483}"/>
              </a:ext>
            </a:extLst>
          </p:cNvPr>
          <p:cNvGraphicFramePr>
            <a:graphicFrameLocks noGrp="1"/>
          </p:cNvGraphicFramePr>
          <p:nvPr>
            <p:extLst>
              <p:ext uri="{D42A27DB-BD31-4B8C-83A1-F6EECF244321}">
                <p14:modId xmlns:p14="http://schemas.microsoft.com/office/powerpoint/2010/main" val="2861835244"/>
              </p:ext>
            </p:extLst>
          </p:nvPr>
        </p:nvGraphicFramePr>
        <p:xfrm>
          <a:off x="6300909" y="4308243"/>
          <a:ext cx="3498150" cy="2069439"/>
        </p:xfrm>
        <a:graphic>
          <a:graphicData uri="http://schemas.openxmlformats.org/drawingml/2006/table">
            <a:tbl>
              <a:tblPr/>
              <a:tblGrid>
                <a:gridCol w="699630">
                  <a:extLst>
                    <a:ext uri="{9D8B030D-6E8A-4147-A177-3AD203B41FA5}">
                      <a16:colId xmlns:a16="http://schemas.microsoft.com/office/drawing/2014/main" val="3666954134"/>
                    </a:ext>
                  </a:extLst>
                </a:gridCol>
                <a:gridCol w="699630">
                  <a:extLst>
                    <a:ext uri="{9D8B030D-6E8A-4147-A177-3AD203B41FA5}">
                      <a16:colId xmlns:a16="http://schemas.microsoft.com/office/drawing/2014/main" val="1611371501"/>
                    </a:ext>
                  </a:extLst>
                </a:gridCol>
                <a:gridCol w="699630">
                  <a:extLst>
                    <a:ext uri="{9D8B030D-6E8A-4147-A177-3AD203B41FA5}">
                      <a16:colId xmlns:a16="http://schemas.microsoft.com/office/drawing/2014/main" val="3073241089"/>
                    </a:ext>
                  </a:extLst>
                </a:gridCol>
                <a:gridCol w="699630">
                  <a:extLst>
                    <a:ext uri="{9D8B030D-6E8A-4147-A177-3AD203B41FA5}">
                      <a16:colId xmlns:a16="http://schemas.microsoft.com/office/drawing/2014/main" val="865956558"/>
                    </a:ext>
                  </a:extLst>
                </a:gridCol>
                <a:gridCol w="699630">
                  <a:extLst>
                    <a:ext uri="{9D8B030D-6E8A-4147-A177-3AD203B41FA5}">
                      <a16:colId xmlns:a16="http://schemas.microsoft.com/office/drawing/2014/main" val="2801701744"/>
                    </a:ext>
                  </a:extLst>
                </a:gridCol>
              </a:tblGrid>
              <a:tr h="257977">
                <a:tc>
                  <a:txBody>
                    <a:bodyPr/>
                    <a:lstStyle/>
                    <a:p>
                      <a:pPr algn="ctr" fontAlgn="ctr"/>
                      <a:r>
                        <a:rPr lang="en-US" sz="900" b="1" i="0" u="none" strike="noStrike" dirty="0">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ctr" fontAlgn="ctr"/>
                      <a:r>
                        <a:rPr lang="en-US" sz="900" b="1" i="0" u="none" strike="noStrike" dirty="0">
                          <a:solidFill>
                            <a:srgbClr val="000000"/>
                          </a:solidFill>
                          <a:effectLst/>
                          <a:latin typeface="Arial" panose="020B0604020202020204" pitchFamily="34" charset="0"/>
                        </a:rPr>
                        <a:t>Random Access</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en-US" sz="1200" b="0" i="0" u="none" strike="noStrike" dirty="0">
                        <a:solidFill>
                          <a:srgbClr val="000000"/>
                        </a:solidFill>
                        <a:effectLst/>
                        <a:latin typeface="Calibri" panose="020F050202020403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89017357"/>
                  </a:ext>
                </a:extLst>
              </a:tr>
              <a:tr h="174211">
                <a:tc gridSpan="5">
                  <a:txBody>
                    <a:bodyPr/>
                    <a:lstStyle/>
                    <a:p>
                      <a:pPr algn="ctr" fontAlgn="ctr"/>
                      <a:r>
                        <a:rPr lang="en-US" sz="900" b="1" i="0" u="none" strike="noStrike" dirty="0">
                          <a:solidFill>
                            <a:srgbClr val="000000"/>
                          </a:solidFill>
                          <a:effectLst/>
                          <a:latin typeface="Arial" panose="020B0604020202020204" pitchFamily="34" charset="0"/>
                        </a:rPr>
                        <a:t>Over VTM-6.0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485909320"/>
                  </a:ext>
                </a:extLst>
              </a:tr>
              <a:tr h="174211">
                <a:tc>
                  <a:txBody>
                    <a:bodyPr/>
                    <a:lstStyle/>
                    <a:p>
                      <a:pPr algn="ctr" fontAlgn="ctr"/>
                      <a:r>
                        <a:rPr lang="en-US" sz="900" b="0" i="0" u="none" strike="noStrike" dirty="0">
                          <a:solidFill>
                            <a:srgbClr val="000000"/>
                          </a:solidFill>
                          <a:effectLst/>
                          <a:latin typeface="Arial" panose="020B0604020202020204" pitchFamily="34" charset="0"/>
                        </a:rPr>
                        <a:t>Y</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3457975"/>
                  </a:ext>
                </a:extLst>
              </a:tr>
              <a:tr h="174211">
                <a:tc>
                  <a:txBody>
                    <a:bodyPr/>
                    <a:lstStyle/>
                    <a:p>
                      <a:pPr marL="0" marR="0" algn="ctr" hangingPunct="1">
                        <a:spcBef>
                          <a:spcPts val="0"/>
                        </a:spcBef>
                        <a:spcAft>
                          <a:spcPts val="0"/>
                        </a:spcAft>
                        <a:tabLst>
                          <a:tab pos="504190" algn="l"/>
                          <a:tab pos="756285" algn="l"/>
                          <a:tab pos="1008380" algn="l"/>
                          <a:tab pos="1260475" algn="l"/>
                        </a:tabLst>
                      </a:pPr>
                      <a:r>
                        <a:rPr lang="en-GB" sz="1200" dirty="0">
                          <a:solidFill>
                            <a:srgbClr val="000000"/>
                          </a:solidFill>
                          <a:effectLst/>
                          <a:latin typeface="Arial" panose="020B0604020202020204" pitchFamily="34" charset="0"/>
                          <a:ea typeface="SimSun" panose="02010600030101010101" pitchFamily="2" charset="-122"/>
                        </a:rPr>
                        <a:t>0.02%</a:t>
                      </a:r>
                      <a:endParaRPr lang="en-US" sz="12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1200" dirty="0">
                          <a:solidFill>
                            <a:srgbClr val="000000"/>
                          </a:solidFill>
                          <a:effectLst/>
                          <a:latin typeface="Arial" panose="020B0604020202020204" pitchFamily="34" charset="0"/>
                          <a:ea typeface="SimSun" panose="02010600030101010101" pitchFamily="2" charset="-122"/>
                        </a:rPr>
                        <a:t>0.52%</a:t>
                      </a:r>
                      <a:endParaRPr lang="en-US" sz="1200" dirty="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1200">
                          <a:solidFill>
                            <a:srgbClr val="000000"/>
                          </a:solidFill>
                          <a:effectLst/>
                          <a:latin typeface="Arial" panose="020B0604020202020204" pitchFamily="34" charset="0"/>
                          <a:ea typeface="SimSun" panose="02010600030101010101" pitchFamily="2" charset="-122"/>
                        </a:rPr>
                        <a:t>0.29%</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1200">
                          <a:solidFill>
                            <a:srgbClr val="000000"/>
                          </a:solidFill>
                          <a:effectLst/>
                          <a:latin typeface="Arial" panose="020B0604020202020204" pitchFamily="34" charset="0"/>
                          <a:ea typeface="SimSun" panose="02010600030101010101" pitchFamily="2" charset="-122"/>
                        </a:rPr>
                        <a:t>99%</a:t>
                      </a:r>
                      <a:endParaRPr lang="en-US" sz="1200">
                        <a:effectLst/>
                        <a:latin typeface="Times New Roman" panose="02020603050405020304" pitchFamily="18" charset="0"/>
                        <a:ea typeface="SimSun"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487774740"/>
                  </a:ext>
                </a:extLst>
              </a:tr>
              <a:tr h="174211">
                <a:tc>
                  <a:txBody>
                    <a:bodyPr/>
                    <a:lstStyle/>
                    <a:p>
                      <a:pPr marL="0" marR="0" algn="ctr" hangingPunct="1">
                        <a:spcBef>
                          <a:spcPts val="0"/>
                        </a:spcBef>
                        <a:spcAft>
                          <a:spcPts val="0"/>
                        </a:spcAft>
                        <a:tabLst>
                          <a:tab pos="504190" algn="l"/>
                          <a:tab pos="756285" algn="l"/>
                          <a:tab pos="1008380" algn="l"/>
                          <a:tab pos="1260475" algn="l"/>
                        </a:tabLst>
                      </a:pPr>
                      <a:r>
                        <a:rPr lang="en-GB" sz="1200">
                          <a:solidFill>
                            <a:srgbClr val="000000"/>
                          </a:solidFill>
                          <a:effectLst/>
                          <a:latin typeface="Arial" panose="020B0604020202020204" pitchFamily="34" charset="0"/>
                          <a:ea typeface="SimSun" panose="02010600030101010101" pitchFamily="2" charset="-122"/>
                        </a:rPr>
                        <a:t>0.07%</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1200" dirty="0">
                          <a:solidFill>
                            <a:srgbClr val="000000"/>
                          </a:solidFill>
                          <a:effectLst/>
                          <a:latin typeface="Arial" panose="020B0604020202020204" pitchFamily="34" charset="0"/>
                          <a:ea typeface="SimSun" panose="02010600030101010101" pitchFamily="2" charset="-122"/>
                        </a:rPr>
                        <a:t>0.57%</a:t>
                      </a:r>
                      <a:endParaRPr lang="en-US" sz="1200" dirty="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1200">
                          <a:solidFill>
                            <a:srgbClr val="000000"/>
                          </a:solidFill>
                          <a:effectLst/>
                          <a:latin typeface="Arial" panose="020B0604020202020204" pitchFamily="34" charset="0"/>
                          <a:ea typeface="SimSun" panose="02010600030101010101" pitchFamily="2" charset="-122"/>
                        </a:rPr>
                        <a:t>0.63%</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1200">
                          <a:solidFill>
                            <a:srgbClr val="000000"/>
                          </a:solidFill>
                          <a:effectLst/>
                          <a:latin typeface="Arial" panose="020B0604020202020204" pitchFamily="34" charset="0"/>
                          <a:ea typeface="SimSun" panose="02010600030101010101" pitchFamily="2" charset="-122"/>
                        </a:rPr>
                        <a:t>101%</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249029820"/>
                  </a:ext>
                </a:extLst>
              </a:tr>
              <a:tr h="174211">
                <a:tc>
                  <a:txBody>
                    <a:bodyPr/>
                    <a:lstStyle/>
                    <a:p>
                      <a:pPr marL="0" marR="0" algn="ctr" hangingPunct="1">
                        <a:spcBef>
                          <a:spcPts val="0"/>
                        </a:spcBef>
                        <a:spcAft>
                          <a:spcPts val="0"/>
                        </a:spcAft>
                        <a:tabLst>
                          <a:tab pos="504190" algn="l"/>
                          <a:tab pos="756285" algn="l"/>
                          <a:tab pos="1008380" algn="l"/>
                          <a:tab pos="1260475" algn="l"/>
                        </a:tabLst>
                      </a:pPr>
                      <a:r>
                        <a:rPr lang="en-GB" sz="1200">
                          <a:solidFill>
                            <a:srgbClr val="000000"/>
                          </a:solidFill>
                          <a:effectLst/>
                          <a:latin typeface="Arial" panose="020B0604020202020204" pitchFamily="34" charset="0"/>
                          <a:ea typeface="SimSun" panose="02010600030101010101" pitchFamily="2" charset="-122"/>
                        </a:rPr>
                        <a:t>0.07%</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1200" dirty="0">
                          <a:solidFill>
                            <a:srgbClr val="000000"/>
                          </a:solidFill>
                          <a:effectLst/>
                          <a:latin typeface="Arial" panose="020B0604020202020204" pitchFamily="34" charset="0"/>
                          <a:ea typeface="SimSun" panose="02010600030101010101" pitchFamily="2" charset="-122"/>
                        </a:rPr>
                        <a:t>1.07%</a:t>
                      </a:r>
                      <a:endParaRPr lang="en-US" sz="1200" dirty="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1200" dirty="0">
                          <a:solidFill>
                            <a:srgbClr val="000000"/>
                          </a:solidFill>
                          <a:effectLst/>
                          <a:latin typeface="Arial" panose="020B0604020202020204" pitchFamily="34" charset="0"/>
                          <a:ea typeface="SimSun" panose="02010600030101010101" pitchFamily="2" charset="-122"/>
                        </a:rPr>
                        <a:t>1.09%</a:t>
                      </a:r>
                      <a:endParaRPr lang="en-US" sz="1200" dirty="0">
                        <a:effectLst/>
                        <a:latin typeface="Times New Roman" panose="02020603050405020304" pitchFamily="18" charset="0"/>
                        <a:ea typeface="SimSun"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1200">
                          <a:solidFill>
                            <a:srgbClr val="000000"/>
                          </a:solidFill>
                          <a:effectLst/>
                          <a:latin typeface="Arial" panose="020B0604020202020204" pitchFamily="34" charset="0"/>
                          <a:ea typeface="SimSun" panose="02010600030101010101" pitchFamily="2" charset="-122"/>
                        </a:rPr>
                        <a:t>98%</a:t>
                      </a:r>
                      <a:endParaRPr lang="en-US" sz="1200">
                        <a:effectLst/>
                        <a:latin typeface="Times New Roman" panose="02020603050405020304" pitchFamily="18" charset="0"/>
                        <a:ea typeface="SimSun"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271340980"/>
                  </a:ext>
                </a:extLst>
              </a:tr>
              <a:tr h="174211">
                <a:tc>
                  <a:txBody>
                    <a:bodyPr/>
                    <a:lstStyle/>
                    <a:p>
                      <a:pPr marL="0" marR="0" algn="ctr" hangingPunct="1">
                        <a:spcBef>
                          <a:spcPts val="0"/>
                        </a:spcBef>
                        <a:spcAft>
                          <a:spcPts val="0"/>
                        </a:spcAft>
                        <a:tabLst>
                          <a:tab pos="504190" algn="l"/>
                          <a:tab pos="756285" algn="l"/>
                          <a:tab pos="1008380" algn="l"/>
                          <a:tab pos="1260475" algn="l"/>
                        </a:tabLst>
                      </a:pPr>
                      <a:r>
                        <a:rPr lang="en-GB" sz="1200">
                          <a:solidFill>
                            <a:srgbClr val="000000"/>
                          </a:solidFill>
                          <a:effectLst/>
                          <a:latin typeface="Arial" panose="020B0604020202020204" pitchFamily="34" charset="0"/>
                          <a:ea typeface="SimSun" panose="02010600030101010101" pitchFamily="2" charset="-122"/>
                        </a:rPr>
                        <a:t>0.21%</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1200">
                          <a:solidFill>
                            <a:srgbClr val="000000"/>
                          </a:solidFill>
                          <a:effectLst/>
                          <a:latin typeface="Arial" panose="020B0604020202020204" pitchFamily="34" charset="0"/>
                          <a:ea typeface="SimSun" panose="02010600030101010101" pitchFamily="2" charset="-122"/>
                        </a:rPr>
                        <a:t>0.54%</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1200" dirty="0">
                          <a:solidFill>
                            <a:srgbClr val="000000"/>
                          </a:solidFill>
                          <a:effectLst/>
                          <a:latin typeface="Arial" panose="020B0604020202020204" pitchFamily="34" charset="0"/>
                          <a:ea typeface="SimSun" panose="02010600030101010101" pitchFamily="2" charset="-122"/>
                        </a:rPr>
                        <a:t>0.67%</a:t>
                      </a:r>
                      <a:endParaRPr lang="en-US" sz="1200" dirty="0">
                        <a:effectLst/>
                        <a:latin typeface="Times New Roman" panose="02020603050405020304" pitchFamily="18" charset="0"/>
                        <a:ea typeface="SimSun"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1200" dirty="0">
                          <a:solidFill>
                            <a:srgbClr val="000000"/>
                          </a:solidFill>
                          <a:effectLst/>
                          <a:latin typeface="Arial" panose="020B0604020202020204" pitchFamily="34" charset="0"/>
                          <a:ea typeface="SimSun" panose="02010600030101010101" pitchFamily="2" charset="-122"/>
                        </a:rPr>
                        <a:t>100%</a:t>
                      </a:r>
                      <a:endParaRPr lang="en-US" sz="1200" dirty="0">
                        <a:effectLst/>
                        <a:latin typeface="Times New Roman" panose="02020603050405020304" pitchFamily="18" charset="0"/>
                        <a:ea typeface="SimSun"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1200">
                          <a:solidFill>
                            <a:srgbClr val="000000"/>
                          </a:solidFill>
                          <a:effectLst/>
                          <a:latin typeface="Arial" panose="020B0604020202020204" pitchFamily="34" charset="0"/>
                          <a:ea typeface="SimSun" panose="02010600030101010101" pitchFamily="2" charset="-122"/>
                        </a:rPr>
                        <a:t>103%</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908544347"/>
                  </a:ext>
                </a:extLst>
              </a:tr>
              <a:tr h="174211">
                <a:tc>
                  <a:txBody>
                    <a:bodyPr/>
                    <a:lstStyle/>
                    <a:p>
                      <a:pPr marL="0" marR="0" algn="ctr" hangingPunct="1">
                        <a:spcBef>
                          <a:spcPts val="0"/>
                        </a:spcBef>
                        <a:spcAft>
                          <a:spcPts val="0"/>
                        </a:spcAft>
                        <a:tabLst>
                          <a:tab pos="504190" algn="l"/>
                          <a:tab pos="756285" algn="l"/>
                          <a:tab pos="1008380" algn="l"/>
                          <a:tab pos="1260475" algn="l"/>
                        </a:tabLst>
                      </a:pPr>
                      <a:r>
                        <a:rPr lang="en-GB" sz="1200">
                          <a:solidFill>
                            <a:srgbClr val="000000"/>
                          </a:solidFill>
                          <a:effectLst/>
                          <a:latin typeface="Arial" panose="020B0604020202020204" pitchFamily="34" charset="0"/>
                          <a:ea typeface="SimSun" panose="02010600030101010101" pitchFamily="2" charset="-122"/>
                        </a:rPr>
                        <a:t> </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endParaRPr lang="en-US" sz="1200">
                        <a:effectLst/>
                        <a:latin typeface="Times New Roman" panose="02020603050405020304" pitchFamily="18" charset="0"/>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1200" dirty="0">
                          <a:solidFill>
                            <a:srgbClr val="000000"/>
                          </a:solidFill>
                          <a:effectLst/>
                          <a:latin typeface="Arial" panose="020B0604020202020204" pitchFamily="34" charset="0"/>
                          <a:ea typeface="SimSun" panose="02010600030101010101" pitchFamily="2" charset="-122"/>
                        </a:rPr>
                        <a:t> </a:t>
                      </a:r>
                      <a:endParaRPr lang="en-US" sz="1200" dirty="0">
                        <a:effectLst/>
                        <a:latin typeface="Times New Roman" panose="02020603050405020304" pitchFamily="18" charset="0"/>
                        <a:ea typeface="SimSun"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1200" dirty="0">
                          <a:solidFill>
                            <a:srgbClr val="000000"/>
                          </a:solidFill>
                          <a:effectLst/>
                          <a:latin typeface="Arial" panose="020B0604020202020204" pitchFamily="34" charset="0"/>
                          <a:ea typeface="SimSun" panose="02010600030101010101" pitchFamily="2" charset="-122"/>
                        </a:rPr>
                        <a:t> </a:t>
                      </a:r>
                      <a:endParaRPr lang="en-US" sz="1200" dirty="0">
                        <a:effectLst/>
                        <a:latin typeface="Times New Roman" panose="02020603050405020304" pitchFamily="18" charset="0"/>
                        <a:ea typeface="SimSun"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1200">
                          <a:solidFill>
                            <a:srgbClr val="000000"/>
                          </a:solidFill>
                          <a:effectLst/>
                          <a:latin typeface="Arial" panose="020B0604020202020204" pitchFamily="34" charset="0"/>
                          <a:ea typeface="SimSun" panose="02010600030101010101" pitchFamily="2" charset="-122"/>
                        </a:rPr>
                        <a:t> </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42248803"/>
                  </a:ext>
                </a:extLst>
              </a:tr>
              <a:tr h="174211">
                <a:tc>
                  <a:txBody>
                    <a:bodyPr/>
                    <a:lstStyle/>
                    <a:p>
                      <a:pPr marL="0" marR="0" algn="ctr" hangingPunct="1">
                        <a:spcBef>
                          <a:spcPts val="0"/>
                        </a:spcBef>
                        <a:spcAft>
                          <a:spcPts val="0"/>
                        </a:spcAft>
                        <a:tabLst>
                          <a:tab pos="504190" algn="l"/>
                          <a:tab pos="756285" algn="l"/>
                          <a:tab pos="1008380" algn="l"/>
                          <a:tab pos="1260475" algn="l"/>
                        </a:tabLst>
                      </a:pPr>
                      <a:r>
                        <a:rPr lang="en-GB" sz="1200">
                          <a:solidFill>
                            <a:srgbClr val="000000"/>
                          </a:solidFill>
                          <a:effectLst/>
                          <a:latin typeface="Arial" panose="020B0604020202020204" pitchFamily="34" charset="0"/>
                          <a:ea typeface="SimSun" panose="02010600030101010101" pitchFamily="2" charset="-122"/>
                        </a:rPr>
                        <a:t>0.10%</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1200">
                          <a:solidFill>
                            <a:srgbClr val="000000"/>
                          </a:solidFill>
                          <a:effectLst/>
                          <a:latin typeface="Arial" panose="020B0604020202020204" pitchFamily="34" charset="0"/>
                          <a:ea typeface="SimSun" panose="02010600030101010101" pitchFamily="2" charset="-122"/>
                        </a:rPr>
                        <a:t>0.72%</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1200">
                          <a:solidFill>
                            <a:srgbClr val="000000"/>
                          </a:solidFill>
                          <a:effectLst/>
                          <a:latin typeface="Arial" panose="020B0604020202020204" pitchFamily="34" charset="0"/>
                          <a:ea typeface="SimSun" panose="02010600030101010101" pitchFamily="2" charset="-122"/>
                        </a:rPr>
                        <a:t>0.72%</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1200" dirty="0">
                          <a:solidFill>
                            <a:srgbClr val="000000"/>
                          </a:solidFill>
                          <a:effectLst/>
                          <a:latin typeface="Arial" panose="020B0604020202020204" pitchFamily="34" charset="0"/>
                          <a:ea typeface="SimSun" panose="02010600030101010101" pitchFamily="2" charset="-122"/>
                        </a:rPr>
                        <a:t>99%</a:t>
                      </a:r>
                      <a:endParaRPr lang="en-US" sz="1200" dirty="0">
                        <a:effectLst/>
                        <a:latin typeface="Times New Roman" panose="02020603050405020304" pitchFamily="18" charset="0"/>
                        <a:ea typeface="SimSun"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1200" dirty="0">
                          <a:solidFill>
                            <a:srgbClr val="000000"/>
                          </a:solidFill>
                          <a:effectLst/>
                          <a:latin typeface="Arial" panose="020B0604020202020204" pitchFamily="34" charset="0"/>
                          <a:ea typeface="SimSun" panose="02010600030101010101" pitchFamily="2" charset="-122"/>
                        </a:rPr>
                        <a:t>101%</a:t>
                      </a:r>
                      <a:endParaRPr lang="en-US" sz="1200" dirty="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18864539"/>
                  </a:ext>
                </a:extLst>
              </a:tr>
              <a:tr h="174211">
                <a:tc>
                  <a:txBody>
                    <a:bodyPr/>
                    <a:lstStyle/>
                    <a:p>
                      <a:pPr marL="0" marR="0" algn="ctr" hangingPunct="1">
                        <a:spcBef>
                          <a:spcPts val="0"/>
                        </a:spcBef>
                        <a:spcAft>
                          <a:spcPts val="0"/>
                        </a:spcAft>
                        <a:tabLst>
                          <a:tab pos="504190" algn="l"/>
                          <a:tab pos="756285" algn="l"/>
                          <a:tab pos="1008380" algn="l"/>
                          <a:tab pos="1260475" algn="l"/>
                        </a:tabLst>
                      </a:pPr>
                      <a:r>
                        <a:rPr lang="en-GB" sz="1200">
                          <a:solidFill>
                            <a:srgbClr val="000000"/>
                          </a:solidFill>
                          <a:effectLst/>
                          <a:latin typeface="Arial" panose="020B0604020202020204" pitchFamily="34" charset="0"/>
                          <a:ea typeface="SimSun" panose="02010600030101010101" pitchFamily="2" charset="-122"/>
                        </a:rPr>
                        <a:t>0.12%</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1200">
                          <a:solidFill>
                            <a:srgbClr val="000000"/>
                          </a:solidFill>
                          <a:effectLst/>
                          <a:latin typeface="Arial" panose="020B0604020202020204" pitchFamily="34" charset="0"/>
                          <a:ea typeface="SimSun" panose="02010600030101010101" pitchFamily="2" charset="-122"/>
                        </a:rPr>
                        <a:t>0.57%</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1200">
                          <a:solidFill>
                            <a:srgbClr val="000000"/>
                          </a:solidFill>
                          <a:effectLst/>
                          <a:latin typeface="Arial" panose="020B0604020202020204" pitchFamily="34" charset="0"/>
                          <a:ea typeface="SimSun" panose="02010600030101010101" pitchFamily="2" charset="-122"/>
                        </a:rPr>
                        <a:t>0.93%</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1200" dirty="0">
                          <a:solidFill>
                            <a:srgbClr val="000000"/>
                          </a:solidFill>
                          <a:effectLst/>
                          <a:latin typeface="Arial" panose="020B0604020202020204" pitchFamily="34" charset="0"/>
                          <a:ea typeface="SimSun" panose="02010600030101010101" pitchFamily="2" charset="-122"/>
                        </a:rPr>
                        <a:t>97%</a:t>
                      </a:r>
                      <a:endParaRPr lang="en-US" sz="1200" dirty="0">
                        <a:effectLst/>
                        <a:latin typeface="Times New Roman" panose="02020603050405020304" pitchFamily="18" charset="0"/>
                        <a:ea typeface="SimSun"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1200" dirty="0">
                          <a:solidFill>
                            <a:srgbClr val="000000"/>
                          </a:solidFill>
                          <a:effectLst/>
                          <a:latin typeface="Arial" panose="020B0604020202020204" pitchFamily="34" charset="0"/>
                          <a:ea typeface="SimSun" panose="02010600030101010101" pitchFamily="2" charset="-122"/>
                        </a:rPr>
                        <a:t>99%</a:t>
                      </a:r>
                      <a:endParaRPr lang="en-US" sz="1200" dirty="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772521519"/>
                  </a:ext>
                </a:extLst>
              </a:tr>
              <a:tr h="174211">
                <a:tc>
                  <a:txBody>
                    <a:bodyPr/>
                    <a:lstStyle/>
                    <a:p>
                      <a:pPr marL="0" marR="0" algn="ctr" hangingPunct="1">
                        <a:spcBef>
                          <a:spcPts val="0"/>
                        </a:spcBef>
                        <a:spcAft>
                          <a:spcPts val="0"/>
                        </a:spcAft>
                        <a:tabLst>
                          <a:tab pos="504190" algn="l"/>
                          <a:tab pos="756285" algn="l"/>
                          <a:tab pos="1008380" algn="l"/>
                          <a:tab pos="1260475" algn="l"/>
                        </a:tabLst>
                      </a:pPr>
                      <a:r>
                        <a:rPr lang="en-GB" sz="1200">
                          <a:solidFill>
                            <a:srgbClr val="000000"/>
                          </a:solidFill>
                          <a:effectLst/>
                          <a:latin typeface="Arial" panose="020B0604020202020204" pitchFamily="34" charset="0"/>
                          <a:ea typeface="SimSun" panose="02010600030101010101" pitchFamily="2" charset="-122"/>
                        </a:rPr>
                        <a:t>0.16%</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1200">
                          <a:solidFill>
                            <a:srgbClr val="000000"/>
                          </a:solidFill>
                          <a:effectLst/>
                          <a:latin typeface="Arial" panose="020B0604020202020204" pitchFamily="34" charset="0"/>
                          <a:ea typeface="SimSun" panose="02010600030101010101" pitchFamily="2" charset="-122"/>
                        </a:rPr>
                        <a:t>0.27%</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1200">
                          <a:solidFill>
                            <a:srgbClr val="000000"/>
                          </a:solidFill>
                          <a:effectLst/>
                          <a:latin typeface="Arial" panose="020B0604020202020204" pitchFamily="34" charset="0"/>
                          <a:ea typeface="SimSun" panose="02010600030101010101" pitchFamily="2" charset="-122"/>
                        </a:rPr>
                        <a:t>0.45%</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1200">
                          <a:solidFill>
                            <a:srgbClr val="000000"/>
                          </a:solidFill>
                          <a:effectLst/>
                          <a:latin typeface="Arial" panose="020B0604020202020204" pitchFamily="34" charset="0"/>
                          <a:ea typeface="SimSun" panose="02010600030101010101" pitchFamily="2" charset="-122"/>
                        </a:rPr>
                        <a:t>98%</a:t>
                      </a:r>
                      <a:endParaRPr lang="en-US" sz="1200">
                        <a:effectLst/>
                        <a:latin typeface="Times New Roman" panose="02020603050405020304" pitchFamily="18" charset="0"/>
                        <a:ea typeface="SimSun"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1200" dirty="0">
                          <a:solidFill>
                            <a:srgbClr val="000000"/>
                          </a:solidFill>
                          <a:effectLst/>
                          <a:latin typeface="Arial" panose="020B0604020202020204" pitchFamily="34" charset="0"/>
                          <a:ea typeface="SimSun" panose="02010600030101010101" pitchFamily="2" charset="-122"/>
                        </a:rPr>
                        <a:t>99%</a:t>
                      </a:r>
                      <a:endParaRPr lang="en-US" sz="1200" dirty="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34163820"/>
                  </a:ext>
                </a:extLst>
              </a:tr>
            </a:tbl>
          </a:graphicData>
        </a:graphic>
      </p:graphicFrame>
    </p:spTree>
    <p:extLst>
      <p:ext uri="{BB962C8B-B14F-4D97-AF65-F5344CB8AC3E}">
        <p14:creationId xmlns:p14="http://schemas.microsoft.com/office/powerpoint/2010/main" val="39546825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E3A0AE-663E-45D9-92BC-2BC40F65B529}"/>
              </a:ext>
            </a:extLst>
          </p:cNvPr>
          <p:cNvSpPr>
            <a:spLocks noGrp="1"/>
          </p:cNvSpPr>
          <p:nvPr>
            <p:ph type="title"/>
          </p:nvPr>
        </p:nvSpPr>
        <p:spPr/>
        <p:txBody>
          <a:bodyPr/>
          <a:lstStyle/>
          <a:p>
            <a:r>
              <a:rPr lang="en-US" dirty="0"/>
              <a:t>Recommendation</a:t>
            </a:r>
          </a:p>
        </p:txBody>
      </p:sp>
      <p:sp>
        <p:nvSpPr>
          <p:cNvPr id="3" name="Subtitle 2">
            <a:extLst>
              <a:ext uri="{FF2B5EF4-FFF2-40B4-BE49-F238E27FC236}">
                <a16:creationId xmlns:a16="http://schemas.microsoft.com/office/drawing/2014/main" id="{6DED95E6-1501-4E68-86BA-D3624C5124BA}"/>
              </a:ext>
            </a:extLst>
          </p:cNvPr>
          <p:cNvSpPr>
            <a:spLocks noGrp="1"/>
          </p:cNvSpPr>
          <p:nvPr>
            <p:ph type="subTitle" idx="1"/>
          </p:nvPr>
        </p:nvSpPr>
        <p:spPr>
          <a:xfrm>
            <a:off x="479793" y="1297603"/>
            <a:ext cx="11202619" cy="431657"/>
          </a:xfrm>
        </p:spPr>
        <p:txBody>
          <a:bodyPr/>
          <a:lstStyle/>
          <a:p>
            <a:r>
              <a:rPr lang="en-US" dirty="0"/>
              <a:t>To adopt the proposed simplification</a:t>
            </a:r>
          </a:p>
          <a:p>
            <a:endParaRPr lang="en-US" dirty="0"/>
          </a:p>
          <a:p>
            <a:endParaRPr lang="en-US" dirty="0"/>
          </a:p>
          <a:p>
            <a:endParaRPr lang="en-US" dirty="0"/>
          </a:p>
          <a:p>
            <a:r>
              <a:rPr lang="en-US" dirty="0"/>
              <a:t>Cross-checker: Santiago De-Luxán-Hernández (HHI)</a:t>
            </a:r>
          </a:p>
        </p:txBody>
      </p:sp>
      <p:sp>
        <p:nvSpPr>
          <p:cNvPr id="4" name="Footer Placeholder 3">
            <a:extLst>
              <a:ext uri="{FF2B5EF4-FFF2-40B4-BE49-F238E27FC236}">
                <a16:creationId xmlns:a16="http://schemas.microsoft.com/office/drawing/2014/main" id="{63D671F5-46CE-4507-AD4C-3DA1D8447B1C}"/>
              </a:ext>
            </a:extLst>
          </p:cNvPr>
          <p:cNvSpPr>
            <a:spLocks noGrp="1"/>
          </p:cNvSpPr>
          <p:nvPr>
            <p:ph type="ftr" sz="quarter" idx="3"/>
          </p:nvPr>
        </p:nvSpPr>
        <p:spPr/>
        <p:txBody>
          <a:bodyPr/>
          <a:lstStyle/>
          <a:p>
            <a:endParaRPr lang="en-US" dirty="0"/>
          </a:p>
        </p:txBody>
      </p:sp>
    </p:spTree>
    <p:extLst>
      <p:ext uri="{BB962C8B-B14F-4D97-AF65-F5344CB8AC3E}">
        <p14:creationId xmlns:p14="http://schemas.microsoft.com/office/powerpoint/2010/main" val="22889547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EE4P_STYLE_ID" val="39dcc26a-7131-49f4-a9eb-1c0521500c03"/>
  <p:tag name="SP_AGENDA" val="SectionNumber SlideNumber"/>
</p:tagLst>
</file>

<file path=ppt/theme/theme1.xml><?xml version="1.0" encoding="utf-8"?>
<a:theme xmlns:a="http://schemas.openxmlformats.org/drawingml/2006/main" name="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square" lIns="137160" tIns="91440" rIns="0" bIns="91440" rtlCol="0">
        <a:spAutoFit/>
      </a:bodyPr>
      <a:lstStyle>
        <a:defPPr algn="l">
          <a:lnSpc>
            <a:spcPct val="95000"/>
          </a:lnSpc>
          <a:spcBef>
            <a:spcPts val="1200"/>
          </a:spcBef>
          <a:defRPr sz="1600" dirty="0" smtClean="0">
            <a:solidFill>
              <a:schemeClr val="tx1"/>
            </a:solidFill>
          </a:defRPr>
        </a:defPPr>
      </a:lstStyle>
    </a:txDef>
  </a:objectDefaults>
  <a:extraClrSchemeLst/>
  <a:extLst>
    <a:ext uri="{05A4C25C-085E-4340-85A3-A5531E510DB2}">
      <thm15:themeFamily xmlns:thm15="http://schemas.microsoft.com/office/thememl/2012/main" name="2017_Qualcomm_16x9_Corporate-Simplified_Template_12.13.2017_D.pptx" id="{D9D5CD66-12BC-41F2-AF5E-3627B779BE0D}" vid="{750ACC4F-9020-4209-8DF3-EB4A2022D382}"/>
    </a:ext>
  </a:extLst>
</a:theme>
</file>

<file path=ppt/theme/theme2.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blank</Template>
  <TotalTime>4436</TotalTime>
  <Words>339</Words>
  <Application>Microsoft Office PowerPoint</Application>
  <PresentationFormat>Widescreen</PresentationFormat>
  <Paragraphs>204</Paragraphs>
  <Slides>5</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vt:i4>
      </vt:variant>
    </vt:vector>
  </HeadingPairs>
  <TitlesOfParts>
    <vt:vector size="11" baseType="lpstr">
      <vt:lpstr>Arial</vt:lpstr>
      <vt:lpstr>Calibri</vt:lpstr>
      <vt:lpstr>Century Gothic</vt:lpstr>
      <vt:lpstr>Microsoft Sans Serif</vt:lpstr>
      <vt:lpstr>Times New Roman</vt:lpstr>
      <vt:lpstr>Qualcomm</vt:lpstr>
      <vt:lpstr>JVET-P0634  CE6-related: Removal of LFNST for 4x4, 4xN and Nx4 blocks </vt:lpstr>
      <vt:lpstr>Introduction</vt:lpstr>
      <vt:lpstr>Issues</vt:lpstr>
      <vt:lpstr>Propose: Remove LFNST for 4x4, 4xN and Nx4</vt:lpstr>
      <vt:lpstr>Recommendation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Corporate 16x9 Simplified External Template</dc:title>
  <dc:creator>Wei-Jung Chien</dc:creator>
  <cp:lastModifiedBy>Hilmi Enes Egilmez</cp:lastModifiedBy>
  <cp:revision>342</cp:revision>
  <dcterms:created xsi:type="dcterms:W3CDTF">2018-11-06T17:03:09Z</dcterms:created>
  <dcterms:modified xsi:type="dcterms:W3CDTF">2019-10-04T12:03:41Z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