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9">
  <p:sldMasterIdLst>
    <p:sldMasterId id="2147483648" r:id="rId1"/>
  </p:sldMasterIdLst>
  <p:notesMasterIdLst>
    <p:notesMasterId r:id="rId12"/>
  </p:notesMasterIdLst>
  <p:handoutMasterIdLst>
    <p:handoutMasterId r:id="rId13"/>
  </p:handoutMasterIdLst>
  <p:sldIdLst>
    <p:sldId id="573" r:id="rId2"/>
    <p:sldId id="906" r:id="rId3"/>
    <p:sldId id="909" r:id="rId4"/>
    <p:sldId id="910" r:id="rId5"/>
    <p:sldId id="911" r:id="rId6"/>
    <p:sldId id="913" r:id="rId7"/>
    <p:sldId id="914" r:id="rId8"/>
    <p:sldId id="915" r:id="rId9"/>
    <p:sldId id="908" r:id="rId10"/>
    <p:sldId id="884" r:id="rId11"/>
  </p:sldIdLst>
  <p:sldSz cx="12192000" cy="6858000"/>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0000"/>
    <a:srgbClr val="F816D8"/>
    <a:srgbClr val="314FD5"/>
    <a:srgbClr val="E0505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EA4963-D600-435C-9F4F-D353AAD28ED5}" v="49" dt="2019-10-02T09:34:11.9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3" autoAdjust="0"/>
    <p:restoredTop sz="95833" autoAdjust="0"/>
  </p:normalViewPr>
  <p:slideViewPr>
    <p:cSldViewPr snapToGrid="0">
      <p:cViewPr varScale="1">
        <p:scale>
          <a:sx n="101" d="100"/>
          <a:sy n="101" d="100"/>
        </p:scale>
        <p:origin x="144" y="396"/>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ibaud Biatek" userId="7dd24f03-83ee-4aeb-bcb9-1b2b4e0762ba" providerId="ADAL" clId="{797CFF4C-07FF-468B-917B-C299CB048B98}"/>
    <pc:docChg chg="undo custSel delSld modSld">
      <pc:chgData name="Thibaud Biatek" userId="7dd24f03-83ee-4aeb-bcb9-1b2b4e0762ba" providerId="ADAL" clId="{797CFF4C-07FF-468B-917B-C299CB048B98}" dt="2019-10-02T09:37:49.824" v="1557" actId="20577"/>
      <pc:docMkLst>
        <pc:docMk/>
      </pc:docMkLst>
      <pc:sldChg chg="modSp">
        <pc:chgData name="Thibaud Biatek" userId="7dd24f03-83ee-4aeb-bcb9-1b2b4e0762ba" providerId="ADAL" clId="{797CFF4C-07FF-468B-917B-C299CB048B98}" dt="2019-10-02T09:12:59.022" v="2" actId="20577"/>
        <pc:sldMkLst>
          <pc:docMk/>
          <pc:sldMk cId="3810703501" sldId="573"/>
        </pc:sldMkLst>
        <pc:spChg chg="mod">
          <ac:chgData name="Thibaud Biatek" userId="7dd24f03-83ee-4aeb-bcb9-1b2b4e0762ba" providerId="ADAL" clId="{797CFF4C-07FF-468B-917B-C299CB048B98}" dt="2019-10-02T09:12:59.022" v="2" actId="20577"/>
          <ac:spMkLst>
            <pc:docMk/>
            <pc:sldMk cId="3810703501" sldId="573"/>
            <ac:spMk id="3" creationId="{2584845F-75C2-415A-8317-9BE337A0A649}"/>
          </ac:spMkLst>
        </pc:spChg>
      </pc:sldChg>
      <pc:sldChg chg="modSp">
        <pc:chgData name="Thibaud Biatek" userId="7dd24f03-83ee-4aeb-bcb9-1b2b4e0762ba" providerId="ADAL" clId="{797CFF4C-07FF-468B-917B-C299CB048B98}" dt="2019-10-02T09:37:33.842" v="1553" actId="20577"/>
        <pc:sldMkLst>
          <pc:docMk/>
          <pc:sldMk cId="2945911646" sldId="906"/>
        </pc:sldMkLst>
        <pc:spChg chg="mod">
          <ac:chgData name="Thibaud Biatek" userId="7dd24f03-83ee-4aeb-bcb9-1b2b4e0762ba" providerId="ADAL" clId="{797CFF4C-07FF-468B-917B-C299CB048B98}" dt="2019-10-02T09:37:33.842" v="1553" actId="20577"/>
          <ac:spMkLst>
            <pc:docMk/>
            <pc:sldMk cId="2945911646" sldId="906"/>
            <ac:spMk id="3" creationId="{775037D3-A3B4-4335-B3E0-2F684139EEE0}"/>
          </ac:spMkLst>
        </pc:spChg>
      </pc:sldChg>
      <pc:sldChg chg="modSp">
        <pc:chgData name="Thibaud Biatek" userId="7dd24f03-83ee-4aeb-bcb9-1b2b4e0762ba" providerId="ADAL" clId="{797CFF4C-07FF-468B-917B-C299CB048B98}" dt="2019-10-02T09:37:49.824" v="1557" actId="20577"/>
        <pc:sldMkLst>
          <pc:docMk/>
          <pc:sldMk cId="313406681" sldId="908"/>
        </pc:sldMkLst>
        <pc:spChg chg="mod">
          <ac:chgData name="Thibaud Biatek" userId="7dd24f03-83ee-4aeb-bcb9-1b2b4e0762ba" providerId="ADAL" clId="{797CFF4C-07FF-468B-917B-C299CB048B98}" dt="2019-10-02T09:37:49.824" v="1557" actId="20577"/>
          <ac:spMkLst>
            <pc:docMk/>
            <pc:sldMk cId="313406681" sldId="908"/>
            <ac:spMk id="3" creationId="{775037D3-A3B4-4335-B3E0-2F684139EEE0}"/>
          </ac:spMkLst>
        </pc:spChg>
      </pc:sldChg>
      <pc:sldChg chg="addSp delSp modSp">
        <pc:chgData name="Thibaud Biatek" userId="7dd24f03-83ee-4aeb-bcb9-1b2b4e0762ba" providerId="ADAL" clId="{797CFF4C-07FF-468B-917B-C299CB048B98}" dt="2019-10-02T09:37:26.751" v="1549" actId="20577"/>
        <pc:sldMkLst>
          <pc:docMk/>
          <pc:sldMk cId="1351739125" sldId="909"/>
        </pc:sldMkLst>
        <pc:spChg chg="mod">
          <ac:chgData name="Thibaud Biatek" userId="7dd24f03-83ee-4aeb-bcb9-1b2b4e0762ba" providerId="ADAL" clId="{797CFF4C-07FF-468B-917B-C299CB048B98}" dt="2019-10-02T09:37:26.751" v="1549" actId="20577"/>
          <ac:spMkLst>
            <pc:docMk/>
            <pc:sldMk cId="1351739125" sldId="909"/>
            <ac:spMk id="3" creationId="{775037D3-A3B4-4335-B3E0-2F684139EEE0}"/>
          </ac:spMkLst>
        </pc:spChg>
        <pc:spChg chg="del">
          <ac:chgData name="Thibaud Biatek" userId="7dd24f03-83ee-4aeb-bcb9-1b2b4e0762ba" providerId="ADAL" clId="{797CFF4C-07FF-468B-917B-C299CB048B98}" dt="2019-10-02T09:19:08.634" v="773" actId="478"/>
          <ac:spMkLst>
            <pc:docMk/>
            <pc:sldMk cId="1351739125" sldId="909"/>
            <ac:spMk id="9" creationId="{B1BEB265-1442-4648-98E8-B7E29A263A28}"/>
          </ac:spMkLst>
        </pc:spChg>
        <pc:spChg chg="add mod">
          <ac:chgData name="Thibaud Biatek" userId="7dd24f03-83ee-4aeb-bcb9-1b2b4e0762ba" providerId="ADAL" clId="{797CFF4C-07FF-468B-917B-C299CB048B98}" dt="2019-10-02T09:20:51.917" v="1040" actId="1076"/>
          <ac:spMkLst>
            <pc:docMk/>
            <pc:sldMk cId="1351739125" sldId="909"/>
            <ac:spMk id="14" creationId="{9BF2959B-E668-4912-B083-6E67550DB877}"/>
          </ac:spMkLst>
        </pc:spChg>
        <pc:spChg chg="add del mod">
          <ac:chgData name="Thibaud Biatek" userId="7dd24f03-83ee-4aeb-bcb9-1b2b4e0762ba" providerId="ADAL" clId="{797CFF4C-07FF-468B-917B-C299CB048B98}" dt="2019-10-02T09:21:32.388" v="1165" actId="478"/>
          <ac:spMkLst>
            <pc:docMk/>
            <pc:sldMk cId="1351739125" sldId="909"/>
            <ac:spMk id="15" creationId="{388F4754-08D2-4EE8-88FE-BEC129ACFBE4}"/>
          </ac:spMkLst>
        </pc:spChg>
        <pc:spChg chg="add mod">
          <ac:chgData name="Thibaud Biatek" userId="7dd24f03-83ee-4aeb-bcb9-1b2b4e0762ba" providerId="ADAL" clId="{797CFF4C-07FF-468B-917B-C299CB048B98}" dt="2019-10-02T09:21:46.323" v="1169" actId="1076"/>
          <ac:spMkLst>
            <pc:docMk/>
            <pc:sldMk cId="1351739125" sldId="909"/>
            <ac:spMk id="16" creationId="{DB7EE2D2-5279-46D4-B175-C45F68E2CC55}"/>
          </ac:spMkLst>
        </pc:spChg>
        <pc:graphicFrameChg chg="add del">
          <ac:chgData name="Thibaud Biatek" userId="7dd24f03-83ee-4aeb-bcb9-1b2b4e0762ba" providerId="ADAL" clId="{797CFF4C-07FF-468B-917B-C299CB048B98}" dt="2019-10-02T09:20:42.690" v="1038"/>
          <ac:graphicFrameMkLst>
            <pc:docMk/>
            <pc:sldMk cId="1351739125" sldId="909"/>
            <ac:graphicFrameMk id="13" creationId="{BB3B44AC-FC2A-4E94-815D-90B910030A64}"/>
          </ac:graphicFrameMkLst>
        </pc:graphicFrameChg>
        <pc:picChg chg="del">
          <ac:chgData name="Thibaud Biatek" userId="7dd24f03-83ee-4aeb-bcb9-1b2b4e0762ba" providerId="ADAL" clId="{797CFF4C-07FF-468B-917B-C299CB048B98}" dt="2019-10-02T09:18:34.393" v="715" actId="478"/>
          <ac:picMkLst>
            <pc:docMk/>
            <pc:sldMk cId="1351739125" sldId="909"/>
            <ac:picMk id="10" creationId="{B1BEFF85-C6E6-4B95-BEEE-BFB5E438F1E3}"/>
          </ac:picMkLst>
        </pc:picChg>
        <pc:picChg chg="del">
          <ac:chgData name="Thibaud Biatek" userId="7dd24f03-83ee-4aeb-bcb9-1b2b4e0762ba" providerId="ADAL" clId="{797CFF4C-07FF-468B-917B-C299CB048B98}" dt="2019-10-02T09:18:32.697" v="714" actId="478"/>
          <ac:picMkLst>
            <pc:docMk/>
            <pc:sldMk cId="1351739125" sldId="909"/>
            <ac:picMk id="11" creationId="{B627B2AD-DC21-43A1-BC70-F9006C8AE15C}"/>
          </ac:picMkLst>
        </pc:picChg>
        <pc:picChg chg="add mod">
          <ac:chgData name="Thibaud Biatek" userId="7dd24f03-83ee-4aeb-bcb9-1b2b4e0762ba" providerId="ADAL" clId="{797CFF4C-07FF-468B-917B-C299CB048B98}" dt="2019-10-02T09:19:56.533" v="874" actId="1076"/>
          <ac:picMkLst>
            <pc:docMk/>
            <pc:sldMk cId="1351739125" sldId="909"/>
            <ac:picMk id="12" creationId="{73252993-E7F2-46F7-AAE1-EA4E112ECDA4}"/>
          </ac:picMkLst>
        </pc:picChg>
      </pc:sldChg>
      <pc:sldChg chg="addSp delSp modSp">
        <pc:chgData name="Thibaud Biatek" userId="7dd24f03-83ee-4aeb-bcb9-1b2b4e0762ba" providerId="ADAL" clId="{797CFF4C-07FF-468B-917B-C299CB048B98}" dt="2019-10-02T09:37:20.758" v="1545" actId="20577"/>
        <pc:sldMkLst>
          <pc:docMk/>
          <pc:sldMk cId="4028835362" sldId="910"/>
        </pc:sldMkLst>
        <pc:spChg chg="mod">
          <ac:chgData name="Thibaud Biatek" userId="7dd24f03-83ee-4aeb-bcb9-1b2b4e0762ba" providerId="ADAL" clId="{797CFF4C-07FF-468B-917B-C299CB048B98}" dt="2019-10-02T09:37:20.758" v="1545" actId="20577"/>
          <ac:spMkLst>
            <pc:docMk/>
            <pc:sldMk cId="4028835362" sldId="910"/>
            <ac:spMk id="3" creationId="{775037D3-A3B4-4335-B3E0-2F684139EEE0}"/>
          </ac:spMkLst>
        </pc:spChg>
        <pc:spChg chg="del">
          <ac:chgData name="Thibaud Biatek" userId="7dd24f03-83ee-4aeb-bcb9-1b2b4e0762ba" providerId="ADAL" clId="{797CFF4C-07FF-468B-917B-C299CB048B98}" dt="2019-10-02T09:18:43.125" v="717" actId="478"/>
          <ac:spMkLst>
            <pc:docMk/>
            <pc:sldMk cId="4028835362" sldId="910"/>
            <ac:spMk id="15" creationId="{AF7A82DC-6B6A-4B96-AD17-FB541B2EEB0B}"/>
          </ac:spMkLst>
        </pc:spChg>
        <pc:spChg chg="del">
          <ac:chgData name="Thibaud Biatek" userId="7dd24f03-83ee-4aeb-bcb9-1b2b4e0762ba" providerId="ADAL" clId="{797CFF4C-07FF-468B-917B-C299CB048B98}" dt="2019-10-02T09:18:43.125" v="717" actId="478"/>
          <ac:spMkLst>
            <pc:docMk/>
            <pc:sldMk cId="4028835362" sldId="910"/>
            <ac:spMk id="16" creationId="{1EB79AB8-C958-479A-B6A5-095BCCBFF643}"/>
          </ac:spMkLst>
        </pc:spChg>
        <pc:spChg chg="add del">
          <ac:chgData name="Thibaud Biatek" userId="7dd24f03-83ee-4aeb-bcb9-1b2b4e0762ba" providerId="ADAL" clId="{797CFF4C-07FF-468B-917B-C299CB048B98}" dt="2019-10-02T09:22:48.689" v="1185"/>
          <ac:spMkLst>
            <pc:docMk/>
            <pc:sldMk cId="4028835362" sldId="910"/>
            <ac:spMk id="20" creationId="{EB661E03-9215-4A74-9F2C-264761B8F1D3}"/>
          </ac:spMkLst>
        </pc:spChg>
        <pc:spChg chg="add del">
          <ac:chgData name="Thibaud Biatek" userId="7dd24f03-83ee-4aeb-bcb9-1b2b4e0762ba" providerId="ADAL" clId="{797CFF4C-07FF-468B-917B-C299CB048B98}" dt="2019-10-02T09:22:58.043" v="1187"/>
          <ac:spMkLst>
            <pc:docMk/>
            <pc:sldMk cId="4028835362" sldId="910"/>
            <ac:spMk id="21" creationId="{4B1720E1-BC6D-4C97-8443-00912D7538BD}"/>
          </ac:spMkLst>
        </pc:spChg>
        <pc:spChg chg="add del mod">
          <ac:chgData name="Thibaud Biatek" userId="7dd24f03-83ee-4aeb-bcb9-1b2b4e0762ba" providerId="ADAL" clId="{797CFF4C-07FF-468B-917B-C299CB048B98}" dt="2019-10-02T09:23:29" v="1197" actId="478"/>
          <ac:spMkLst>
            <pc:docMk/>
            <pc:sldMk cId="4028835362" sldId="910"/>
            <ac:spMk id="22" creationId="{EDF13EEF-8075-43FC-A3D2-3F4908961AC6}"/>
          </ac:spMkLst>
        </pc:spChg>
        <pc:spChg chg="add del">
          <ac:chgData name="Thibaud Biatek" userId="7dd24f03-83ee-4aeb-bcb9-1b2b4e0762ba" providerId="ADAL" clId="{797CFF4C-07FF-468B-917B-C299CB048B98}" dt="2019-10-02T09:23:29" v="1197" actId="478"/>
          <ac:spMkLst>
            <pc:docMk/>
            <pc:sldMk cId="4028835362" sldId="910"/>
            <ac:spMk id="23" creationId="{B35FFF69-4129-419E-8C5C-158A03FFB7C0}"/>
          </ac:spMkLst>
        </pc:spChg>
        <pc:spChg chg="add del mod">
          <ac:chgData name="Thibaud Biatek" userId="7dd24f03-83ee-4aeb-bcb9-1b2b4e0762ba" providerId="ADAL" clId="{797CFF4C-07FF-468B-917B-C299CB048B98}" dt="2019-10-02T09:24:53.139" v="1200" actId="478"/>
          <ac:spMkLst>
            <pc:docMk/>
            <pc:sldMk cId="4028835362" sldId="910"/>
            <ac:spMk id="24" creationId="{7695FDA8-49E7-4380-A2BE-EBD3F0EEF7C2}"/>
          </ac:spMkLst>
        </pc:spChg>
        <pc:spChg chg="add del">
          <ac:chgData name="Thibaud Biatek" userId="7dd24f03-83ee-4aeb-bcb9-1b2b4e0762ba" providerId="ADAL" clId="{797CFF4C-07FF-468B-917B-C299CB048B98}" dt="2019-10-02T09:24:53.139" v="1200" actId="478"/>
          <ac:spMkLst>
            <pc:docMk/>
            <pc:sldMk cId="4028835362" sldId="910"/>
            <ac:spMk id="25" creationId="{CA483DE2-88C8-4FB5-AB40-20EFBB32DAC2}"/>
          </ac:spMkLst>
        </pc:spChg>
        <pc:spChg chg="add del mod">
          <ac:chgData name="Thibaud Biatek" userId="7dd24f03-83ee-4aeb-bcb9-1b2b4e0762ba" providerId="ADAL" clId="{797CFF4C-07FF-468B-917B-C299CB048B98}" dt="2019-10-02T09:25:19.045" v="1203" actId="478"/>
          <ac:spMkLst>
            <pc:docMk/>
            <pc:sldMk cId="4028835362" sldId="910"/>
            <ac:spMk id="26" creationId="{1F8D374F-87BC-4252-83AD-2EB21868107A}"/>
          </ac:spMkLst>
        </pc:spChg>
        <pc:spChg chg="add del">
          <ac:chgData name="Thibaud Biatek" userId="7dd24f03-83ee-4aeb-bcb9-1b2b4e0762ba" providerId="ADAL" clId="{797CFF4C-07FF-468B-917B-C299CB048B98}" dt="2019-10-02T09:25:19.045" v="1203" actId="478"/>
          <ac:spMkLst>
            <pc:docMk/>
            <pc:sldMk cId="4028835362" sldId="910"/>
            <ac:spMk id="27" creationId="{3FAB8162-03EC-4377-BDA4-520BC8BEB4B5}"/>
          </ac:spMkLst>
        </pc:spChg>
        <pc:spChg chg="add del">
          <ac:chgData name="Thibaud Biatek" userId="7dd24f03-83ee-4aeb-bcb9-1b2b4e0762ba" providerId="ADAL" clId="{797CFF4C-07FF-468B-917B-C299CB048B98}" dt="2019-10-02T09:25:47.004" v="1207"/>
          <ac:spMkLst>
            <pc:docMk/>
            <pc:sldMk cId="4028835362" sldId="910"/>
            <ac:spMk id="29" creationId="{E6172193-1E0E-456B-85D4-8A407E361857}"/>
          </ac:spMkLst>
        </pc:spChg>
        <pc:picChg chg="del">
          <ac:chgData name="Thibaud Biatek" userId="7dd24f03-83ee-4aeb-bcb9-1b2b4e0762ba" providerId="ADAL" clId="{797CFF4C-07FF-468B-917B-C299CB048B98}" dt="2019-10-02T09:18:38.766" v="716" actId="478"/>
          <ac:picMkLst>
            <pc:docMk/>
            <pc:sldMk cId="4028835362" sldId="910"/>
            <ac:picMk id="10" creationId="{E1928162-F389-4694-8F28-1335C7755732}"/>
          </ac:picMkLst>
        </pc:picChg>
        <pc:picChg chg="add del mod">
          <ac:chgData name="Thibaud Biatek" userId="7dd24f03-83ee-4aeb-bcb9-1b2b4e0762ba" providerId="ADAL" clId="{797CFF4C-07FF-468B-917B-C299CB048B98}" dt="2019-10-02T09:22:41.461" v="1183"/>
          <ac:picMkLst>
            <pc:docMk/>
            <pc:sldMk cId="4028835362" sldId="910"/>
            <ac:picMk id="19" creationId="{E28A52B9-EF5D-4B57-ABEC-A1AA43DE5072}"/>
          </ac:picMkLst>
        </pc:picChg>
        <pc:picChg chg="add del">
          <ac:chgData name="Thibaud Biatek" userId="7dd24f03-83ee-4aeb-bcb9-1b2b4e0762ba" providerId="ADAL" clId="{797CFF4C-07FF-468B-917B-C299CB048B98}" dt="2019-10-02T09:25:29.948" v="1205" actId="478"/>
          <ac:picMkLst>
            <pc:docMk/>
            <pc:sldMk cId="4028835362" sldId="910"/>
            <ac:picMk id="28" creationId="{5013350E-1DBA-4A27-AD9C-11D3890976D7}"/>
          </ac:picMkLst>
        </pc:picChg>
        <pc:picChg chg="add mod">
          <ac:chgData name="Thibaud Biatek" userId="7dd24f03-83ee-4aeb-bcb9-1b2b4e0762ba" providerId="ADAL" clId="{797CFF4C-07FF-468B-917B-C299CB048B98}" dt="2019-10-02T09:27:26.794" v="1376" actId="14100"/>
          <ac:picMkLst>
            <pc:docMk/>
            <pc:sldMk cId="4028835362" sldId="910"/>
            <ac:picMk id="30" creationId="{7F36B316-9284-403C-976A-AFCA7E18B02F}"/>
          </ac:picMkLst>
        </pc:picChg>
        <pc:cxnChg chg="del">
          <ac:chgData name="Thibaud Biatek" userId="7dd24f03-83ee-4aeb-bcb9-1b2b4e0762ba" providerId="ADAL" clId="{797CFF4C-07FF-468B-917B-C299CB048B98}" dt="2019-10-02T09:18:43.125" v="717" actId="478"/>
          <ac:cxnSpMkLst>
            <pc:docMk/>
            <pc:sldMk cId="4028835362" sldId="910"/>
            <ac:cxnSpMk id="12" creationId="{AFBDB29D-74E7-45EC-9516-FB9E6BD5BE89}"/>
          </ac:cxnSpMkLst>
        </pc:cxnChg>
        <pc:cxnChg chg="del">
          <ac:chgData name="Thibaud Biatek" userId="7dd24f03-83ee-4aeb-bcb9-1b2b4e0762ba" providerId="ADAL" clId="{797CFF4C-07FF-468B-917B-C299CB048B98}" dt="2019-10-02T09:18:43.125" v="717" actId="478"/>
          <ac:cxnSpMkLst>
            <pc:docMk/>
            <pc:sldMk cId="4028835362" sldId="910"/>
            <ac:cxnSpMk id="14" creationId="{2AE76A9A-95F3-46B7-97CC-502F5A9D95CD}"/>
          </ac:cxnSpMkLst>
        </pc:cxnChg>
      </pc:sldChg>
      <pc:sldChg chg="modSp">
        <pc:chgData name="Thibaud Biatek" userId="7dd24f03-83ee-4aeb-bcb9-1b2b4e0762ba" providerId="ADAL" clId="{797CFF4C-07FF-468B-917B-C299CB048B98}" dt="2019-10-02T09:35:32.803" v="1511" actId="20577"/>
        <pc:sldMkLst>
          <pc:docMk/>
          <pc:sldMk cId="1195819260" sldId="911"/>
        </pc:sldMkLst>
        <pc:spChg chg="mod">
          <ac:chgData name="Thibaud Biatek" userId="7dd24f03-83ee-4aeb-bcb9-1b2b4e0762ba" providerId="ADAL" clId="{797CFF4C-07FF-468B-917B-C299CB048B98}" dt="2019-10-02T09:35:32.803" v="1511" actId="20577"/>
          <ac:spMkLst>
            <pc:docMk/>
            <pc:sldMk cId="1195819260" sldId="911"/>
            <ac:spMk id="3" creationId="{775037D3-A3B4-4335-B3E0-2F684139EEE0}"/>
          </ac:spMkLst>
        </pc:spChg>
      </pc:sldChg>
      <pc:sldChg chg="del">
        <pc:chgData name="Thibaud Biatek" userId="7dd24f03-83ee-4aeb-bcb9-1b2b4e0762ba" providerId="ADAL" clId="{797CFF4C-07FF-468B-917B-C299CB048B98}" dt="2019-10-02T09:27:45.588" v="1381" actId="2696"/>
        <pc:sldMkLst>
          <pc:docMk/>
          <pc:sldMk cId="1043136705" sldId="912"/>
        </pc:sldMkLst>
      </pc:sldChg>
      <pc:sldChg chg="addSp delSp modSp">
        <pc:chgData name="Thibaud Biatek" userId="7dd24f03-83ee-4aeb-bcb9-1b2b4e0762ba" providerId="ADAL" clId="{797CFF4C-07FF-468B-917B-C299CB048B98}" dt="2019-10-02T09:32:04.513" v="1431" actId="1076"/>
        <pc:sldMkLst>
          <pc:docMk/>
          <pc:sldMk cId="3799701603" sldId="913"/>
        </pc:sldMkLst>
        <pc:spChg chg="del">
          <ac:chgData name="Thibaud Biatek" userId="7dd24f03-83ee-4aeb-bcb9-1b2b4e0762ba" providerId="ADAL" clId="{797CFF4C-07FF-468B-917B-C299CB048B98}" dt="2019-10-02T09:27:47.814" v="1382" actId="478"/>
          <ac:spMkLst>
            <pc:docMk/>
            <pc:sldMk cId="3799701603" sldId="913"/>
            <ac:spMk id="3" creationId="{775037D3-A3B4-4335-B3E0-2F684139EEE0}"/>
          </ac:spMkLst>
        </pc:spChg>
        <pc:picChg chg="add del mod">
          <ac:chgData name="Thibaud Biatek" userId="7dd24f03-83ee-4aeb-bcb9-1b2b4e0762ba" providerId="ADAL" clId="{797CFF4C-07FF-468B-917B-C299CB048B98}" dt="2019-10-02T09:30:30.652" v="1405" actId="478"/>
          <ac:picMkLst>
            <pc:docMk/>
            <pc:sldMk cId="3799701603" sldId="913"/>
            <ac:picMk id="5" creationId="{D46E1AD3-4993-455C-97C2-850FC4E9BBD0}"/>
          </ac:picMkLst>
        </pc:picChg>
        <pc:picChg chg="add del mod">
          <ac:chgData name="Thibaud Biatek" userId="7dd24f03-83ee-4aeb-bcb9-1b2b4e0762ba" providerId="ADAL" clId="{797CFF4C-07FF-468B-917B-C299CB048B98}" dt="2019-10-02T09:30:32.192" v="1406" actId="478"/>
          <ac:picMkLst>
            <pc:docMk/>
            <pc:sldMk cId="3799701603" sldId="913"/>
            <ac:picMk id="7" creationId="{3B98F038-60A0-48EF-9A42-BA06AE8E1A69}"/>
          </ac:picMkLst>
        </pc:picChg>
        <pc:picChg chg="add mod">
          <ac:chgData name="Thibaud Biatek" userId="7dd24f03-83ee-4aeb-bcb9-1b2b4e0762ba" providerId="ADAL" clId="{797CFF4C-07FF-468B-917B-C299CB048B98}" dt="2019-10-02T09:31:54.018" v="1429" actId="1076"/>
          <ac:picMkLst>
            <pc:docMk/>
            <pc:sldMk cId="3799701603" sldId="913"/>
            <ac:picMk id="9" creationId="{C3AC16B3-FD3E-4EF6-B35A-7BE1EA167BBE}"/>
          </ac:picMkLst>
        </pc:picChg>
        <pc:picChg chg="add mod">
          <ac:chgData name="Thibaud Biatek" userId="7dd24f03-83ee-4aeb-bcb9-1b2b4e0762ba" providerId="ADAL" clId="{797CFF4C-07FF-468B-917B-C299CB048B98}" dt="2019-10-02T09:32:04.513" v="1431" actId="1076"/>
          <ac:picMkLst>
            <pc:docMk/>
            <pc:sldMk cId="3799701603" sldId="913"/>
            <ac:picMk id="10" creationId="{62A1A40D-88B1-4AF4-8E99-5A77233BAB22}"/>
          </ac:picMkLst>
        </pc:picChg>
        <pc:picChg chg="add mod">
          <ac:chgData name="Thibaud Biatek" userId="7dd24f03-83ee-4aeb-bcb9-1b2b4e0762ba" providerId="ADAL" clId="{797CFF4C-07FF-468B-917B-C299CB048B98}" dt="2019-10-02T09:31:20.240" v="1422" actId="1076"/>
          <ac:picMkLst>
            <pc:docMk/>
            <pc:sldMk cId="3799701603" sldId="913"/>
            <ac:picMk id="11" creationId="{6A5D3400-87F6-432E-9541-BE9C6C2891E7}"/>
          </ac:picMkLst>
        </pc:picChg>
      </pc:sldChg>
      <pc:sldChg chg="addSp delSp modSp">
        <pc:chgData name="Thibaud Biatek" userId="7dd24f03-83ee-4aeb-bcb9-1b2b4e0762ba" providerId="ADAL" clId="{797CFF4C-07FF-468B-917B-C299CB048B98}" dt="2019-10-02T09:33:08.544" v="1439" actId="1076"/>
        <pc:sldMkLst>
          <pc:docMk/>
          <pc:sldMk cId="2124097467" sldId="914"/>
        </pc:sldMkLst>
        <pc:graphicFrameChg chg="add del">
          <ac:chgData name="Thibaud Biatek" userId="7dd24f03-83ee-4aeb-bcb9-1b2b4e0762ba" providerId="ADAL" clId="{797CFF4C-07FF-468B-917B-C299CB048B98}" dt="2019-10-02T09:32:44.104" v="1436"/>
          <ac:graphicFrameMkLst>
            <pc:docMk/>
            <pc:sldMk cId="2124097467" sldId="914"/>
            <ac:graphicFrameMk id="11" creationId="{CF5960D8-4F56-4207-AB41-D88F8CE668C0}"/>
          </ac:graphicFrameMkLst>
        </pc:graphicFrameChg>
        <pc:picChg chg="add del mod">
          <ac:chgData name="Thibaud Biatek" userId="7dd24f03-83ee-4aeb-bcb9-1b2b4e0762ba" providerId="ADAL" clId="{797CFF4C-07FF-468B-917B-C299CB048B98}" dt="2019-10-02T09:31:23.663" v="1423" actId="478"/>
          <ac:picMkLst>
            <pc:docMk/>
            <pc:sldMk cId="2124097467" sldId="914"/>
            <ac:picMk id="5" creationId="{B0CD8B74-70B8-4130-BE22-9C18B092A211}"/>
          </ac:picMkLst>
        </pc:picChg>
        <pc:picChg chg="add del mod">
          <ac:chgData name="Thibaud Biatek" userId="7dd24f03-83ee-4aeb-bcb9-1b2b4e0762ba" providerId="ADAL" clId="{797CFF4C-07FF-468B-917B-C299CB048B98}" dt="2019-10-02T09:31:25.064" v="1424" actId="478"/>
          <ac:picMkLst>
            <pc:docMk/>
            <pc:sldMk cId="2124097467" sldId="914"/>
            <ac:picMk id="7" creationId="{2E73B364-C594-457D-8889-104F657DBF69}"/>
          </ac:picMkLst>
        </pc:picChg>
        <pc:picChg chg="add mod">
          <ac:chgData name="Thibaud Biatek" userId="7dd24f03-83ee-4aeb-bcb9-1b2b4e0762ba" providerId="ADAL" clId="{797CFF4C-07FF-468B-917B-C299CB048B98}" dt="2019-10-02T09:32:29.977" v="1434" actId="1076"/>
          <ac:picMkLst>
            <pc:docMk/>
            <pc:sldMk cId="2124097467" sldId="914"/>
            <ac:picMk id="9" creationId="{CA4DADF2-DA2F-4651-B1A2-46D19769EA16}"/>
          </ac:picMkLst>
        </pc:picChg>
        <pc:picChg chg="add mod">
          <ac:chgData name="Thibaud Biatek" userId="7dd24f03-83ee-4aeb-bcb9-1b2b4e0762ba" providerId="ADAL" clId="{797CFF4C-07FF-468B-917B-C299CB048B98}" dt="2019-10-02T09:32:23.185" v="1433" actId="1076"/>
          <ac:picMkLst>
            <pc:docMk/>
            <pc:sldMk cId="2124097467" sldId="914"/>
            <ac:picMk id="10" creationId="{A9E38592-D5B8-4890-AF26-568674D2CAB9}"/>
          </ac:picMkLst>
        </pc:picChg>
        <pc:picChg chg="add mod">
          <ac:chgData name="Thibaud Biatek" userId="7dd24f03-83ee-4aeb-bcb9-1b2b4e0762ba" providerId="ADAL" clId="{797CFF4C-07FF-468B-917B-C299CB048B98}" dt="2019-10-02T09:33:08.544" v="1439" actId="1076"/>
          <ac:picMkLst>
            <pc:docMk/>
            <pc:sldMk cId="2124097467" sldId="914"/>
            <ac:picMk id="12" creationId="{0388A3FC-D8BB-4D36-BB8A-56C90CB0F4E7}"/>
          </ac:picMkLst>
        </pc:picChg>
      </pc:sldChg>
      <pc:sldChg chg="addSp delSp modSp">
        <pc:chgData name="Thibaud Biatek" userId="7dd24f03-83ee-4aeb-bcb9-1b2b4e0762ba" providerId="ADAL" clId="{797CFF4C-07FF-468B-917B-C299CB048B98}" dt="2019-10-02T09:34:01.632" v="1454" actId="1076"/>
        <pc:sldMkLst>
          <pc:docMk/>
          <pc:sldMk cId="4162302791" sldId="915"/>
        </pc:sldMkLst>
        <pc:graphicFrameChg chg="add del">
          <ac:chgData name="Thibaud Biatek" userId="7dd24f03-83ee-4aeb-bcb9-1b2b4e0762ba" providerId="ADAL" clId="{797CFF4C-07FF-468B-917B-C299CB048B98}" dt="2019-10-02T09:33:39.162" v="1445"/>
          <ac:graphicFrameMkLst>
            <pc:docMk/>
            <pc:sldMk cId="4162302791" sldId="915"/>
            <ac:graphicFrameMk id="12" creationId="{3D45A04A-0CF8-4CFC-A3FC-1E4316C00578}"/>
          </ac:graphicFrameMkLst>
        </pc:graphicFrameChg>
        <pc:picChg chg="del">
          <ac:chgData name="Thibaud Biatek" userId="7dd24f03-83ee-4aeb-bcb9-1b2b4e0762ba" providerId="ADAL" clId="{797CFF4C-07FF-468B-917B-C299CB048B98}" dt="2019-10-02T09:29:31.544" v="1395" actId="478"/>
          <ac:picMkLst>
            <pc:docMk/>
            <pc:sldMk cId="4162302791" sldId="915"/>
            <ac:picMk id="5" creationId="{16A47585-24F1-4C49-B032-C0651BBBDE68}"/>
          </ac:picMkLst>
        </pc:picChg>
        <pc:picChg chg="del">
          <ac:chgData name="Thibaud Biatek" userId="7dd24f03-83ee-4aeb-bcb9-1b2b4e0762ba" providerId="ADAL" clId="{797CFF4C-07FF-468B-917B-C299CB048B98}" dt="2019-10-02T09:29:32.865" v="1396" actId="478"/>
          <ac:picMkLst>
            <pc:docMk/>
            <pc:sldMk cId="4162302791" sldId="915"/>
            <ac:picMk id="7" creationId="{30DAB2A3-710A-4A33-9C9B-BD8F4F550BAB}"/>
          </ac:picMkLst>
        </pc:picChg>
        <pc:picChg chg="add del mod">
          <ac:chgData name="Thibaud Biatek" userId="7dd24f03-83ee-4aeb-bcb9-1b2b4e0762ba" providerId="ADAL" clId="{797CFF4C-07FF-468B-917B-C299CB048B98}" dt="2019-10-02T09:33:19.241" v="1440" actId="478"/>
          <ac:picMkLst>
            <pc:docMk/>
            <pc:sldMk cId="4162302791" sldId="915"/>
            <ac:picMk id="9" creationId="{2E3B6171-D942-4C41-8A65-8A5B55C434CD}"/>
          </ac:picMkLst>
        </pc:picChg>
        <pc:picChg chg="add del mod">
          <ac:chgData name="Thibaud Biatek" userId="7dd24f03-83ee-4aeb-bcb9-1b2b4e0762ba" providerId="ADAL" clId="{797CFF4C-07FF-468B-917B-C299CB048B98}" dt="2019-10-02T09:33:20.817" v="1441" actId="478"/>
          <ac:picMkLst>
            <pc:docMk/>
            <pc:sldMk cId="4162302791" sldId="915"/>
            <ac:picMk id="10" creationId="{CE52BBBF-BD75-47F4-B340-D290EF93EEDB}"/>
          </ac:picMkLst>
        </pc:picChg>
        <pc:picChg chg="add mod">
          <ac:chgData name="Thibaud Biatek" userId="7dd24f03-83ee-4aeb-bcb9-1b2b4e0762ba" providerId="ADAL" clId="{797CFF4C-07FF-468B-917B-C299CB048B98}" dt="2019-10-02T09:33:50.912" v="1450" actId="1076"/>
          <ac:picMkLst>
            <pc:docMk/>
            <pc:sldMk cId="4162302791" sldId="915"/>
            <ac:picMk id="11" creationId="{D913E5B1-A341-46F8-8CB6-FE89EC1E3A8F}"/>
          </ac:picMkLst>
        </pc:picChg>
        <pc:picChg chg="add mod">
          <ac:chgData name="Thibaud Biatek" userId="7dd24f03-83ee-4aeb-bcb9-1b2b4e0762ba" providerId="ADAL" clId="{797CFF4C-07FF-468B-917B-C299CB048B98}" dt="2019-10-02T09:34:01.632" v="1454" actId="1076"/>
          <ac:picMkLst>
            <pc:docMk/>
            <pc:sldMk cId="4162302791" sldId="915"/>
            <ac:picMk id="13" creationId="{28A3CDB1-A56A-4A9A-9B17-6F13F068C25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8.x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8.xml"/><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r>
              <a:rPr lang="en-US" sz="4400" dirty="0"/>
              <a:t>Non-CE3: Simplified MIP with power-of-two offset</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T. Biatek, A. K. Ramasubramonian, G. Van der Auwera and M.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5" name="Text Placeholder 18">
            <a:extLst>
              <a:ext uri="{FF2B5EF4-FFF2-40B4-BE49-F238E27FC236}">
                <a16:creationId xmlns:a16="http://schemas.microsoft.com/office/drawing/2014/main" id="{5888BF74-A2A1-4E56-B8EC-B78A725AA00A}"/>
              </a:ext>
            </a:extLst>
          </p:cNvPr>
          <p:cNvSpPr txBox="1">
            <a:spLocks/>
          </p:cNvSpPr>
          <p:nvPr/>
        </p:nvSpPr>
        <p:spPr bwMode="gray">
          <a:xfrm>
            <a:off x="495299" y="314222"/>
            <a:ext cx="2233151" cy="265271"/>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JVET 16th</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Addressed issue</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Current MIP:</a:t>
            </a:r>
          </a:p>
          <a:p>
            <a:pPr lvl="1"/>
            <a:r>
              <a:rPr lang="en-US" dirty="0"/>
              <a:t>Offset values are used during the MIP process, and stored into a table</a:t>
            </a:r>
          </a:p>
          <a:p>
            <a:pPr lvl="1"/>
            <a:r>
              <a:rPr lang="en-US" dirty="0">
                <a:sym typeface="Wingdings" panose="05000000000000000000" pitchFamily="2" charset="2"/>
              </a:rPr>
              <a:t>VVC-wd6 MIP process includes reading the offset value and performing multiplication</a:t>
            </a:r>
          </a:p>
          <a:p>
            <a:pPr lvl="1"/>
            <a:endParaRPr lang="en-US" dirty="0">
              <a:sym typeface="Wingdings" panose="05000000000000000000" pitchFamily="2" charset="2"/>
            </a:endParaRPr>
          </a:p>
          <a:p>
            <a:pPr marL="163703" lvl="1" indent="0">
              <a:buNone/>
            </a:pPr>
            <a:r>
              <a:rPr lang="en-US" dirty="0">
                <a:sym typeface="Wingdings" panose="05000000000000000000" pitchFamily="2" charset="2"/>
              </a:rPr>
              <a:t>This proposal:</a:t>
            </a:r>
          </a:p>
          <a:p>
            <a:pPr lvl="1"/>
            <a:r>
              <a:rPr lang="en-US" dirty="0">
                <a:sym typeface="Wingdings" panose="05000000000000000000" pitchFamily="2" charset="2"/>
              </a:rPr>
              <a:t>Simplify the specification and remove offset table</a:t>
            </a:r>
          </a:p>
          <a:p>
            <a:pPr lvl="1"/>
            <a:r>
              <a:rPr lang="en-US" dirty="0">
                <a:sym typeface="Wingdings" panose="05000000000000000000" pitchFamily="2" charset="2"/>
              </a:rPr>
              <a:t>Propose single power-of-two offset value per </a:t>
            </a:r>
            <a:r>
              <a:rPr lang="en-US" dirty="0" err="1">
                <a:sym typeface="Wingdings" panose="05000000000000000000" pitchFamily="2" charset="2"/>
              </a:rPr>
              <a:t>MipSizeId</a:t>
            </a:r>
            <a:endParaRPr lang="en-US" dirty="0">
              <a:sym typeface="Wingdings" panose="05000000000000000000" pitchFamily="2" charset="2"/>
            </a:endParaRPr>
          </a:p>
          <a:p>
            <a:pPr lvl="1"/>
            <a:r>
              <a:rPr lang="en-US" dirty="0">
                <a:sym typeface="Wingdings" panose="05000000000000000000" pitchFamily="2" charset="2"/>
              </a:rPr>
              <a:t>Replace offset multiplication with a shift</a:t>
            </a:r>
          </a:p>
          <a:p>
            <a:pPr lvl="1"/>
            <a:endParaRPr lang="en-US" dirty="0">
              <a:sym typeface="Wingdings" panose="05000000000000000000" pitchFamily="2" charset="2"/>
            </a:endParaRPr>
          </a:p>
          <a:p>
            <a:pPr marL="163703" lvl="1" indent="0">
              <a:buNone/>
            </a:pPr>
            <a:endParaRPr lang="en-US" dirty="0">
              <a:sym typeface="Wingdings" panose="05000000000000000000" pitchFamily="2" charset="2"/>
            </a:endParaRP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4591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Proposal – Aspect 1</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Aspect 1: Offset alignment</a:t>
            </a:r>
          </a:p>
          <a:p>
            <a:pPr lvl="1"/>
            <a:r>
              <a:rPr lang="en-US" dirty="0"/>
              <a:t>VVC-wd6 offset table:</a:t>
            </a:r>
          </a:p>
          <a:p>
            <a:pPr lvl="1"/>
            <a:endParaRPr lang="en-US" dirty="0"/>
          </a:p>
          <a:p>
            <a:pPr lvl="1"/>
            <a:endParaRPr lang="en-US" dirty="0"/>
          </a:p>
          <a:p>
            <a:pPr lvl="1"/>
            <a:endParaRPr lang="en-US" dirty="0"/>
          </a:p>
          <a:p>
            <a:pPr lvl="1"/>
            <a:endParaRPr lang="en-US" dirty="0"/>
          </a:p>
          <a:p>
            <a:pPr lvl="1"/>
            <a:endParaRPr lang="en-US" dirty="0"/>
          </a:p>
          <a:p>
            <a:pPr lvl="1"/>
            <a:r>
              <a:rPr lang="en-US" dirty="0"/>
              <a:t>It is proposed to remove offset table and replace it with power-of-two values:</a:t>
            </a:r>
          </a:p>
          <a:p>
            <a:pPr lvl="1"/>
            <a:endParaRPr lang="en-US" dirty="0"/>
          </a:p>
          <a:p>
            <a:pPr lvl="1"/>
            <a:endParaRPr lang="en-US" dirty="0"/>
          </a:p>
          <a:p>
            <a:pPr lvl="1"/>
            <a:endParaRPr lang="en-US" dirty="0"/>
          </a:p>
          <a:p>
            <a:pPr lvl="1"/>
            <a:r>
              <a:rPr lang="en-US" dirty="0"/>
              <a:t>Matrices weights are aligned accordingly:</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 name="Picture 11">
            <a:extLst>
              <a:ext uri="{FF2B5EF4-FFF2-40B4-BE49-F238E27FC236}">
                <a16:creationId xmlns:a16="http://schemas.microsoft.com/office/drawing/2014/main" id="{73252993-E7F2-46F7-AAE1-EA4E112ECDA4}"/>
              </a:ext>
            </a:extLst>
          </p:cNvPr>
          <p:cNvPicPr>
            <a:picLocks noChangeAspect="1"/>
          </p:cNvPicPr>
          <p:nvPr/>
        </p:nvPicPr>
        <p:blipFill>
          <a:blip r:embed="rId2"/>
          <a:stretch>
            <a:fillRect/>
          </a:stretch>
        </p:blipFill>
        <p:spPr>
          <a:xfrm>
            <a:off x="2320717" y="2273138"/>
            <a:ext cx="7550566" cy="1428658"/>
          </a:xfrm>
          <a:prstGeom prst="rect">
            <a:avLst/>
          </a:prstGeom>
        </p:spPr>
      </p:pic>
      <mc:AlternateContent xmlns:mc="http://schemas.openxmlformats.org/markup-compatibility/2006">
        <mc:Choice xmlns:a14="http://schemas.microsoft.com/office/drawing/2010/main" Requires="a14">
          <p:sp>
            <p:nvSpPr>
              <p:cNvPr id="14" name="Rectangle 13">
                <a:extLst>
                  <a:ext uri="{FF2B5EF4-FFF2-40B4-BE49-F238E27FC236}">
                    <a16:creationId xmlns:a16="http://schemas.microsoft.com/office/drawing/2014/main" id="{9BF2959B-E668-4912-B083-6E67550DB877}"/>
                  </a:ext>
                </a:extLst>
              </p:cNvPr>
              <p:cNvSpPr/>
              <p:nvPr/>
            </p:nvSpPr>
            <p:spPr>
              <a:xfrm>
                <a:off x="3819835" y="4304860"/>
                <a:ext cx="3696653" cy="37824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𝑂𝑓𝑓𝑠𝑒𝑡</m:t>
                      </m:r>
                      <m:d>
                        <m:dPr>
                          <m:ctrlPr>
                            <a:rPr lang="en-US" i="1">
                              <a:latin typeface="Cambria Math" panose="02040503050406030204" pitchFamily="18" charset="0"/>
                            </a:rPr>
                          </m:ctrlPr>
                        </m:dPr>
                        <m:e>
                          <m:r>
                            <a:rPr lang="en-US" i="1">
                              <a:latin typeface="Cambria Math" panose="02040503050406030204" pitchFamily="18" charset="0"/>
                            </a:rPr>
                            <m:t>𝑀𝑖𝑝𝑆𝑖𝑧𝑒𝐼𝑑</m:t>
                          </m:r>
                        </m:e>
                      </m:d>
                      <m:r>
                        <a:rPr lang="en-US" i="0">
                          <a:latin typeface="Cambria Math" panose="02040503050406030204" pitchFamily="18" charset="0"/>
                        </a:rPr>
                        <m:t>=</m:t>
                      </m:r>
                      <m:sSup>
                        <m:sSupPr>
                          <m:ctrlPr>
                            <a:rPr lang="en-US" i="1">
                              <a:latin typeface="Cambria Math" panose="02040503050406030204" pitchFamily="18" charset="0"/>
                            </a:rPr>
                          </m:ctrlPr>
                        </m:sSupPr>
                        <m:e>
                          <m:r>
                            <a:rPr lang="en-US" i="0">
                              <a:latin typeface="Cambria Math" panose="02040503050406030204" pitchFamily="18" charset="0"/>
                            </a:rPr>
                            <m:t>2</m:t>
                          </m:r>
                        </m:e>
                        <m:sup>
                          <m:r>
                            <a:rPr lang="en-US" i="0">
                              <a:latin typeface="Cambria Math" panose="02040503050406030204" pitchFamily="18" charset="0"/>
                            </a:rPr>
                            <m:t>6−</m:t>
                          </m:r>
                          <m:r>
                            <a:rPr lang="en-US" i="1">
                              <a:latin typeface="Cambria Math" panose="02040503050406030204" pitchFamily="18" charset="0"/>
                            </a:rPr>
                            <m:t>𝑀𝑖𝑝𝑆𝑖𝑧𝑒𝐼𝑑</m:t>
                          </m:r>
                        </m:sup>
                      </m:sSup>
                    </m:oMath>
                  </m:oMathPara>
                </a14:m>
                <a:endParaRPr lang="en-US" dirty="0"/>
              </a:p>
            </p:txBody>
          </p:sp>
        </mc:Choice>
        <mc:Fallback>
          <p:sp>
            <p:nvSpPr>
              <p:cNvPr id="14" name="Rectangle 13">
                <a:extLst>
                  <a:ext uri="{FF2B5EF4-FFF2-40B4-BE49-F238E27FC236}">
                    <a16:creationId xmlns:a16="http://schemas.microsoft.com/office/drawing/2014/main" id="{9BF2959B-E668-4912-B083-6E67550DB877}"/>
                  </a:ext>
                </a:extLst>
              </p:cNvPr>
              <p:cNvSpPr>
                <a:spLocks noRot="1" noChangeAspect="1" noMove="1" noResize="1" noEditPoints="1" noAdjustHandles="1" noChangeArrowheads="1" noChangeShapeType="1" noTextEdit="1"/>
              </p:cNvSpPr>
              <p:nvPr/>
            </p:nvSpPr>
            <p:spPr>
              <a:xfrm>
                <a:off x="3819835" y="4304860"/>
                <a:ext cx="3696653" cy="378245"/>
              </a:xfrm>
              <a:prstGeom prst="rect">
                <a:avLst/>
              </a:prstGeom>
              <a:blipFill>
                <a:blip r:embed="rId3"/>
                <a:stretch>
                  <a:fillRect b="-1612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6" name="Rectangle 15">
                <a:extLst>
                  <a:ext uri="{FF2B5EF4-FFF2-40B4-BE49-F238E27FC236}">
                    <a16:creationId xmlns:a16="http://schemas.microsoft.com/office/drawing/2014/main" id="{DB7EE2D2-5279-46D4-B175-C45F68E2CC55}"/>
                  </a:ext>
                </a:extLst>
              </p:cNvPr>
              <p:cNvSpPr/>
              <p:nvPr/>
            </p:nvSpPr>
            <p:spPr>
              <a:xfrm>
                <a:off x="2267823" y="5775554"/>
                <a:ext cx="6800675" cy="506870"/>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𝑊𝑒𝑖𝑔h𝑡</m:t>
                      </m:r>
                      <m:d>
                        <m:dPr>
                          <m:begChr m:val="["/>
                          <m:endChr m:val="]"/>
                          <m:ctrlPr>
                            <a:rPr lang="en-US" i="1">
                              <a:latin typeface="Cambria Math" panose="02040503050406030204" pitchFamily="18" charset="0"/>
                            </a:rPr>
                          </m:ctrlPr>
                        </m:dPr>
                        <m:e>
                          <m:r>
                            <a:rPr lang="en-US" i="1">
                              <a:latin typeface="Cambria Math" panose="02040503050406030204" pitchFamily="18" charset="0"/>
                            </a:rPr>
                            <m:t>𝑥</m:t>
                          </m:r>
                        </m:e>
                      </m:d>
                      <m:d>
                        <m:dPr>
                          <m:begChr m:val="["/>
                          <m:endChr m:val="]"/>
                          <m:ctrlPr>
                            <a:rPr lang="en-US" i="1">
                              <a:latin typeface="Cambria Math" panose="02040503050406030204" pitchFamily="18" charset="0"/>
                            </a:rPr>
                          </m:ctrlPr>
                        </m:dPr>
                        <m:e>
                          <m:r>
                            <a:rPr lang="en-US" i="1">
                              <a:latin typeface="Cambria Math" panose="02040503050406030204" pitchFamily="18" charset="0"/>
                            </a:rPr>
                            <m:t>𝑦</m:t>
                          </m:r>
                        </m:e>
                      </m:d>
                      <m:r>
                        <a:rPr lang="en-US" i="0">
                          <a:latin typeface="Cambria Math" panose="02040503050406030204" pitchFamily="18" charset="0"/>
                        </a:rPr>
                        <m:t>=</m:t>
                      </m:r>
                      <m:r>
                        <a:rPr lang="en-US" i="1">
                          <a:latin typeface="Cambria Math" panose="02040503050406030204" pitchFamily="18" charset="0"/>
                        </a:rPr>
                        <m:t>𝐶𝑙𝑖</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0">
                              <a:latin typeface="Cambria Math" panose="02040503050406030204" pitchFamily="18" charset="0"/>
                            </a:rPr>
                            <m:t>7</m:t>
                          </m:r>
                          <m:r>
                            <a:rPr lang="en-US" i="1">
                              <a:latin typeface="Cambria Math" panose="02040503050406030204" pitchFamily="18" charset="0"/>
                            </a:rPr>
                            <m:t>𝑏</m:t>
                          </m:r>
                        </m:sub>
                      </m:sSub>
                      <m:d>
                        <m:dPr>
                          <m:ctrlPr>
                            <a:rPr lang="en-US" i="1">
                              <a:latin typeface="Cambria Math" panose="02040503050406030204" pitchFamily="18" charset="0"/>
                            </a:rPr>
                          </m:ctrlPr>
                        </m:dPr>
                        <m:e>
                          <m:r>
                            <a:rPr lang="en-US" i="1">
                              <a:latin typeface="Cambria Math" panose="02040503050406030204" pitchFamily="18" charset="0"/>
                            </a:rPr>
                            <m:t>𝑊𝑒𝑖𝑔h𝑡</m:t>
                          </m:r>
                          <m:d>
                            <m:dPr>
                              <m:begChr m:val="["/>
                              <m:endChr m:val="]"/>
                              <m:ctrlPr>
                                <a:rPr lang="en-US" i="1">
                                  <a:latin typeface="Cambria Math" panose="02040503050406030204" pitchFamily="18" charset="0"/>
                                </a:rPr>
                              </m:ctrlPr>
                            </m:dPr>
                            <m:e>
                              <m:r>
                                <a:rPr lang="en-US" i="1">
                                  <a:latin typeface="Cambria Math" panose="02040503050406030204" pitchFamily="18" charset="0"/>
                                </a:rPr>
                                <m:t>𝑥</m:t>
                              </m:r>
                            </m:e>
                          </m:d>
                          <m:d>
                            <m:dPr>
                              <m:begChr m:val="["/>
                              <m:endChr m:val="]"/>
                              <m:ctrlPr>
                                <a:rPr lang="en-US" i="1">
                                  <a:latin typeface="Cambria Math" panose="02040503050406030204" pitchFamily="18" charset="0"/>
                                </a:rPr>
                              </m:ctrlPr>
                            </m:dPr>
                            <m:e>
                              <m:r>
                                <a:rPr lang="en-US" i="1">
                                  <a:latin typeface="Cambria Math" panose="02040503050406030204" pitchFamily="18" charset="0"/>
                                </a:rPr>
                                <m:t>𝑦</m:t>
                              </m:r>
                            </m:e>
                          </m:d>
                          <m:r>
                            <a:rPr lang="en-US" i="0">
                              <a:latin typeface="Cambria Math" panose="02040503050406030204" pitchFamily="18" charset="0"/>
                            </a:rPr>
                            <m:t>+</m:t>
                          </m:r>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i="0">
                                      <a:latin typeface="Cambria Math" panose="02040503050406030204" pitchFamily="18" charset="0"/>
                                    </a:rPr>
                                    <m:t>2</m:t>
                                  </m:r>
                                </m:e>
                                <m:sup>
                                  <m:r>
                                    <a:rPr lang="en-US" i="0">
                                      <a:latin typeface="Cambria Math" panose="02040503050406030204" pitchFamily="18" charset="0"/>
                                    </a:rPr>
                                    <m:t>6−</m:t>
                                  </m:r>
                                  <m:r>
                                    <a:rPr lang="en-US" i="1">
                                      <a:latin typeface="Cambria Math" panose="02040503050406030204" pitchFamily="18" charset="0"/>
                                    </a:rPr>
                                    <m:t>𝑀𝑖𝑝𝑆𝑖𝑧𝑒𝐼𝑑</m:t>
                                  </m:r>
                                </m:sup>
                              </m:sSup>
                              <m:r>
                                <a:rPr lang="en-US" i="0">
                                  <a:latin typeface="Cambria Math" panose="02040503050406030204" pitchFamily="18" charset="0"/>
                                </a:rPr>
                                <m:t>−</m:t>
                              </m:r>
                              <m:r>
                                <a:rPr lang="en-US" i="1">
                                  <a:latin typeface="Cambria Math" panose="02040503050406030204" pitchFamily="18" charset="0"/>
                                </a:rPr>
                                <m:t>𝑠𝑂</m:t>
                              </m:r>
                            </m:e>
                          </m:d>
                        </m:e>
                      </m:d>
                    </m:oMath>
                  </m:oMathPara>
                </a14:m>
                <a:endParaRPr lang="en-US" dirty="0"/>
              </a:p>
            </p:txBody>
          </p:sp>
        </mc:Choice>
        <mc:Fallback>
          <p:sp>
            <p:nvSpPr>
              <p:cNvPr id="16" name="Rectangle 15">
                <a:extLst>
                  <a:ext uri="{FF2B5EF4-FFF2-40B4-BE49-F238E27FC236}">
                    <a16:creationId xmlns:a16="http://schemas.microsoft.com/office/drawing/2014/main" id="{DB7EE2D2-5279-46D4-B175-C45F68E2CC55}"/>
                  </a:ext>
                </a:extLst>
              </p:cNvPr>
              <p:cNvSpPr>
                <a:spLocks noRot="1" noChangeAspect="1" noMove="1" noResize="1" noEditPoints="1" noAdjustHandles="1" noChangeArrowheads="1" noChangeShapeType="1" noTextEdit="1"/>
              </p:cNvSpPr>
              <p:nvPr/>
            </p:nvSpPr>
            <p:spPr>
              <a:xfrm>
                <a:off x="2267823" y="5775554"/>
                <a:ext cx="6800675" cy="506870"/>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51739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Proposal – Aspect 2</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Aspect 2: replace offset multiplication with a shift for each MIP predicted sample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 name="Picture 29">
            <a:extLst>
              <a:ext uri="{FF2B5EF4-FFF2-40B4-BE49-F238E27FC236}">
                <a16:creationId xmlns:a16="http://schemas.microsoft.com/office/drawing/2014/main" id="{7F36B316-9284-403C-976A-AFCA7E18B02F}"/>
              </a:ext>
            </a:extLst>
          </p:cNvPr>
          <p:cNvPicPr>
            <a:picLocks noChangeAspect="1"/>
          </p:cNvPicPr>
          <p:nvPr/>
        </p:nvPicPr>
        <p:blipFill>
          <a:blip r:embed="rId2"/>
          <a:stretch>
            <a:fillRect/>
          </a:stretch>
        </p:blipFill>
        <p:spPr>
          <a:xfrm>
            <a:off x="2638446" y="1783776"/>
            <a:ext cx="5972153" cy="5058984"/>
          </a:xfrm>
          <a:prstGeom prst="rect">
            <a:avLst/>
          </a:prstGeom>
        </p:spPr>
      </p:pic>
    </p:spTree>
    <p:extLst>
      <p:ext uri="{BB962C8B-B14F-4D97-AF65-F5344CB8AC3E}">
        <p14:creationId xmlns:p14="http://schemas.microsoft.com/office/powerpoint/2010/main" val="402883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Test conditions</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Performance is assessed on CTC</a:t>
            </a:r>
          </a:p>
          <a:p>
            <a:endParaRPr lang="en-US" dirty="0"/>
          </a:p>
          <a:p>
            <a:r>
              <a:rPr lang="en-US" dirty="0"/>
              <a:t>Tweaking matrices for 4x4 blocks can be harmful at low bitrate </a:t>
            </a:r>
            <a:r>
              <a:rPr lang="en-US" dirty="0">
                <a:sym typeface="Wingdings" panose="05000000000000000000" pitchFamily="2" charset="2"/>
              </a:rPr>
              <a:t> Low QP CTC are tested.</a:t>
            </a:r>
          </a:p>
          <a:p>
            <a:endParaRPr lang="en-US" dirty="0">
              <a:sym typeface="Wingdings" panose="05000000000000000000" pitchFamily="2" charset="2"/>
            </a:endParaRPr>
          </a:p>
          <a:p>
            <a:r>
              <a:rPr lang="en-US" dirty="0">
                <a:sym typeface="Wingdings" panose="05000000000000000000" pitchFamily="2" charset="2"/>
              </a:rPr>
              <a:t>As MIP matrices are learned on an external dataset, tweaking matrices can be harmful on other sequences:</a:t>
            </a:r>
          </a:p>
          <a:p>
            <a:pPr lvl="1"/>
            <a:r>
              <a:rPr lang="en-US" dirty="0">
                <a:sym typeface="Wingdings" panose="05000000000000000000" pitchFamily="2" charset="2"/>
              </a:rPr>
              <a:t>Outside-CTC sequences are tested </a:t>
            </a:r>
          </a:p>
          <a:p>
            <a:pPr lvl="1"/>
            <a:r>
              <a:rPr lang="en-US" dirty="0" err="1">
                <a:sym typeface="Wingdings" panose="05000000000000000000" pitchFamily="2" charset="2"/>
              </a:rPr>
              <a:t>OpenImages</a:t>
            </a:r>
            <a:r>
              <a:rPr lang="en-US" dirty="0">
                <a:sym typeface="Wingdings" panose="05000000000000000000" pitchFamily="2" charset="2"/>
              </a:rPr>
              <a:t> (JVET-O0551) and DIV2K* datasets</a:t>
            </a:r>
          </a:p>
          <a:p>
            <a:pPr lvl="2"/>
            <a:r>
              <a:rPr lang="en-US" dirty="0" err="1">
                <a:sym typeface="Wingdings" panose="05000000000000000000" pitchFamily="2" charset="2"/>
              </a:rPr>
              <a:t>OpenImages</a:t>
            </a:r>
            <a:r>
              <a:rPr lang="en-US" dirty="0">
                <a:sym typeface="Wingdings" panose="05000000000000000000" pitchFamily="2" charset="2"/>
              </a:rPr>
              <a:t>  613 1080p-10b pictures</a:t>
            </a:r>
          </a:p>
          <a:p>
            <a:pPr lvl="2"/>
            <a:r>
              <a:rPr lang="en-US" dirty="0">
                <a:sym typeface="Wingdings" panose="05000000000000000000" pitchFamily="2" charset="2"/>
              </a:rPr>
              <a:t>DIV2K  715 1080p-10b pictures</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18956F1F-D6FF-4E91-86E9-577E23466B89}"/>
              </a:ext>
            </a:extLst>
          </p:cNvPr>
          <p:cNvSpPr txBox="1"/>
          <p:nvPr/>
        </p:nvSpPr>
        <p:spPr>
          <a:xfrm>
            <a:off x="139341" y="6628652"/>
            <a:ext cx="11127074" cy="146194"/>
          </a:xfrm>
          <a:prstGeom prst="rect">
            <a:avLst/>
          </a:prstGeom>
          <a:noFill/>
          <a:ln>
            <a:noFill/>
          </a:ln>
        </p:spPr>
        <p:txBody>
          <a:bodyPr wrap="square" lIns="0" tIns="0" rIns="0" bIns="0" rtlCol="0">
            <a:spAutoFit/>
          </a:bodyPr>
          <a:lstStyle/>
          <a:p>
            <a:pPr>
              <a:lnSpc>
                <a:spcPct val="95000"/>
              </a:lnSpc>
              <a:spcBef>
                <a:spcPts val="1200"/>
              </a:spcBef>
            </a:pPr>
            <a:r>
              <a:rPr lang="en-US" sz="1000" dirty="0">
                <a:solidFill>
                  <a:schemeClr val="tx1">
                    <a:lumMod val="85000"/>
                    <a:lumOff val="15000"/>
                  </a:schemeClr>
                </a:solidFill>
              </a:rPr>
              <a:t>* E. </a:t>
            </a:r>
            <a:r>
              <a:rPr lang="en-US" sz="1000" dirty="0" err="1">
                <a:solidFill>
                  <a:schemeClr val="tx1">
                    <a:lumMod val="85000"/>
                    <a:lumOff val="15000"/>
                  </a:schemeClr>
                </a:solidFill>
              </a:rPr>
              <a:t>Augustsson</a:t>
            </a:r>
            <a:r>
              <a:rPr lang="en-US" sz="1000" dirty="0">
                <a:solidFill>
                  <a:schemeClr val="tx1">
                    <a:lumMod val="85000"/>
                    <a:lumOff val="15000"/>
                  </a:schemeClr>
                </a:solidFill>
              </a:rPr>
              <a:t> and R. </a:t>
            </a:r>
            <a:r>
              <a:rPr lang="en-US" sz="1000" dirty="0" err="1">
                <a:solidFill>
                  <a:schemeClr val="tx1">
                    <a:lumMod val="85000"/>
                    <a:lumOff val="15000"/>
                  </a:schemeClr>
                </a:solidFill>
              </a:rPr>
              <a:t>Timotfe</a:t>
            </a:r>
            <a:r>
              <a:rPr lang="en-US" sz="1000" dirty="0">
                <a:solidFill>
                  <a:schemeClr val="tx1">
                    <a:lumMod val="85000"/>
                    <a:lumOff val="15000"/>
                  </a:schemeClr>
                </a:solidFill>
              </a:rPr>
              <a:t>, “NTIRE 2017 Challenge on Single Image Super-Resolution: Dataset and Study”, IEEE Conference on Computer Vision and Pattern Recognition (CVPR), July 2017.</a:t>
            </a:r>
          </a:p>
        </p:txBody>
      </p:sp>
    </p:spTree>
    <p:extLst>
      <p:ext uri="{BB962C8B-B14F-4D97-AF65-F5344CB8AC3E}">
        <p14:creationId xmlns:p14="http://schemas.microsoft.com/office/powerpoint/2010/main" val="1195819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CTC performance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a:extLst>
              <a:ext uri="{FF2B5EF4-FFF2-40B4-BE49-F238E27FC236}">
                <a16:creationId xmlns:a16="http://schemas.microsoft.com/office/drawing/2014/main" id="{C3AC16B3-FD3E-4EF6-B35A-7BE1EA167BBE}"/>
              </a:ext>
            </a:extLst>
          </p:cNvPr>
          <p:cNvPicPr>
            <a:picLocks noChangeAspect="1"/>
          </p:cNvPicPr>
          <p:nvPr/>
        </p:nvPicPr>
        <p:blipFill>
          <a:blip r:embed="rId2"/>
          <a:stretch>
            <a:fillRect/>
          </a:stretch>
        </p:blipFill>
        <p:spPr>
          <a:xfrm>
            <a:off x="378948" y="1838337"/>
            <a:ext cx="5945652" cy="2123455"/>
          </a:xfrm>
          <a:prstGeom prst="rect">
            <a:avLst/>
          </a:prstGeom>
        </p:spPr>
      </p:pic>
      <p:pic>
        <p:nvPicPr>
          <p:cNvPr id="10" name="Picture 9">
            <a:extLst>
              <a:ext uri="{FF2B5EF4-FFF2-40B4-BE49-F238E27FC236}">
                <a16:creationId xmlns:a16="http://schemas.microsoft.com/office/drawing/2014/main" id="{62A1A40D-88B1-4AF4-8E99-5A77233BAB22}"/>
              </a:ext>
            </a:extLst>
          </p:cNvPr>
          <p:cNvPicPr>
            <a:picLocks noChangeAspect="1"/>
          </p:cNvPicPr>
          <p:nvPr/>
        </p:nvPicPr>
        <p:blipFill>
          <a:blip r:embed="rId3"/>
          <a:stretch>
            <a:fillRect/>
          </a:stretch>
        </p:blipFill>
        <p:spPr>
          <a:xfrm>
            <a:off x="378948" y="4158969"/>
            <a:ext cx="5945652" cy="2123455"/>
          </a:xfrm>
          <a:prstGeom prst="rect">
            <a:avLst/>
          </a:prstGeom>
        </p:spPr>
      </p:pic>
      <p:pic>
        <p:nvPicPr>
          <p:cNvPr id="11" name="Picture 10">
            <a:extLst>
              <a:ext uri="{FF2B5EF4-FFF2-40B4-BE49-F238E27FC236}">
                <a16:creationId xmlns:a16="http://schemas.microsoft.com/office/drawing/2014/main" id="{6A5D3400-87F6-432E-9541-BE9C6C2891E7}"/>
              </a:ext>
            </a:extLst>
          </p:cNvPr>
          <p:cNvPicPr>
            <a:picLocks noChangeAspect="1"/>
          </p:cNvPicPr>
          <p:nvPr/>
        </p:nvPicPr>
        <p:blipFill>
          <a:blip r:embed="rId4"/>
          <a:stretch>
            <a:fillRect/>
          </a:stretch>
        </p:blipFill>
        <p:spPr>
          <a:xfrm>
            <a:off x="5867400" y="1838337"/>
            <a:ext cx="5945652" cy="2123455"/>
          </a:xfrm>
          <a:prstGeom prst="rect">
            <a:avLst/>
          </a:prstGeom>
        </p:spPr>
      </p:pic>
    </p:spTree>
    <p:extLst>
      <p:ext uri="{BB962C8B-B14F-4D97-AF65-F5344CB8AC3E}">
        <p14:creationId xmlns:p14="http://schemas.microsoft.com/office/powerpoint/2010/main" val="3799701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Low-QP CTC performance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a:extLst>
              <a:ext uri="{FF2B5EF4-FFF2-40B4-BE49-F238E27FC236}">
                <a16:creationId xmlns:a16="http://schemas.microsoft.com/office/drawing/2014/main" id="{CA4DADF2-DA2F-4651-B1A2-46D19769EA16}"/>
              </a:ext>
            </a:extLst>
          </p:cNvPr>
          <p:cNvPicPr>
            <a:picLocks noChangeAspect="1"/>
          </p:cNvPicPr>
          <p:nvPr/>
        </p:nvPicPr>
        <p:blipFill>
          <a:blip r:embed="rId2"/>
          <a:stretch>
            <a:fillRect/>
          </a:stretch>
        </p:blipFill>
        <p:spPr>
          <a:xfrm>
            <a:off x="495300" y="1838945"/>
            <a:ext cx="5945652" cy="2123455"/>
          </a:xfrm>
          <a:prstGeom prst="rect">
            <a:avLst/>
          </a:prstGeom>
        </p:spPr>
      </p:pic>
      <p:pic>
        <p:nvPicPr>
          <p:cNvPr id="10" name="Picture 9">
            <a:extLst>
              <a:ext uri="{FF2B5EF4-FFF2-40B4-BE49-F238E27FC236}">
                <a16:creationId xmlns:a16="http://schemas.microsoft.com/office/drawing/2014/main" id="{A9E38592-D5B8-4890-AF26-568674D2CAB9}"/>
              </a:ext>
            </a:extLst>
          </p:cNvPr>
          <p:cNvPicPr>
            <a:picLocks noChangeAspect="1"/>
          </p:cNvPicPr>
          <p:nvPr/>
        </p:nvPicPr>
        <p:blipFill>
          <a:blip r:embed="rId3"/>
          <a:stretch>
            <a:fillRect/>
          </a:stretch>
        </p:blipFill>
        <p:spPr>
          <a:xfrm>
            <a:off x="495300" y="4158969"/>
            <a:ext cx="5945652" cy="2123455"/>
          </a:xfrm>
          <a:prstGeom prst="rect">
            <a:avLst/>
          </a:prstGeom>
        </p:spPr>
      </p:pic>
      <p:pic>
        <p:nvPicPr>
          <p:cNvPr id="12" name="Picture 11">
            <a:extLst>
              <a:ext uri="{FF2B5EF4-FFF2-40B4-BE49-F238E27FC236}">
                <a16:creationId xmlns:a16="http://schemas.microsoft.com/office/drawing/2014/main" id="{0388A3FC-D8BB-4D36-BB8A-56C90CB0F4E7}"/>
              </a:ext>
            </a:extLst>
          </p:cNvPr>
          <p:cNvPicPr>
            <a:picLocks noChangeAspect="1"/>
          </p:cNvPicPr>
          <p:nvPr/>
        </p:nvPicPr>
        <p:blipFill>
          <a:blip r:embed="rId4"/>
          <a:stretch>
            <a:fillRect/>
          </a:stretch>
        </p:blipFill>
        <p:spPr>
          <a:xfrm>
            <a:off x="5736760" y="1838945"/>
            <a:ext cx="5945652" cy="1803336"/>
          </a:xfrm>
          <a:prstGeom prst="rect">
            <a:avLst/>
          </a:prstGeom>
        </p:spPr>
      </p:pic>
    </p:spTree>
    <p:extLst>
      <p:ext uri="{BB962C8B-B14F-4D97-AF65-F5344CB8AC3E}">
        <p14:creationId xmlns:p14="http://schemas.microsoft.com/office/powerpoint/2010/main" val="2124097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err="1"/>
              <a:t>OpenImages</a:t>
            </a:r>
            <a:r>
              <a:rPr lang="en-US" dirty="0"/>
              <a:t>/DIV2K performance</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Picture 10">
            <a:extLst>
              <a:ext uri="{FF2B5EF4-FFF2-40B4-BE49-F238E27FC236}">
                <a16:creationId xmlns:a16="http://schemas.microsoft.com/office/drawing/2014/main" id="{D913E5B1-A341-46F8-8CB6-FE89EC1E3A8F}"/>
              </a:ext>
            </a:extLst>
          </p:cNvPr>
          <p:cNvPicPr>
            <a:picLocks noChangeAspect="1"/>
          </p:cNvPicPr>
          <p:nvPr/>
        </p:nvPicPr>
        <p:blipFill>
          <a:blip r:embed="rId2"/>
          <a:stretch>
            <a:fillRect/>
          </a:stretch>
        </p:blipFill>
        <p:spPr>
          <a:xfrm>
            <a:off x="951474" y="2128488"/>
            <a:ext cx="9297426" cy="1508894"/>
          </a:xfrm>
          <a:prstGeom prst="rect">
            <a:avLst/>
          </a:prstGeom>
        </p:spPr>
      </p:pic>
      <p:pic>
        <p:nvPicPr>
          <p:cNvPr id="13" name="Picture 12">
            <a:extLst>
              <a:ext uri="{FF2B5EF4-FFF2-40B4-BE49-F238E27FC236}">
                <a16:creationId xmlns:a16="http://schemas.microsoft.com/office/drawing/2014/main" id="{28A3CDB1-A56A-4A9A-9B17-6F13F068C257}"/>
              </a:ext>
            </a:extLst>
          </p:cNvPr>
          <p:cNvPicPr>
            <a:picLocks noChangeAspect="1"/>
          </p:cNvPicPr>
          <p:nvPr/>
        </p:nvPicPr>
        <p:blipFill>
          <a:blip r:embed="rId3"/>
          <a:stretch>
            <a:fillRect/>
          </a:stretch>
        </p:blipFill>
        <p:spPr>
          <a:xfrm>
            <a:off x="951474" y="4127635"/>
            <a:ext cx="9297429" cy="1508894"/>
          </a:xfrm>
          <a:prstGeom prst="rect">
            <a:avLst/>
          </a:prstGeom>
        </p:spPr>
      </p:pic>
    </p:spTree>
    <p:extLst>
      <p:ext uri="{BB962C8B-B14F-4D97-AF65-F5344CB8AC3E}">
        <p14:creationId xmlns:p14="http://schemas.microsoft.com/office/powerpoint/2010/main" val="4162302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pPr hangingPunct="0"/>
            <a:r>
              <a:rPr lang="en-CA" dirty="0"/>
              <a:t>This contribution proposes to remove the MIP offset tables and replaces offset </a:t>
            </a:r>
            <a:r>
              <a:rPr lang="en-CA"/>
              <a:t>multiplication with </a:t>
            </a:r>
            <a:r>
              <a:rPr lang="en-CA" dirty="0"/>
              <a:t>a shift. This simplifies both the specification and the prediction process. Simulation results show negligible losses on CTC, low-QP and </a:t>
            </a:r>
            <a:r>
              <a:rPr lang="en-CA" dirty="0" err="1"/>
              <a:t>OpenImages</a:t>
            </a:r>
            <a:r>
              <a:rPr lang="en-CA" dirty="0"/>
              <a:t>/DIV2K datasets. It is suggested to adopt the proposed changes into the next VVC specification.</a:t>
            </a:r>
            <a:endParaRPr lang="en-US" dirty="0"/>
          </a:p>
          <a:p>
            <a:pPr hangingPunct="0"/>
            <a:endParaRPr lang="en-CA" dirty="0"/>
          </a:p>
          <a:p>
            <a:pPr hangingPunct="0"/>
            <a:r>
              <a:rPr lang="en-CA" dirty="0"/>
              <a:t>Thanks to Ericsson for crosscheck</a:t>
            </a:r>
            <a:endParaRPr lang="en-US" dirty="0"/>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340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29638</TotalTime>
  <Words>319</Words>
  <Application>Microsoft Office PowerPoint</Application>
  <PresentationFormat>Widescreen</PresentationFormat>
  <Paragraphs>48</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Cambria Math</vt:lpstr>
      <vt:lpstr>Century Gothic</vt:lpstr>
      <vt:lpstr>Microsoft Sans Serif</vt:lpstr>
      <vt:lpstr>Qualcomm</vt:lpstr>
      <vt:lpstr>Non-CE3: Simplified MIP with power-of-two offset</vt:lpstr>
      <vt:lpstr>Addressed issue</vt:lpstr>
      <vt:lpstr>Proposal – Aspect 1</vt:lpstr>
      <vt:lpstr>Proposal – Aspect 2</vt:lpstr>
      <vt:lpstr>Test conditions</vt:lpstr>
      <vt:lpstr>CTC performance</vt:lpstr>
      <vt:lpstr>Low-QP CTC performance</vt:lpstr>
      <vt:lpstr>OpenImages/DIV2K performance</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Thibaud Biatek</dc:creator>
  <cp:lastModifiedBy>Thibaud Biatek</cp:lastModifiedBy>
  <cp:revision>34</cp:revision>
  <dcterms:created xsi:type="dcterms:W3CDTF">2019-04-04T12:38:36Z</dcterms:created>
  <dcterms:modified xsi:type="dcterms:W3CDTF">2019-10-02T09:37:50Z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