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84" r:id="rId1"/>
  </p:sldMasterIdLst>
  <p:notesMasterIdLst>
    <p:notesMasterId r:id="rId12"/>
  </p:notesMasterIdLst>
  <p:sldIdLst>
    <p:sldId id="256" r:id="rId2"/>
    <p:sldId id="261" r:id="rId3"/>
    <p:sldId id="299" r:id="rId4"/>
    <p:sldId id="300" r:id="rId5"/>
    <p:sldId id="301" r:id="rId6"/>
    <p:sldId id="302" r:id="rId7"/>
    <p:sldId id="303" r:id="rId8"/>
    <p:sldId id="304" r:id="rId9"/>
    <p:sldId id="305" r:id="rId10"/>
    <p:sldId id="30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72306" autoAdjust="0"/>
  </p:normalViewPr>
  <p:slideViewPr>
    <p:cSldViewPr>
      <p:cViewPr varScale="1">
        <p:scale>
          <a:sx n="66" d="100"/>
          <a:sy n="66" d="100"/>
        </p:scale>
        <p:origin x="209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DD0EC-D922-4372-B747-A8C0F72D5ED7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738A72-2CDE-4329-A4B6-29DF4E50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809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10/4/2019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fr-FR" sz="3200" dirty="0" smtClean="0">
                <a:effectLst/>
              </a:rPr>
              <a:t>JVET-P0460: </a:t>
            </a:r>
            <a:r>
              <a:rPr lang="en-US" sz="3200" dirty="0">
                <a:effectLst/>
              </a:rPr>
              <a:t>Non-CE8: Minimum QP for Palette Escape Coding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581400"/>
            <a:ext cx="6400800" cy="12192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J. Zhao, S. </a:t>
            </a:r>
            <a:r>
              <a:rPr lang="en-US" sz="2800" dirty="0" err="1" smtClean="0"/>
              <a:t>Paluri</a:t>
            </a:r>
            <a:r>
              <a:rPr lang="en-US" sz="2800" dirty="0" smtClean="0"/>
              <a:t> S. Kim </a:t>
            </a:r>
          </a:p>
          <a:p>
            <a:r>
              <a:rPr lang="en-US" sz="2800" dirty="0" smtClean="0"/>
              <a:t>LG ELECTRONICS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28600"/>
            <a:ext cx="2201334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94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Propose to limit the minimum QP of palette escape mode similar to transform skip mode minimum </a:t>
            </a:r>
            <a:r>
              <a:rPr lang="en-US" dirty="0" err="1" smtClean="0"/>
              <a:t>Qp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Thanks for </a:t>
            </a:r>
            <a:r>
              <a:rPr lang="en-US" dirty="0" err="1" smtClean="0"/>
              <a:t>ByteDance</a:t>
            </a:r>
            <a:r>
              <a:rPr lang="en-US" dirty="0" smtClean="0"/>
              <a:t> for cross-checking. (JVET-P0798)</a:t>
            </a:r>
          </a:p>
          <a:p>
            <a:pPr marL="109728" indent="0">
              <a:buNone/>
            </a:pPr>
            <a:endParaRPr lang="en-US" dirty="0" smtClean="0"/>
          </a:p>
          <a:p>
            <a:pPr marL="109728" indent="0"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60634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/>
          </a:bodyPr>
          <a:lstStyle/>
          <a:p>
            <a:pPr marL="285750" indent="-285750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July meeting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minimum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Allowed QP for Transform Skip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Mode (JVET-O0405)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was adopted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C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palette mode escape coding, there is no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transform.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is similar to transform skip mode. 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Proposes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limit the minimum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used in escape mode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coding as well.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524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 lnSpcReduction="10000"/>
          </a:bodyPr>
          <a:lstStyle/>
          <a:p>
            <a:pPr marL="285750" indent="-285750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Currently in VVC 6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hen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transform skip is used, the QP is derived as</a:t>
            </a:r>
          </a:p>
          <a:p>
            <a:pPr marL="285750" indent="-285750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Max(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QpPrimeTsMin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Qp′Y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)</a:t>
            </a:r>
          </a:p>
          <a:p>
            <a:pPr marL="285750" indent="-285750"/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QpPrimeTsMin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is set as 6* (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internalBitDepth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inputBitDepth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)) at encoder side, and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min_qp_prime_ts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 minus4 is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signalled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SPS</a:t>
            </a:r>
          </a:p>
          <a:p>
            <a:pPr marL="285750" indent="-285750"/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QpPrimeTsMin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4 +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min_qp_prime_ts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 minus4	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/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prevents cases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which the effective quantization step size for transform skip becomes smaller than 1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 also shows coding gain at low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2621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Palette escape mode does not have transform, escape values are quantized directly, this is similar to transform skip mode. 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 propose that that minimum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QP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limitation should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applied to palette escape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coding</a:t>
            </a: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CA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qP</a:t>
            </a:r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Max( </a:t>
            </a:r>
            <a:r>
              <a:rPr lang="en-CA" sz="2200" strike="sngStrike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C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QpPrimeTsMin</a:t>
            </a:r>
            <a:r>
              <a:rPr lang="en-C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CA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Qp′Y</a:t>
            </a:r>
            <a:r>
              <a:rPr lang="en-C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0" hangingPunct="0"/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CA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Cb</a:t>
            </a:r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   </a:t>
            </a:r>
            <a:r>
              <a:rPr lang="en-CA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qP</a:t>
            </a:r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Max( </a:t>
            </a:r>
            <a:r>
              <a:rPr lang="en-CA" sz="2200" strike="sngStrike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en-CA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QpPrimeTsMinChroma</a:t>
            </a:r>
            <a:r>
              <a:rPr lang="en-C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CA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Qp′Cb</a:t>
            </a:r>
            <a:r>
              <a:rPr lang="en-C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CA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Cr,    </a:t>
            </a:r>
            <a:r>
              <a:rPr lang="en-CA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qP</a:t>
            </a:r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Max( </a:t>
            </a:r>
            <a:r>
              <a:rPr lang="en-CA" sz="2200" strike="sngStrike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en-CA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QpPrimeTsMinChroma</a:t>
            </a:r>
            <a:r>
              <a:rPr lang="en-C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CA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Qp′Cr</a:t>
            </a:r>
            <a:r>
              <a:rPr lang="en-C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)</a:t>
            </a:r>
            <a:endParaRPr lang="en-CA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CA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6168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QpPrimeTsMinChroma</a:t>
            </a:r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can be signalled and derived in similar ways as </a:t>
            </a:r>
            <a:r>
              <a:rPr lang="en-C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QpPrimeTsMin</a:t>
            </a:r>
            <a:endParaRPr lang="en-CA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CA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Signal min_qp_prime_chroma_ts_minus4 in SPS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QpPrimeChromaTsMin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4 + </a:t>
            </a:r>
            <a:r>
              <a:rPr lang="en-C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min_qp_prime_chroma_ts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 minus4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9742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( Low QP Dual Tree Off)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6899045"/>
              </p:ext>
            </p:extLst>
          </p:nvPr>
        </p:nvGraphicFramePr>
        <p:xfrm>
          <a:off x="914401" y="1676399"/>
          <a:ext cx="7467597" cy="3429000"/>
        </p:xfrm>
        <a:graphic>
          <a:graphicData uri="http://schemas.openxmlformats.org/drawingml/2006/table">
            <a:tbl>
              <a:tblPr/>
              <a:tblGrid>
                <a:gridCol w="2597427"/>
                <a:gridCol w="974034"/>
                <a:gridCol w="974034"/>
                <a:gridCol w="974034"/>
                <a:gridCol w="974034"/>
                <a:gridCol w="974034"/>
              </a:tblGrid>
              <a:tr h="604640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857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VTM6.0 CE8 base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4929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2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4492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492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Animation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492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Mixed content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492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Camera-Captured content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2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81435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( Low QP Dual Tree Off)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4896329"/>
              </p:ext>
            </p:extLst>
          </p:nvPr>
        </p:nvGraphicFramePr>
        <p:xfrm>
          <a:off x="762000" y="1219200"/>
          <a:ext cx="7772399" cy="5571000"/>
        </p:xfrm>
        <a:graphic>
          <a:graphicData uri="http://schemas.openxmlformats.org/drawingml/2006/table">
            <a:tbl>
              <a:tblPr/>
              <a:tblGrid>
                <a:gridCol w="2703444"/>
                <a:gridCol w="1013791"/>
                <a:gridCol w="1013791"/>
                <a:gridCol w="1013791"/>
                <a:gridCol w="1013791"/>
                <a:gridCol w="1013791"/>
              </a:tblGrid>
              <a:tr h="577882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access </a:t>
                      </a: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Main10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099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VTM6.0 CE8 base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2262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2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22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2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Animation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2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Mixed content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2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Camera-Captured content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2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099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64099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9612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delay B Main10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099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VTM6.0 CE8 base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2262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2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22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2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Animation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2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Mixed content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2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Camera-Captured content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2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16918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8799196"/>
              </p:ext>
            </p:extLst>
          </p:nvPr>
        </p:nvGraphicFramePr>
        <p:xfrm>
          <a:off x="1295400" y="2133600"/>
          <a:ext cx="7086599" cy="3581399"/>
        </p:xfrm>
        <a:graphic>
          <a:graphicData uri="http://schemas.openxmlformats.org/drawingml/2006/table">
            <a:tbl>
              <a:tblPr/>
              <a:tblGrid>
                <a:gridCol w="2464904"/>
                <a:gridCol w="924339"/>
                <a:gridCol w="924339"/>
                <a:gridCol w="924339"/>
                <a:gridCol w="924339"/>
                <a:gridCol w="924339"/>
              </a:tblGrid>
              <a:tr h="631513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073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VTM6.0 CE8 base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0259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2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02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02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Animation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02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Mixed content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02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Camera-Captured content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2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( Low QP Dual Tree </a:t>
            </a:r>
            <a:r>
              <a:rPr lang="en-US" dirty="0" smtClean="0"/>
              <a:t>On)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9658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( Low QP Dual Tree </a:t>
            </a:r>
            <a:r>
              <a:rPr lang="en-US" dirty="0" smtClean="0"/>
              <a:t>On)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8940815"/>
              </p:ext>
            </p:extLst>
          </p:nvPr>
        </p:nvGraphicFramePr>
        <p:xfrm>
          <a:off x="685798" y="1295400"/>
          <a:ext cx="7772403" cy="5510941"/>
        </p:xfrm>
        <a:graphic>
          <a:graphicData uri="http://schemas.openxmlformats.org/drawingml/2006/table">
            <a:tbl>
              <a:tblPr/>
              <a:tblGrid>
                <a:gridCol w="2703443"/>
                <a:gridCol w="1013792"/>
                <a:gridCol w="1013792"/>
                <a:gridCol w="1013792"/>
                <a:gridCol w="1013792"/>
                <a:gridCol w="1013792"/>
              </a:tblGrid>
              <a:tr h="560733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access Main10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262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VTM6.0 CE8 base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5666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6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56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56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Animation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56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Mixed content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56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Camera-Captured content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6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262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56262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050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delay B Main10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262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VTM6.0 CE8 base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5666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6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56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56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Animation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56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Mixed content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56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Camera-Captured content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6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989998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6505</TotalTime>
  <Words>796</Words>
  <Application>Microsoft Office PowerPoint</Application>
  <PresentationFormat>On-screen Show (4:3)</PresentationFormat>
  <Paragraphs>301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Calibri</vt:lpstr>
      <vt:lpstr>Lucida Sans Unicode</vt:lpstr>
      <vt:lpstr>Times New Roman</vt:lpstr>
      <vt:lpstr>Verdana</vt:lpstr>
      <vt:lpstr>Wingdings 2</vt:lpstr>
      <vt:lpstr>Wingdings 3</vt:lpstr>
      <vt:lpstr>Concourse</vt:lpstr>
      <vt:lpstr>JVET-P0460: Non-CE8: Minimum QP for Palette Escape Coding</vt:lpstr>
      <vt:lpstr>Introduction</vt:lpstr>
      <vt:lpstr>Background</vt:lpstr>
      <vt:lpstr>Proposed</vt:lpstr>
      <vt:lpstr>Proposed</vt:lpstr>
      <vt:lpstr>Results ( Low QP Dual Tree Off)</vt:lpstr>
      <vt:lpstr>Results ( Low QP Dual Tree Off)</vt:lpstr>
      <vt:lpstr>Results ( Low QP Dual Tree On)</vt:lpstr>
      <vt:lpstr>Results ( Low QP Dual Tree On)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Affine Motion Vector Difference Coding</dc:title>
  <dc:creator>Seethal Paluri/LGEMR Video Codec Part(seethal.paluri@lge.com)</dc:creator>
  <cp:lastModifiedBy>Jie Zhao/LGEMR Video Codec Part(jie.zhao@lge.com)</cp:lastModifiedBy>
  <cp:revision>422</cp:revision>
  <dcterms:created xsi:type="dcterms:W3CDTF">2006-08-16T00:00:00Z</dcterms:created>
  <dcterms:modified xsi:type="dcterms:W3CDTF">2019-10-04T10:53:22Z</dcterms:modified>
</cp:coreProperties>
</file>