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6"/>
  </p:notesMasterIdLst>
  <p:sldIdLst>
    <p:sldId id="385" r:id="rId2"/>
    <p:sldId id="386" r:id="rId3"/>
    <p:sldId id="387" r:id="rId4"/>
    <p:sldId id="38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87"/>
            <p14:sldId id="3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8" autoAdjust="0"/>
    <p:restoredTop sz="74150"/>
  </p:normalViewPr>
  <p:slideViewPr>
    <p:cSldViewPr snapToGrid="0">
      <p:cViewPr varScale="1">
        <p:scale>
          <a:sx n="93" d="100"/>
          <a:sy n="93" d="100"/>
        </p:scale>
        <p:origin x="19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86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20C163A-0F1B-034E-80D4-F31C97DB5B7B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39C-3365-8740-8D29-E94E92F71221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7351-9D8D-9B4D-92D1-A8D0F1300172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9CD5-4ECD-3845-BE88-906DE6400E2D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AB33AAB-891D-7D4B-BF27-3DEA2A982FCA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7559-D70D-4543-B6F1-01E8420C7B58}" type="datetime1">
              <a:rPr lang="en-US" smtClean="0"/>
              <a:t>10/8/19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3D3E-9C81-8842-9E37-0696B77A4B64}" type="datetime1">
              <a:rPr lang="en-US" smtClean="0"/>
              <a:t>10/8/19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480A-687C-2F42-B148-6886E1D03099}" type="datetime1">
              <a:rPr lang="en-US" smtClean="0"/>
              <a:t>10/8/19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D3E38-DE6D-F548-98F6-4E44EBDE7AAA}" type="datetime1">
              <a:rPr lang="en-US" smtClean="0"/>
              <a:t>10/8/19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DBA436-B29F-A945-BBBD-1335598FC67F}" type="datetime1">
              <a:rPr lang="en-US" smtClean="0"/>
              <a:t>10/8/19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009286-FB47-4948-93A9-8BDA0CE561E1}" type="datetime1">
              <a:rPr lang="en-US" smtClean="0"/>
              <a:t>10/8/19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1649868-DE2B-1C4F-8F3B-81A5461F57BA}" type="datetime1">
              <a:rPr lang="en-US" smtClean="0"/>
              <a:t>10/8/19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JVET-P0423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Non-CE5: Modified boundary strength derivation 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Li Zhang, </a:t>
            </a:r>
            <a:r>
              <a:rPr lang="en-US" dirty="0" err="1"/>
              <a:t>Jizheng</a:t>
            </a:r>
            <a:r>
              <a:rPr lang="en-US" dirty="0"/>
              <a:t> Xu</a:t>
            </a:r>
          </a:p>
          <a:p>
            <a:endParaRPr lang="en-US" dirty="0"/>
          </a:p>
          <a:p>
            <a:endParaRPr lang="en-US" dirty="0"/>
          </a:p>
          <a:p>
            <a:endParaRPr lang="en-US" dirty="0" err="1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C27EDE-1283-7C4C-A165-D1B8DBFBA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/>
          <a:p>
            <a:r>
              <a:rPr lang="en-US"/>
              <a:t>JVET-P0423</a:t>
            </a:r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28A7F-CA6C-F349-BA8D-CBF1A0CC6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derivation process in the current VVC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47EAC9-4003-F645-9914-F68541C909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67236" y="950860"/>
            <a:ext cx="6752964" cy="574125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B1D49B-3DD4-C147-8388-D9F908D10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</p:spTree>
    <p:extLst>
      <p:ext uri="{BB962C8B-B14F-4D97-AF65-F5344CB8AC3E}">
        <p14:creationId xmlns:p14="http://schemas.microsoft.com/office/powerpoint/2010/main" val="2940510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26D7D-049E-0D40-B855-9CE790AE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9DBC1-B7A1-BC4E-80E8-8A46A41FB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if the boundary strength needs to be determined by motion information, only one condition is checked. </a:t>
            </a:r>
          </a:p>
          <a:p>
            <a:pPr lvl="1"/>
            <a:r>
              <a:rPr lang="en-GB" sz="2400" dirty="0"/>
              <a:t>(</a:t>
            </a:r>
            <a:r>
              <a:rPr lang="en-GB" sz="2400" i="1" dirty="0"/>
              <a:t>Abs</a:t>
            </a:r>
            <a:r>
              <a:rPr lang="en-GB" sz="2400" dirty="0"/>
              <a:t>(</a:t>
            </a:r>
            <a:r>
              <a:rPr lang="en-GB" sz="2400" i="1" dirty="0"/>
              <a:t>MVP[0].x - MVQ[0].x</a:t>
            </a:r>
            <a:r>
              <a:rPr lang="en-GB" sz="2400" dirty="0"/>
              <a:t>) &gt; Th || </a:t>
            </a:r>
            <a:r>
              <a:rPr lang="en-GB" sz="2400" i="1" dirty="0"/>
              <a:t>Abs</a:t>
            </a:r>
            <a:r>
              <a:rPr lang="en-GB" sz="2400" dirty="0"/>
              <a:t>(</a:t>
            </a:r>
            <a:r>
              <a:rPr lang="en-GB" sz="2400" i="1" dirty="0"/>
              <a:t>MVP[0].y - MVQ[0].y</a:t>
            </a:r>
            <a:r>
              <a:rPr lang="en-GB" sz="2400" dirty="0"/>
              <a:t>) &gt; Th</a:t>
            </a:r>
            <a:endParaRPr lang="en-US" sz="2400" dirty="0"/>
          </a:p>
          <a:p>
            <a:pPr marL="530352" lvl="1" indent="0">
              <a:buNone/>
            </a:pPr>
            <a:r>
              <a:rPr lang="en-GB" sz="2400" dirty="0"/>
              <a:t> || </a:t>
            </a:r>
            <a:r>
              <a:rPr lang="en-GB" sz="2400" i="1" dirty="0"/>
              <a:t>Abs</a:t>
            </a:r>
            <a:r>
              <a:rPr lang="en-GB" sz="2400" dirty="0"/>
              <a:t>(</a:t>
            </a:r>
            <a:r>
              <a:rPr lang="en-GB" sz="2400" i="1" dirty="0"/>
              <a:t>MVP[1].x - MVQ[1].x</a:t>
            </a:r>
            <a:r>
              <a:rPr lang="en-GB" sz="2400" dirty="0"/>
              <a:t>) &gt; Th) || </a:t>
            </a:r>
            <a:r>
              <a:rPr lang="en-GB" sz="2400" i="1" dirty="0"/>
              <a:t>Abs</a:t>
            </a:r>
            <a:r>
              <a:rPr lang="en-GB" sz="2400" dirty="0"/>
              <a:t>(</a:t>
            </a:r>
            <a:r>
              <a:rPr lang="en-GB" sz="2400" i="1" dirty="0"/>
              <a:t>MVP[1].y - MVQ[1].y</a:t>
            </a:r>
            <a:r>
              <a:rPr lang="en-GB" sz="2400" dirty="0"/>
              <a:t>) &gt; Th)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64B93E-2579-E347-8833-BCD20993F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829" y="3115172"/>
            <a:ext cx="6898341" cy="3007543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71FAD-E3C9-5A40-9F40-827EEFF6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</p:spTree>
    <p:extLst>
      <p:ext uri="{BB962C8B-B14F-4D97-AF65-F5344CB8AC3E}">
        <p14:creationId xmlns:p14="http://schemas.microsoft.com/office/powerpoint/2010/main" val="251389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EBACE-0C64-1441-B292-46C348E7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EF2B10-B9EB-6844-933D-52AC8C1470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18858" y="959506"/>
            <a:ext cx="4419600" cy="53466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A4A9A3-A490-A046-9440-FCE20D101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150" y="959507"/>
            <a:ext cx="4419600" cy="5346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45134B-1D59-A140-8274-39C9A57F0783}"/>
              </a:ext>
            </a:extLst>
          </p:cNvPr>
          <p:cNvSpPr txBox="1"/>
          <p:nvPr/>
        </p:nvSpPr>
        <p:spPr>
          <a:xfrm>
            <a:off x="2474259" y="6306205"/>
            <a:ext cx="279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ALF 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9497D-1B97-F340-8A09-433E0B1E716D}"/>
              </a:ext>
            </a:extLst>
          </p:cNvPr>
          <p:cNvSpPr txBox="1"/>
          <p:nvPr/>
        </p:nvSpPr>
        <p:spPr>
          <a:xfrm>
            <a:off x="7530164" y="6344920"/>
            <a:ext cx="279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ALF off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CB61C1-7BBB-4A4E-A6E2-5C0BA670F7A6}"/>
              </a:ext>
            </a:extLst>
          </p:cNvPr>
          <p:cNvSpPr/>
          <p:nvPr/>
        </p:nvSpPr>
        <p:spPr>
          <a:xfrm>
            <a:off x="6718858" y="182463"/>
            <a:ext cx="381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Thanks to Foxconn </a:t>
            </a:r>
            <a:r>
              <a:rPr lang="en-US"/>
              <a:t>for crosschecking!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D664880-320B-014F-A044-45C314A70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JVET-P0423</a:t>
            </a:r>
          </a:p>
        </p:txBody>
      </p:sp>
    </p:spTree>
    <p:extLst>
      <p:ext uri="{BB962C8B-B14F-4D97-AF65-F5344CB8AC3E}">
        <p14:creationId xmlns:p14="http://schemas.microsoft.com/office/powerpoint/2010/main" val="1931535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72494</TotalTime>
  <Words>130</Words>
  <Application>Microsoft Macintosh PowerPoint</Application>
  <PresentationFormat>Widescreen</PresentationFormat>
  <Paragraphs>18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Franklin Gothic Book</vt:lpstr>
      <vt:lpstr>Crop</vt:lpstr>
      <vt:lpstr>PowerPoint Presentation</vt:lpstr>
      <vt:lpstr>BS derivation process in the current VVC</vt:lpstr>
      <vt:lpstr>Proposed method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1504</cp:revision>
  <dcterms:created xsi:type="dcterms:W3CDTF">2018-06-14T01:00:05Z</dcterms:created>
  <dcterms:modified xsi:type="dcterms:W3CDTF">2019-10-08T16:17:17Z</dcterms:modified>
</cp:coreProperties>
</file>