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61" r:id="rId1"/>
  </p:sldMasterIdLst>
  <p:notesMasterIdLst>
    <p:notesMasterId r:id="rId9"/>
  </p:notesMasterIdLst>
  <p:sldIdLst>
    <p:sldId id="385" r:id="rId2"/>
    <p:sldId id="386" r:id="rId3"/>
    <p:sldId id="390" r:id="rId4"/>
    <p:sldId id="391" r:id="rId5"/>
    <p:sldId id="387" r:id="rId6"/>
    <p:sldId id="388" r:id="rId7"/>
    <p:sldId id="38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605F8F4-E003-614E-9FA6-35D8355CC044}">
          <p14:sldIdLst>
            <p14:sldId id="385"/>
            <p14:sldId id="386"/>
            <p14:sldId id="390"/>
            <p14:sldId id="391"/>
            <p14:sldId id="387"/>
            <p14:sldId id="388"/>
            <p14:sldId id="38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  <p:cmAuthor id="2" name="Weijia Zhu" initials="WZ" lastIdx="1" clrIdx="1">
    <p:extLst>
      <p:ext uri="{19B8F6BF-5375-455C-9EA6-DF929625EA0E}">
        <p15:presenceInfo xmlns:p15="http://schemas.microsoft.com/office/powerpoint/2012/main" userId="ef37e8fb33389b5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E6DC"/>
    <a:srgbClr val="3C8CFF"/>
    <a:srgbClr val="325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8" autoAdjust="0"/>
    <p:restoredTop sz="74150"/>
  </p:normalViewPr>
  <p:slideViewPr>
    <p:cSldViewPr snapToGrid="0">
      <p:cViewPr varScale="1">
        <p:scale>
          <a:sx n="93" d="100"/>
          <a:sy n="93" d="100"/>
        </p:scale>
        <p:origin x="19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9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92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224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341824-27DA-4687-9EDE-B6AD9167386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285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FA878B6-266B-467E-8ED2-67D6555A5841}"/>
              </a:ext>
            </a:extLst>
          </p:cNvPr>
          <p:cNvSpPr txBox="1">
            <a:spLocks/>
          </p:cNvSpPr>
          <p:nvPr/>
        </p:nvSpPr>
        <p:spPr>
          <a:xfrm>
            <a:off x="1571626" y="1940854"/>
            <a:ext cx="8857132" cy="2098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72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/>
              <a:t>JVET-P0399:Non-CE8: On escape sample coding</a:t>
            </a:r>
            <a:endParaRPr lang="en-US" sz="40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0580922-54C2-43C3-B81D-0F42A90E772D}"/>
              </a:ext>
            </a:extLst>
          </p:cNvPr>
          <p:cNvSpPr txBox="1">
            <a:spLocks/>
          </p:cNvSpPr>
          <p:nvPr/>
        </p:nvSpPr>
        <p:spPr>
          <a:xfrm>
            <a:off x="2832306" y="4108679"/>
            <a:ext cx="6831673" cy="1086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Weijia</a:t>
            </a:r>
            <a:r>
              <a:rPr lang="en-US" dirty="0"/>
              <a:t> Zhu, </a:t>
            </a:r>
            <a:r>
              <a:rPr lang="en-US" dirty="0" err="1"/>
              <a:t>Jizheng</a:t>
            </a:r>
            <a:r>
              <a:rPr lang="en-US" dirty="0"/>
              <a:t> Xu, Li Zhang</a:t>
            </a:r>
            <a:br>
              <a:rPr lang="en-US" dirty="0"/>
            </a:br>
            <a:endParaRPr lang="en-US" altLang="zh-CN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D1D732D7-9247-164A-B468-5FDCE394D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44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23B14-1D9C-7844-ABBC-6D30FFF2A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Escape sample coding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8AC97-3C78-1D48-8B94-49EFCB14C1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Cleanup – Lowest QP aligned to </a:t>
            </a:r>
            <a:r>
              <a:rPr lang="en-US" sz="2400" dirty="0" err="1"/>
              <a:t>QpPrimeTsMin</a:t>
            </a:r>
            <a:endParaRPr lang="en-US" sz="2400" dirty="0"/>
          </a:p>
          <a:p>
            <a:r>
              <a:rPr lang="en-US" sz="2400" dirty="0"/>
              <a:t>Simplification </a:t>
            </a:r>
          </a:p>
          <a:p>
            <a:pPr lvl="1"/>
            <a:r>
              <a:rPr lang="en-US" sz="2400" dirty="0"/>
              <a:t>Fixed length coding instead of EG3</a:t>
            </a:r>
          </a:p>
          <a:p>
            <a:pPr lvl="1"/>
            <a:r>
              <a:rPr lang="en-US" sz="2400" dirty="0"/>
              <a:t>Left shift instead of a full </a:t>
            </a:r>
            <a:r>
              <a:rPr lang="en-US" sz="2400" dirty="0" err="1"/>
              <a:t>dequant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76813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FFE27-7A8F-2D46-8792-20B60275A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AF22A-4BD4-1E48-8BEF-9CCAE5AFB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dirty="0"/>
              <a:t>Limit the lowest QP for</a:t>
            </a:r>
            <a:r>
              <a:rPr lang="en-US" sz="3200" dirty="0"/>
              <a:t> escape samples</a:t>
            </a:r>
            <a:endParaRPr lang="en-CA" sz="3200" dirty="0"/>
          </a:p>
          <a:p>
            <a:r>
              <a:rPr lang="en-CA" sz="3200" dirty="0"/>
              <a:t>Fixed-length coding is applied</a:t>
            </a:r>
          </a:p>
          <a:p>
            <a:pPr lvl="1"/>
            <a:r>
              <a:rPr lang="en-CA" sz="3000" dirty="0" err="1"/>
              <a:t>BitDepth</a:t>
            </a:r>
            <a:r>
              <a:rPr lang="en-CA" sz="3000" dirty="0"/>
              <a:t> of an escape sample is </a:t>
            </a:r>
          </a:p>
          <a:p>
            <a:pPr lvl="2"/>
            <a:r>
              <a:rPr lang="en-US" sz="2800" dirty="0"/>
              <a:t>Syntax length = max (1, </a:t>
            </a:r>
            <a:r>
              <a:rPr lang="en-US" sz="2800" dirty="0" err="1"/>
              <a:t>bitDepth</a:t>
            </a:r>
            <a:r>
              <a:rPr lang="en-US" sz="2800" dirty="0"/>
              <a:t> – (max (</a:t>
            </a:r>
            <a:r>
              <a:rPr lang="en-US" sz="2800" dirty="0" err="1"/>
              <a:t>QpPrimeTsMin</a:t>
            </a:r>
            <a:r>
              <a:rPr lang="en-US" sz="2800" dirty="0"/>
              <a:t>, </a:t>
            </a:r>
            <a:r>
              <a:rPr lang="en-US" sz="2800" dirty="0" err="1"/>
              <a:t>Qp</a:t>
            </a:r>
            <a:r>
              <a:rPr lang="en-US" sz="2800" dirty="0"/>
              <a:t>) - 4)/6)</a:t>
            </a:r>
            <a:endParaRPr lang="en-CA" sz="2800" dirty="0"/>
          </a:p>
          <a:p>
            <a:r>
              <a:rPr lang="en-CA" sz="3200" dirty="0"/>
              <a:t>Reconstruction by </a:t>
            </a:r>
            <a:r>
              <a:rPr lang="en-CA" sz="3200"/>
              <a:t>left shift</a:t>
            </a:r>
            <a:endParaRPr lang="en-CA" sz="3200" dirty="0"/>
          </a:p>
          <a:p>
            <a:pPr lvl="1"/>
            <a:r>
              <a:rPr lang="en-US" sz="3000" dirty="0"/>
              <a:t>Shift = min (</a:t>
            </a:r>
            <a:r>
              <a:rPr lang="en-US" sz="3000" dirty="0" err="1"/>
              <a:t>bitDepth</a:t>
            </a:r>
            <a:r>
              <a:rPr lang="en-US" sz="3000" dirty="0"/>
              <a:t> – 1, (max (</a:t>
            </a:r>
            <a:r>
              <a:rPr lang="en-US" sz="3000" dirty="0" err="1"/>
              <a:t>QpPrimeTsMin</a:t>
            </a:r>
            <a:r>
              <a:rPr lang="en-US" sz="3000" dirty="0"/>
              <a:t>, </a:t>
            </a:r>
            <a:r>
              <a:rPr lang="en-US" sz="3000" dirty="0" err="1"/>
              <a:t>Qp</a:t>
            </a:r>
            <a:r>
              <a:rPr lang="en-US" sz="3000" dirty="0"/>
              <a:t>) - 4)/6) </a:t>
            </a:r>
            <a:endParaRPr lang="en-CA" sz="3000" dirty="0"/>
          </a:p>
          <a:p>
            <a:pPr lvl="1"/>
            <a:r>
              <a:rPr lang="en-US" sz="3000" dirty="0"/>
              <a:t>Recon = (</a:t>
            </a:r>
            <a:r>
              <a:rPr lang="en-US" sz="3000" dirty="0" err="1"/>
              <a:t>escapeVal</a:t>
            </a:r>
            <a:r>
              <a:rPr lang="en-US" sz="3000" dirty="0"/>
              <a:t> &lt;&lt; shift)</a:t>
            </a:r>
            <a:endParaRPr lang="en-CA" sz="30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05514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1FC0-DEB0-1244-99EF-ED35DE543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Effective QP compared with the current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BB4872-6D51-8144-8BCA-A07424F8F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171576"/>
            <a:ext cx="10894868" cy="532534"/>
          </a:xfrm>
        </p:spPr>
        <p:txBody>
          <a:bodyPr>
            <a:normAutofit fontScale="92500"/>
          </a:bodyPr>
          <a:lstStyle/>
          <a:p>
            <a:r>
              <a:rPr lang="en-US" dirty="0"/>
              <a:t>Always guarantee that the reconstruction has less distortion than the current design at the same QP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A6ABFD-5D47-7E4A-83F9-72C29CCF4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732686"/>
            <a:ext cx="7124700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66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1859F-B955-4A45-BEA2-E938D0B7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Results(CE8 test conditions)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9DA73A-7175-2E49-BF6F-A3805398991A}"/>
              </a:ext>
            </a:extLst>
          </p:cNvPr>
          <p:cNvSpPr txBox="1"/>
          <p:nvPr/>
        </p:nvSpPr>
        <p:spPr>
          <a:xfrm>
            <a:off x="5586132" y="6344920"/>
            <a:ext cx="5580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Dual Tree 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7C3886-C135-C04E-902B-8D94C321694D}"/>
              </a:ext>
            </a:extLst>
          </p:cNvPr>
          <p:cNvSpPr txBox="1"/>
          <p:nvPr/>
        </p:nvSpPr>
        <p:spPr>
          <a:xfrm>
            <a:off x="2084294" y="995082"/>
            <a:ext cx="2447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CTC QPs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470C4B-3B06-0442-9709-05DB9FC9A9CF}"/>
              </a:ext>
            </a:extLst>
          </p:cNvPr>
          <p:cNvSpPr txBox="1"/>
          <p:nvPr/>
        </p:nvSpPr>
        <p:spPr>
          <a:xfrm>
            <a:off x="8525435" y="995082"/>
            <a:ext cx="2447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Low QPs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FAE05D-A368-D34B-9059-4BB895B0E4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467743"/>
            <a:ext cx="5207000" cy="4737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8BB54D-5ADE-544C-BD17-EE82940CDC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7406" y="1467743"/>
            <a:ext cx="52070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335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1859F-B955-4A45-BEA2-E938D0B7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Results(CE8 test conditions)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9DA73A-7175-2E49-BF6F-A3805398991A}"/>
              </a:ext>
            </a:extLst>
          </p:cNvPr>
          <p:cNvSpPr txBox="1"/>
          <p:nvPr/>
        </p:nvSpPr>
        <p:spPr>
          <a:xfrm>
            <a:off x="5586132" y="6344920"/>
            <a:ext cx="5580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Dual Tree Off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7C3886-C135-C04E-902B-8D94C321694D}"/>
              </a:ext>
            </a:extLst>
          </p:cNvPr>
          <p:cNvSpPr txBox="1"/>
          <p:nvPr/>
        </p:nvSpPr>
        <p:spPr>
          <a:xfrm>
            <a:off x="2084294" y="995082"/>
            <a:ext cx="2447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CTC QPs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470C4B-3B06-0442-9709-05DB9FC9A9CF}"/>
              </a:ext>
            </a:extLst>
          </p:cNvPr>
          <p:cNvSpPr txBox="1"/>
          <p:nvPr/>
        </p:nvSpPr>
        <p:spPr>
          <a:xfrm>
            <a:off x="8525435" y="995082"/>
            <a:ext cx="2447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Low QPs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417DD2-E284-2842-8D37-2D0DF5450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486117"/>
            <a:ext cx="5207000" cy="4737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9322C8-4719-0244-87FA-0D5D5EFDB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6099" y="1486117"/>
            <a:ext cx="5207000" cy="473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55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77215-F005-3D41-876B-EDE681FBC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77FED-6BC3-2C43-87DA-1BF5C6B96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Propose to align the lowest QP for escape to </a:t>
            </a:r>
            <a:r>
              <a:rPr lang="en-US" sz="2400" dirty="0" err="1"/>
              <a:t>QpPrimeTsMin</a:t>
            </a:r>
            <a:endParaRPr lang="en-CA" sz="2400" dirty="0"/>
          </a:p>
          <a:p>
            <a:r>
              <a:rPr lang="en-CA" sz="2400" dirty="0"/>
              <a:t>Propose to employ a QP dependent fixed length binarization for binarization</a:t>
            </a:r>
          </a:p>
          <a:p>
            <a:r>
              <a:rPr lang="en-CA" sz="2400" dirty="0"/>
              <a:t>Propose to use a left shift for the reconstruction for escape samples. </a:t>
            </a:r>
          </a:p>
          <a:p>
            <a:r>
              <a:rPr lang="en-CA" sz="2400" dirty="0"/>
              <a:t>We recommend adopting the proposed method to the next version of VVC draft.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A93BD8-34F1-C244-823D-D949BC501895}"/>
              </a:ext>
            </a:extLst>
          </p:cNvPr>
          <p:cNvSpPr/>
          <p:nvPr/>
        </p:nvSpPr>
        <p:spPr>
          <a:xfrm>
            <a:off x="1200150" y="4879170"/>
            <a:ext cx="4066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/>
              <a:t>Thanks to </a:t>
            </a:r>
            <a:r>
              <a:rPr lang="en-CA" dirty="0" err="1"/>
              <a:t>InterDigital</a:t>
            </a:r>
            <a:r>
              <a:rPr lang="en-CA" dirty="0"/>
              <a:t> for crosschecking.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84398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72484</TotalTime>
  <Words>221</Words>
  <Application>Microsoft Macintosh PowerPoint</Application>
  <PresentationFormat>Widescreen</PresentationFormat>
  <Paragraphs>35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Franklin Gothic Book</vt:lpstr>
      <vt:lpstr>Crop</vt:lpstr>
      <vt:lpstr>PowerPoint Presentation</vt:lpstr>
      <vt:lpstr>Escape sample coding</vt:lpstr>
      <vt:lpstr>Proposed method</vt:lpstr>
      <vt:lpstr>Effective QP compared with the current design</vt:lpstr>
      <vt:lpstr>Simulation Results(CE8 test conditions)</vt:lpstr>
      <vt:lpstr>Simulation Results(CE8 test conditions)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许继征</cp:lastModifiedBy>
  <cp:revision>1456</cp:revision>
  <dcterms:created xsi:type="dcterms:W3CDTF">2018-06-14T01:00:05Z</dcterms:created>
  <dcterms:modified xsi:type="dcterms:W3CDTF">2019-10-05T15:55:00Z</dcterms:modified>
</cp:coreProperties>
</file>