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2"/>
  </p:notesMasterIdLst>
  <p:handoutMasterIdLst>
    <p:handoutMasterId r:id="rId13"/>
  </p:handoutMasterIdLst>
  <p:sldIdLst>
    <p:sldId id="282" r:id="rId5"/>
    <p:sldId id="336" r:id="rId6"/>
    <p:sldId id="348" r:id="rId7"/>
    <p:sldId id="349" r:id="rId8"/>
    <p:sldId id="342" r:id="rId9"/>
    <p:sldId id="343" r:id="rId10"/>
    <p:sldId id="280" r:id="rId11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36"/>
            <p14:sldId id="348"/>
            <p14:sldId id="349"/>
            <p14:sldId id="342"/>
            <p14:sldId id="343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17" autoAdjust="0"/>
    <p:restoredTop sz="95467"/>
  </p:normalViewPr>
  <p:slideViewPr>
    <p:cSldViewPr snapToGrid="0" snapToObjects="1">
      <p:cViewPr varScale="1">
        <p:scale>
          <a:sx n="111" d="100"/>
          <a:sy n="111" d="100"/>
        </p:scale>
        <p:origin x="666" y="-132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="" xmlns:a16="http://schemas.microsoft.com/office/drawing/2014/main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="" xmlns:a16="http://schemas.microsoft.com/office/drawing/2014/main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69" y="908050"/>
            <a:ext cx="11332826" cy="5218113"/>
          </a:xfrm>
          <a:prstGeom prst="rect">
            <a:avLst/>
          </a:prstGeom>
        </p:spPr>
        <p:txBody>
          <a:bodyPr/>
          <a:lstStyle>
            <a:lvl1pPr>
              <a:defRPr sz="1800" b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20363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847026" y="-4207"/>
            <a:ext cx="3100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l"/>
            <a:r>
              <a:rPr lang="en-US" dirty="0" smtClean="0"/>
              <a:t>JVET-P0329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455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="" xmlns:a16="http://schemas.microsoft.com/office/drawing/2014/main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0754" y="1003301"/>
            <a:ext cx="9915450" cy="1016599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dirty="0"/>
              <a:t>CE3-related: Simplification of Planar intra prediction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="" xmlns:a16="http://schemas.microsoft.com/office/drawing/2014/main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8996" y="2203035"/>
            <a:ext cx="6821646" cy="1148459"/>
          </a:xfrm>
        </p:spPr>
        <p:txBody>
          <a:bodyPr/>
          <a:lstStyle/>
          <a:p>
            <a:endParaRPr kumimoji="1" lang="en-US" altLang="zh-CN" sz="1600" dirty="0" smtClean="0"/>
          </a:p>
          <a:p>
            <a:r>
              <a:rPr lang="en-US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Biao Wang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US" altLang="en-US" sz="1600" dirty="0">
                <a:solidFill>
                  <a:schemeClr val="bg1">
                    <a:lumMod val="95000"/>
                  </a:schemeClr>
                </a:solidFill>
              </a:rPr>
              <a:t>Anand Meher Kotra, Semih 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Esenlik, Han </a:t>
            </a:r>
            <a:r>
              <a:rPr lang="en-US" altLang="en-US" sz="1600" dirty="0">
                <a:solidFill>
                  <a:schemeClr val="bg1">
                    <a:lumMod val="95000"/>
                  </a:schemeClr>
                </a:solidFill>
              </a:rPr>
              <a:t>Gao, 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Elena Alshina</a:t>
            </a:r>
          </a:p>
          <a:p>
            <a:endParaRPr kumimoji="1"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969" y="384138"/>
            <a:ext cx="105203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Planar Prediction in VVC draft 6  </a:t>
            </a:r>
            <a:endParaRPr lang="en-US" sz="4400" b="1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5607" y="1062721"/>
            <a:ext cx="8216976" cy="546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92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969" y="202983"/>
            <a:ext cx="105203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Applicable </a:t>
            </a:r>
            <a:r>
              <a:rPr lang="en-US" sz="4400" b="1" dirty="0" smtClean="0"/>
              <a:t>Editorial Changes </a:t>
            </a:r>
            <a:endParaRPr lang="en-US" sz="4400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8" name="Picture 4" descr="C:\Users\b00499426\AppData\Roaming\eSpace_Desktop\UserData\b00499426\imagefiles\D7CB1E55-B1C6-4DCA-A355-190A6BFC723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785" y="1341969"/>
            <a:ext cx="8564628" cy="4817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77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969" y="202983"/>
            <a:ext cx="105203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Proposed Changes </a:t>
            </a:r>
            <a:endParaRPr lang="en-US" sz="44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1381" y="722185"/>
            <a:ext cx="7630484" cy="572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75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545776" y="4398062"/>
            <a:ext cx="10989239" cy="2839914"/>
          </a:xfrm>
        </p:spPr>
        <p:txBody>
          <a:bodyPr/>
          <a:lstStyle/>
          <a:p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  <a:p>
            <a:r>
              <a:rPr lang="en-CA" dirty="0" smtClean="0"/>
              <a:t>Negligible </a:t>
            </a:r>
            <a:r>
              <a:rPr lang="en-CA" dirty="0" smtClean="0"/>
              <a:t>coding performance change</a:t>
            </a:r>
          </a:p>
          <a:p>
            <a:endParaRPr lang="en-US" dirty="0" smtClean="0"/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423" y="294350"/>
            <a:ext cx="12070740" cy="1325563"/>
          </a:xfrm>
        </p:spPr>
        <p:txBody>
          <a:bodyPr>
            <a:normAutofit/>
          </a:bodyPr>
          <a:lstStyle/>
          <a:p>
            <a:r>
              <a:rPr lang="en-US" sz="4400" b="1" dirty="0" smtClean="0"/>
              <a:t>Results</a:t>
            </a:r>
            <a:endParaRPr lang="en-US" sz="44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431750"/>
              </p:ext>
            </p:extLst>
          </p:nvPr>
        </p:nvGraphicFramePr>
        <p:xfrm>
          <a:off x="525691" y="1002467"/>
          <a:ext cx="4731483" cy="2305105"/>
        </p:xfrm>
        <a:graphic>
          <a:graphicData uri="http://schemas.openxmlformats.org/drawingml/2006/table">
            <a:tbl>
              <a:tblPr firstRow="1" firstCol="1" bandRow="1"/>
              <a:tblGrid>
                <a:gridCol w="1118103"/>
                <a:gridCol w="722676"/>
                <a:gridCol w="722676"/>
                <a:gridCol w="722676"/>
                <a:gridCol w="722676"/>
                <a:gridCol w="722676"/>
              </a:tblGrid>
              <a:tr h="209555"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All Intra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955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Over VTM6.0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955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EncT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DecT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-0.04%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369786"/>
              </p:ext>
            </p:extLst>
          </p:nvPr>
        </p:nvGraphicFramePr>
        <p:xfrm>
          <a:off x="6195663" y="998942"/>
          <a:ext cx="4731483" cy="2305105"/>
        </p:xfrm>
        <a:graphic>
          <a:graphicData uri="http://schemas.openxmlformats.org/drawingml/2006/table">
            <a:tbl>
              <a:tblPr firstRow="1" firstCol="1" bandRow="1"/>
              <a:tblGrid>
                <a:gridCol w="1118103"/>
                <a:gridCol w="722676"/>
                <a:gridCol w="722676"/>
                <a:gridCol w="722676"/>
                <a:gridCol w="722676"/>
                <a:gridCol w="722676"/>
              </a:tblGrid>
              <a:tr h="209555"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Random Access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955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Over VTM6.0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955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-0.13%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0.12%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0.01%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99%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-0.04%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259123"/>
              </p:ext>
            </p:extLst>
          </p:nvPr>
        </p:nvGraphicFramePr>
        <p:xfrm>
          <a:off x="6195662" y="3456447"/>
          <a:ext cx="4731483" cy="2305105"/>
        </p:xfrm>
        <a:graphic>
          <a:graphicData uri="http://schemas.openxmlformats.org/drawingml/2006/table">
            <a:tbl>
              <a:tblPr firstRow="1" firstCol="1" bandRow="1"/>
              <a:tblGrid>
                <a:gridCol w="1118103"/>
                <a:gridCol w="722676"/>
                <a:gridCol w="722676"/>
                <a:gridCol w="722676"/>
                <a:gridCol w="722676"/>
                <a:gridCol w="722676"/>
              </a:tblGrid>
              <a:tr h="209555"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Low</a:t>
                      </a:r>
                      <a:r>
                        <a:rPr lang="en-US" sz="1100" b="1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 Delay B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955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Over VTM6.0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955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Y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U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V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A1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-0.67%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955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83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431968" y="1512281"/>
            <a:ext cx="10989239" cy="2839914"/>
          </a:xfrm>
        </p:spPr>
        <p:txBody>
          <a:bodyPr/>
          <a:lstStyle/>
          <a:p>
            <a:r>
              <a:rPr lang="en-CA" dirty="0" smtClean="0"/>
              <a:t>Remove clipping for the Planar Prediction</a:t>
            </a:r>
          </a:p>
          <a:p>
            <a:endParaRPr lang="en-CA" dirty="0" smtClean="0"/>
          </a:p>
          <a:p>
            <a:r>
              <a:rPr lang="en-CA" dirty="0" smtClean="0"/>
              <a:t>Benefits: </a:t>
            </a:r>
          </a:p>
          <a:p>
            <a:pPr lvl="1"/>
            <a:r>
              <a:rPr lang="en-CA" dirty="0" smtClean="0"/>
              <a:t>Make the Spec more consistent with  what it should be</a:t>
            </a:r>
          </a:p>
          <a:p>
            <a:r>
              <a:rPr lang="en-US" dirty="0" smtClean="0"/>
              <a:t>No coding performance changes</a:t>
            </a:r>
          </a:p>
          <a:p>
            <a:endParaRPr lang="en-US" dirty="0" smtClean="0"/>
          </a:p>
          <a:p>
            <a:r>
              <a:rPr lang="en-CA" altLang="zh-CN" dirty="0"/>
              <a:t>It is suggested to adopt this simplification in the next version of VVC </a:t>
            </a:r>
            <a:r>
              <a:rPr lang="en-CA" altLang="zh-CN" dirty="0" smtClean="0"/>
              <a:t>draft</a:t>
            </a:r>
          </a:p>
          <a:p>
            <a:endParaRPr lang="en-CA" altLang="zh-CN" dirty="0" smtClean="0"/>
          </a:p>
          <a:p>
            <a:r>
              <a:rPr lang="en-CA" altLang="zh-CN" dirty="0" smtClean="0"/>
              <a:t>Thanks Alibaba for crosschecking </a:t>
            </a:r>
            <a:r>
              <a:rPr lang="en-CA" altLang="zh-CN" dirty="0" smtClean="0"/>
              <a:t>(JVET-P0840)</a:t>
            </a:r>
            <a:endParaRPr lang="en-US" dirty="0" smtClean="0"/>
          </a:p>
          <a:p>
            <a:endParaRPr lang="en-US" dirty="0" smtClean="0"/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31968" y="453147"/>
            <a:ext cx="15722432" cy="14522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Summary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27048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8211</TotalTime>
  <Words>398</Words>
  <Application>Microsoft Office PowerPoint</Application>
  <PresentationFormat>Custom</PresentationFormat>
  <Paragraphs>189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DengXian</vt:lpstr>
      <vt:lpstr>DengXian</vt:lpstr>
      <vt:lpstr>Microsoft YaHei</vt:lpstr>
      <vt:lpstr>黑体</vt:lpstr>
      <vt:lpstr>Arial</vt:lpstr>
      <vt:lpstr>Calibri</vt:lpstr>
      <vt:lpstr>Calibri Light</vt:lpstr>
      <vt:lpstr>Times New Roman</vt:lpstr>
      <vt:lpstr>1_Title Slide</vt:lpstr>
      <vt:lpstr>Chart page</vt:lpstr>
      <vt:lpstr>4_Chart page</vt:lpstr>
      <vt:lpstr>End page</vt:lpstr>
      <vt:lpstr>CE3-related: Simplification of Planar intra prediction</vt:lpstr>
      <vt:lpstr>PowerPoint Presentation</vt:lpstr>
      <vt:lpstr>PowerPoint Presentation</vt:lpstr>
      <vt:lpstr>PowerPoint Presentation</vt:lpstr>
      <vt:lpstr>Results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SEMIH ESENLIK</cp:lastModifiedBy>
  <cp:revision>2056</cp:revision>
  <dcterms:created xsi:type="dcterms:W3CDTF">2018-06-21T13:34:14Z</dcterms:created>
  <dcterms:modified xsi:type="dcterms:W3CDTF">2019-10-05T08:11:16Z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1569932754</vt:lpwstr>
  </property>
</Properties>
</file>