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59" r:id="rId5"/>
    <p:sldId id="269" r:id="rId6"/>
    <p:sldId id="270" r:id="rId7"/>
    <p:sldId id="273" r:id="rId8"/>
    <p:sldId id="274" r:id="rId9"/>
    <p:sldId id="271" r:id="rId10"/>
    <p:sldId id="261" r:id="rId11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Ericsson Hilda" panose="00000500000000000000" pitchFamily="2" charset="0"/>
      <p:regular r:id="rId18"/>
      <p:bold r:id="rId19"/>
    </p:embeddedFont>
    <p:embeddedFont>
      <p:font typeface="Ericsson Hilda Light" panose="00000400000000000000" pitchFamily="2" charset="0"/>
      <p:regular r:id="rId20"/>
    </p:embeddedFont>
    <p:embeddedFont>
      <p:font typeface="Ericsson Technical Icons" panose="00000500000000000000" pitchFamily="2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830C1A-3003-422C-8593-BECC03914D27}" v="85" dt="2019-10-06T10:57:39.8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Enhorn" userId="f090ff76-a516-4190-b755-3a20f3ec3fa4" providerId="ADAL" clId="{77830C1A-3003-422C-8593-BECC03914D27}"/>
    <pc:docChg chg="undo custSel addSld modSld sldOrd">
      <pc:chgData name="Jack Enhorn" userId="f090ff76-a516-4190-b755-3a20f3ec3fa4" providerId="ADAL" clId="{77830C1A-3003-422C-8593-BECC03914D27}" dt="2019-10-06T13:30:25.046" v="1069" actId="20577"/>
      <pc:docMkLst>
        <pc:docMk/>
      </pc:docMkLst>
      <pc:sldChg chg="modSp">
        <pc:chgData name="Jack Enhorn" userId="f090ff76-a516-4190-b755-3a20f3ec3fa4" providerId="ADAL" clId="{77830C1A-3003-422C-8593-BECC03914D27}" dt="2019-10-06T13:30:25.046" v="1069" actId="20577"/>
        <pc:sldMkLst>
          <pc:docMk/>
          <pc:sldMk cId="2189475887" sldId="259"/>
        </pc:sldMkLst>
        <pc:spChg chg="mod">
          <ac:chgData name="Jack Enhorn" userId="f090ff76-a516-4190-b755-3a20f3ec3fa4" providerId="ADAL" clId="{77830C1A-3003-422C-8593-BECC03914D27}" dt="2019-10-05T10:01:21.070" v="492" actId="404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k Enhorn" userId="f090ff76-a516-4190-b755-3a20f3ec3fa4" providerId="ADAL" clId="{77830C1A-3003-422C-8593-BECC03914D27}" dt="2019-10-06T13:29:52.767" v="1059" actId="20577"/>
          <ac:spMkLst>
            <pc:docMk/>
            <pc:sldMk cId="2189475887" sldId="259"/>
            <ac:spMk id="3" creationId="{BB1DC945-4710-4796-AC34-0832F26E36A9}"/>
          </ac:spMkLst>
        </pc:spChg>
        <pc:spChg chg="mod">
          <ac:chgData name="Jack Enhorn" userId="f090ff76-a516-4190-b755-3a20f3ec3fa4" providerId="ADAL" clId="{77830C1A-3003-422C-8593-BECC03914D27}" dt="2019-10-05T10:00:56.757" v="466" actId="20577"/>
          <ac:spMkLst>
            <pc:docMk/>
            <pc:sldMk cId="2189475887" sldId="259"/>
            <ac:spMk id="4" creationId="{C3A7152E-1193-42D5-AAAE-792423D85737}"/>
          </ac:spMkLst>
        </pc:spChg>
        <pc:spChg chg="mod">
          <ac:chgData name="Jack Enhorn" userId="f090ff76-a516-4190-b755-3a20f3ec3fa4" providerId="ADAL" clId="{77830C1A-3003-422C-8593-BECC03914D27}" dt="2019-10-06T13:30:25.046" v="1069" actId="20577"/>
          <ac:spMkLst>
            <pc:docMk/>
            <pc:sldMk cId="2189475887" sldId="259"/>
            <ac:spMk id="5" creationId="{7986FD49-9B2F-4208-8540-5F97918FA12C}"/>
          </ac:spMkLst>
        </pc:spChg>
        <pc:spChg chg="mod">
          <ac:chgData name="Jack Enhorn" userId="f090ff76-a516-4190-b755-3a20f3ec3fa4" providerId="ADAL" clId="{77830C1A-3003-422C-8593-BECC03914D27}" dt="2019-10-06T08:36:20.344" v="834" actId="20577"/>
          <ac:spMkLst>
            <pc:docMk/>
            <pc:sldMk cId="2189475887" sldId="259"/>
            <ac:spMk id="6" creationId="{216FD6E6-EB04-48C7-AAF4-64C6EAFFEBA2}"/>
          </ac:spMkLst>
        </pc:spChg>
      </pc:sldChg>
      <pc:sldChg chg="modSp">
        <pc:chgData name="Jack Enhorn" userId="f090ff76-a516-4190-b755-3a20f3ec3fa4" providerId="ADAL" clId="{77830C1A-3003-422C-8593-BECC03914D27}" dt="2019-10-06T09:17:09.672" v="948" actId="20577"/>
        <pc:sldMkLst>
          <pc:docMk/>
          <pc:sldMk cId="3197411155" sldId="269"/>
        </pc:sldMkLst>
        <pc:spChg chg="mod">
          <ac:chgData name="Jack Enhorn" userId="f090ff76-a516-4190-b755-3a20f3ec3fa4" providerId="ADAL" clId="{77830C1A-3003-422C-8593-BECC03914D27}" dt="2019-10-05T10:07:51.421" v="723" actId="20577"/>
          <ac:spMkLst>
            <pc:docMk/>
            <pc:sldMk cId="3197411155" sldId="269"/>
            <ac:spMk id="2" creationId="{402A4059-2C90-4DEF-8BB2-FD79CEFEB17A}"/>
          </ac:spMkLst>
        </pc:spChg>
        <pc:spChg chg="mod">
          <ac:chgData name="Jack Enhorn" userId="f090ff76-a516-4190-b755-3a20f3ec3fa4" providerId="ADAL" clId="{77830C1A-3003-422C-8593-BECC03914D27}" dt="2019-10-06T09:17:09.672" v="948" actId="20577"/>
          <ac:spMkLst>
            <pc:docMk/>
            <pc:sldMk cId="3197411155" sldId="269"/>
            <ac:spMk id="3" creationId="{FAC8223F-8EF3-4A0D-92A2-73391DA384E1}"/>
          </ac:spMkLst>
        </pc:spChg>
      </pc:sldChg>
      <pc:sldChg chg="addSp delSp modSp add">
        <pc:chgData name="Jack Enhorn" userId="f090ff76-a516-4190-b755-3a20f3ec3fa4" providerId="ADAL" clId="{77830C1A-3003-422C-8593-BECC03914D27}" dt="2019-10-05T09:57:49.487" v="390" actId="1076"/>
        <pc:sldMkLst>
          <pc:docMk/>
          <pc:sldMk cId="1276340348" sldId="270"/>
        </pc:sldMkLst>
        <pc:spChg chg="mod">
          <ac:chgData name="Jack Enhorn" userId="f090ff76-a516-4190-b755-3a20f3ec3fa4" providerId="ADAL" clId="{77830C1A-3003-422C-8593-BECC03914D27}" dt="2019-10-05T09:57:13.337" v="375" actId="20577"/>
          <ac:spMkLst>
            <pc:docMk/>
            <pc:sldMk cId="1276340348" sldId="270"/>
            <ac:spMk id="2" creationId="{B5850F02-DCCA-44DE-83C3-3E18B3EBF95D}"/>
          </ac:spMkLst>
        </pc:spChg>
        <pc:spChg chg="add del">
          <ac:chgData name="Jack Enhorn" userId="f090ff76-a516-4190-b755-3a20f3ec3fa4" providerId="ADAL" clId="{77830C1A-3003-422C-8593-BECC03914D27}" dt="2019-10-03T11:32:41.440" v="17"/>
          <ac:spMkLst>
            <pc:docMk/>
            <pc:sldMk cId="1276340348" sldId="270"/>
            <ac:spMk id="3" creationId="{3A41870D-2164-4666-BC87-DA824051E5F4}"/>
          </ac:spMkLst>
        </pc:spChg>
        <pc:spChg chg="add del">
          <ac:chgData name="Jack Enhorn" userId="f090ff76-a516-4190-b755-3a20f3ec3fa4" providerId="ADAL" clId="{77830C1A-3003-422C-8593-BECC03914D27}" dt="2019-10-03T11:32:57.603" v="20"/>
          <ac:spMkLst>
            <pc:docMk/>
            <pc:sldMk cId="1276340348" sldId="270"/>
            <ac:spMk id="8" creationId="{50636728-4CE0-417B-AD9E-605D74FD9346}"/>
          </ac:spMkLst>
        </pc:spChg>
        <pc:spChg chg="add del mod">
          <ac:chgData name="Jack Enhorn" userId="f090ff76-a516-4190-b755-3a20f3ec3fa4" providerId="ADAL" clId="{77830C1A-3003-422C-8593-BECC03914D27}" dt="2019-10-03T11:33:21.526" v="30" actId="478"/>
          <ac:spMkLst>
            <pc:docMk/>
            <pc:sldMk cId="1276340348" sldId="270"/>
            <ac:spMk id="11" creationId="{D3F8ED92-3D3B-452C-9434-69BEEEBD5E04}"/>
          </ac:spMkLst>
        </pc:spChg>
        <pc:spChg chg="add del">
          <ac:chgData name="Jack Enhorn" userId="f090ff76-a516-4190-b755-3a20f3ec3fa4" providerId="ADAL" clId="{77830C1A-3003-422C-8593-BECC03914D27}" dt="2019-10-03T11:34:23.102" v="51"/>
          <ac:spMkLst>
            <pc:docMk/>
            <pc:sldMk cId="1276340348" sldId="270"/>
            <ac:spMk id="15" creationId="{7A5CEECB-B3C6-4C45-9865-D75913076E71}"/>
          </ac:spMkLst>
        </pc:spChg>
        <pc:spChg chg="add mod">
          <ac:chgData name="Jack Enhorn" userId="f090ff76-a516-4190-b755-3a20f3ec3fa4" providerId="ADAL" clId="{77830C1A-3003-422C-8593-BECC03914D27}" dt="2019-10-03T11:34:25.709" v="53" actId="1076"/>
          <ac:spMkLst>
            <pc:docMk/>
            <pc:sldMk cId="1276340348" sldId="270"/>
            <ac:spMk id="19" creationId="{5F663925-1E59-4AF3-9FED-250D58DF879D}"/>
          </ac:spMkLst>
        </pc:spChg>
        <pc:graphicFrameChg chg="add del mod">
          <ac:chgData name="Jack Enhorn" userId="f090ff76-a516-4190-b755-3a20f3ec3fa4" providerId="ADAL" clId="{77830C1A-3003-422C-8593-BECC03914D27}" dt="2019-10-03T11:32:41.084" v="16"/>
          <ac:graphicFrameMkLst>
            <pc:docMk/>
            <pc:sldMk cId="1276340348" sldId="270"/>
            <ac:graphicFrameMk id="4" creationId="{76992CCF-DB9B-4F40-BA2D-86AA283374D6}"/>
          </ac:graphicFrameMkLst>
        </pc:graphicFrameChg>
        <pc:graphicFrameChg chg="add mod modGraphic">
          <ac:chgData name="Jack Enhorn" userId="f090ff76-a516-4190-b755-3a20f3ec3fa4" providerId="ADAL" clId="{77830C1A-3003-422C-8593-BECC03914D27}" dt="2019-10-05T09:57:49.487" v="390" actId="1076"/>
          <ac:graphicFrameMkLst>
            <pc:docMk/>
            <pc:sldMk cId="1276340348" sldId="270"/>
            <ac:graphicFrameMk id="5" creationId="{0A9725A9-00F9-4B56-982F-6ED72BE6D028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2:57.603" v="20"/>
          <ac:graphicFrameMkLst>
            <pc:docMk/>
            <pc:sldMk cId="1276340348" sldId="270"/>
            <ac:graphicFrameMk id="6" creationId="{C767346F-7AC8-4C9D-9672-8964D16A7401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2:57.603" v="20"/>
          <ac:graphicFrameMkLst>
            <pc:docMk/>
            <pc:sldMk cId="1276340348" sldId="270"/>
            <ac:graphicFrameMk id="7" creationId="{A4627545-AE6D-4EE0-8B94-FCCCCCD9F4AB}"/>
          </ac:graphicFrameMkLst>
        </pc:graphicFrameChg>
        <pc:graphicFrameChg chg="add del mod modGraphic">
          <ac:chgData name="Jack Enhorn" userId="f090ff76-a516-4190-b755-3a20f3ec3fa4" providerId="ADAL" clId="{77830C1A-3003-422C-8593-BECC03914D27}" dt="2019-10-05T09:54:05.848" v="314"/>
          <ac:graphicFrameMkLst>
            <pc:docMk/>
            <pc:sldMk cId="1276340348" sldId="270"/>
            <ac:graphicFrameMk id="9" creationId="{125E0F50-E3E9-4E6B-8F6B-E9DB02380226}"/>
          </ac:graphicFrameMkLst>
        </pc:graphicFrameChg>
        <pc:graphicFrameChg chg="add del mod">
          <ac:chgData name="Jack Enhorn" userId="f090ff76-a516-4190-b755-3a20f3ec3fa4" providerId="ADAL" clId="{77830C1A-3003-422C-8593-BECC03914D27}" dt="2019-10-05T09:54:15.971" v="317"/>
          <ac:graphicFrameMkLst>
            <pc:docMk/>
            <pc:sldMk cId="1276340348" sldId="270"/>
            <ac:graphicFrameMk id="10" creationId="{2B612F75-282A-4366-9031-4FF257DEC788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4:23.102" v="51"/>
          <ac:graphicFrameMkLst>
            <pc:docMk/>
            <pc:sldMk cId="1276340348" sldId="270"/>
            <ac:graphicFrameMk id="12" creationId="{913AC884-7B4C-4A3E-B2FC-20D86592D2C5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4:23.102" v="51"/>
          <ac:graphicFrameMkLst>
            <pc:docMk/>
            <pc:sldMk cId="1276340348" sldId="270"/>
            <ac:graphicFrameMk id="13" creationId="{138634FA-60F5-4F2B-96C9-74F67489481E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4:23.102" v="51"/>
          <ac:graphicFrameMkLst>
            <pc:docMk/>
            <pc:sldMk cId="1276340348" sldId="270"/>
            <ac:graphicFrameMk id="14" creationId="{276226ED-86EA-4B9A-92C3-3F431570D149}"/>
          </ac:graphicFrameMkLst>
        </pc:graphicFrameChg>
        <pc:graphicFrameChg chg="add mod modGraphic">
          <ac:chgData name="Jack Enhorn" userId="f090ff76-a516-4190-b755-3a20f3ec3fa4" providerId="ADAL" clId="{77830C1A-3003-422C-8593-BECC03914D27}" dt="2019-10-05T09:57:49.487" v="390" actId="1076"/>
          <ac:graphicFrameMkLst>
            <pc:docMk/>
            <pc:sldMk cId="1276340348" sldId="270"/>
            <ac:graphicFrameMk id="16" creationId="{466755D7-CA74-4F9F-974D-0A36BF8D5F47}"/>
          </ac:graphicFrameMkLst>
        </pc:graphicFrameChg>
        <pc:graphicFrameChg chg="add del mod modGraphic">
          <ac:chgData name="Jack Enhorn" userId="f090ff76-a516-4190-b755-3a20f3ec3fa4" providerId="ADAL" clId="{77830C1A-3003-422C-8593-BECC03914D27}" dt="2019-10-05T09:54:05.848" v="314"/>
          <ac:graphicFrameMkLst>
            <pc:docMk/>
            <pc:sldMk cId="1276340348" sldId="270"/>
            <ac:graphicFrameMk id="17" creationId="{5A2ACA8C-B09E-4469-9449-81B93FA62E27}"/>
          </ac:graphicFrameMkLst>
        </pc:graphicFrameChg>
        <pc:graphicFrameChg chg="add del mod modGraphic">
          <ac:chgData name="Jack Enhorn" userId="f090ff76-a516-4190-b755-3a20f3ec3fa4" providerId="ADAL" clId="{77830C1A-3003-422C-8593-BECC03914D27}" dt="2019-10-05T09:54:15.971" v="317"/>
          <ac:graphicFrameMkLst>
            <pc:docMk/>
            <pc:sldMk cId="1276340348" sldId="270"/>
            <ac:graphicFrameMk id="18" creationId="{90CDF890-68C9-4D49-91C6-E96B8F0A2FAE}"/>
          </ac:graphicFrameMkLst>
        </pc:graphicFrameChg>
      </pc:sldChg>
      <pc:sldChg chg="addSp delSp modSp add">
        <pc:chgData name="Jack Enhorn" userId="f090ff76-a516-4190-b755-3a20f3ec3fa4" providerId="ADAL" clId="{77830C1A-3003-422C-8593-BECC03914D27}" dt="2019-10-06T10:58:31.189" v="1038" actId="1076"/>
        <pc:sldMkLst>
          <pc:docMk/>
          <pc:sldMk cId="4216097083" sldId="271"/>
        </pc:sldMkLst>
        <pc:spChg chg="mod">
          <ac:chgData name="Jack Enhorn" userId="f090ff76-a516-4190-b755-3a20f3ec3fa4" providerId="ADAL" clId="{77830C1A-3003-422C-8593-BECC03914D27}" dt="2019-10-06T08:35:17.193" v="833" actId="20577"/>
          <ac:spMkLst>
            <pc:docMk/>
            <pc:sldMk cId="4216097083" sldId="271"/>
            <ac:spMk id="2" creationId="{E869E1B1-F925-47FE-8382-349BB4C1E693}"/>
          </ac:spMkLst>
        </pc:spChg>
        <pc:spChg chg="del">
          <ac:chgData name="Jack Enhorn" userId="f090ff76-a516-4190-b755-3a20f3ec3fa4" providerId="ADAL" clId="{77830C1A-3003-422C-8593-BECC03914D27}" dt="2019-10-03T11:37:35.878" v="99" actId="478"/>
          <ac:spMkLst>
            <pc:docMk/>
            <pc:sldMk cId="4216097083" sldId="271"/>
            <ac:spMk id="3" creationId="{FF143CE2-9D34-48E8-A325-311CF284881B}"/>
          </ac:spMkLst>
        </pc:spChg>
        <pc:spChg chg="add mod">
          <ac:chgData name="Jack Enhorn" userId="f090ff76-a516-4190-b755-3a20f3ec3fa4" providerId="ADAL" clId="{77830C1A-3003-422C-8593-BECC03914D27}" dt="2019-10-06T10:58:31.189" v="1038" actId="1076"/>
          <ac:spMkLst>
            <pc:docMk/>
            <pc:sldMk cId="4216097083" sldId="271"/>
            <ac:spMk id="22" creationId="{D24C0189-7CDE-4156-A380-34C9284A2561}"/>
          </ac:spMkLst>
        </pc:spChg>
        <pc:graphicFrameChg chg="add del">
          <ac:chgData name="Jack Enhorn" userId="f090ff76-a516-4190-b755-3a20f3ec3fa4" providerId="ADAL" clId="{77830C1A-3003-422C-8593-BECC03914D27}" dt="2019-10-03T11:37:39.503" v="101"/>
          <ac:graphicFrameMkLst>
            <pc:docMk/>
            <pc:sldMk cId="4216097083" sldId="271"/>
            <ac:graphicFrameMk id="4" creationId="{E635226A-5F69-4AE4-9B54-FD4AA62F6D20}"/>
          </ac:graphicFrameMkLst>
        </pc:graphicFrameChg>
        <pc:graphicFrameChg chg="add del mod">
          <ac:chgData name="Jack Enhorn" userId="f090ff76-a516-4190-b755-3a20f3ec3fa4" providerId="ADAL" clId="{77830C1A-3003-422C-8593-BECC03914D27}" dt="2019-10-03T11:37:48.322" v="105"/>
          <ac:graphicFrameMkLst>
            <pc:docMk/>
            <pc:sldMk cId="4216097083" sldId="271"/>
            <ac:graphicFrameMk id="5" creationId="{79A1D3E0-D8FF-416A-922F-A94F71A089F8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7:59.786" v="117"/>
          <ac:graphicFrameMkLst>
            <pc:docMk/>
            <pc:sldMk cId="4216097083" sldId="271"/>
            <ac:graphicFrameMk id="6" creationId="{3A833CE7-B547-4681-9AD2-72928D9E8F23}"/>
          </ac:graphicFrameMkLst>
        </pc:graphicFrameChg>
        <pc:graphicFrameChg chg="add del">
          <ac:chgData name="Jack Enhorn" userId="f090ff76-a516-4190-b755-3a20f3ec3fa4" providerId="ADAL" clId="{77830C1A-3003-422C-8593-BECC03914D27}" dt="2019-10-03T11:38:18.957" v="125"/>
          <ac:graphicFrameMkLst>
            <pc:docMk/>
            <pc:sldMk cId="4216097083" sldId="271"/>
            <ac:graphicFrameMk id="8" creationId="{0CBFAE48-37DE-4B45-B001-15837CF96F56}"/>
          </ac:graphicFrameMkLst>
        </pc:graphicFrameChg>
        <pc:picChg chg="add mod">
          <ac:chgData name="Jack Enhorn" userId="f090ff76-a516-4190-b755-3a20f3ec3fa4" providerId="ADAL" clId="{77830C1A-3003-422C-8593-BECC03914D27}" dt="2019-10-03T11:39:50.860" v="213" actId="1036"/>
          <ac:picMkLst>
            <pc:docMk/>
            <pc:sldMk cId="4216097083" sldId="271"/>
            <ac:picMk id="7" creationId="{3FDD8748-7C6E-4418-B28B-508FCDB4EC1F}"/>
          </ac:picMkLst>
        </pc:picChg>
        <pc:picChg chg="add mod">
          <ac:chgData name="Jack Enhorn" userId="f090ff76-a516-4190-b755-3a20f3ec3fa4" providerId="ADAL" clId="{77830C1A-3003-422C-8593-BECC03914D27}" dt="2019-10-03T11:39:47.259" v="197" actId="1035"/>
          <ac:picMkLst>
            <pc:docMk/>
            <pc:sldMk cId="4216097083" sldId="271"/>
            <ac:picMk id="9" creationId="{14CB2864-5A82-4511-972F-7C8FD699E308}"/>
          </ac:picMkLst>
        </pc:picChg>
        <pc:picChg chg="add del">
          <ac:chgData name="Jack Enhorn" userId="f090ff76-a516-4190-b755-3a20f3ec3fa4" providerId="ADAL" clId="{77830C1A-3003-422C-8593-BECC03914D27}" dt="2019-10-03T11:37:39.503" v="101"/>
          <ac:picMkLst>
            <pc:docMk/>
            <pc:sldMk cId="4216097083" sldId="271"/>
            <ac:picMk id="2049" creationId="{435100C0-75CE-4D71-890D-031C9BE43FA8}"/>
          </ac:picMkLst>
        </pc:picChg>
        <pc:picChg chg="add del">
          <ac:chgData name="Jack Enhorn" userId="f090ff76-a516-4190-b755-3a20f3ec3fa4" providerId="ADAL" clId="{77830C1A-3003-422C-8593-BECC03914D27}" dt="2019-10-03T11:37:39.503" v="101"/>
          <ac:picMkLst>
            <pc:docMk/>
            <pc:sldMk cId="4216097083" sldId="271"/>
            <ac:picMk id="2050" creationId="{255E0E6A-E5A6-4E60-9A79-DD337A068194}"/>
          </ac:picMkLst>
        </pc:picChg>
        <pc:picChg chg="add del">
          <ac:chgData name="Jack Enhorn" userId="f090ff76-a516-4190-b755-3a20f3ec3fa4" providerId="ADAL" clId="{77830C1A-3003-422C-8593-BECC03914D27}" dt="2019-10-03T11:37:39.503" v="101"/>
          <ac:picMkLst>
            <pc:docMk/>
            <pc:sldMk cId="4216097083" sldId="271"/>
            <ac:picMk id="2051" creationId="{3C57D64C-E67B-4587-84B5-C12A3398ABDB}"/>
          </ac:picMkLst>
        </pc:picChg>
        <pc:picChg chg="add del mod">
          <ac:chgData name="Jack Enhorn" userId="f090ff76-a516-4190-b755-3a20f3ec3fa4" providerId="ADAL" clId="{77830C1A-3003-422C-8593-BECC03914D27}" dt="2019-10-03T11:37:48.322" v="105"/>
          <ac:picMkLst>
            <pc:docMk/>
            <pc:sldMk cId="4216097083" sldId="271"/>
            <ac:picMk id="2052" creationId="{8D80AA54-0FFE-45EC-B5D3-B9BD0B648527}"/>
          </ac:picMkLst>
        </pc:picChg>
        <pc:picChg chg="add del mod">
          <ac:chgData name="Jack Enhorn" userId="f090ff76-a516-4190-b755-3a20f3ec3fa4" providerId="ADAL" clId="{77830C1A-3003-422C-8593-BECC03914D27}" dt="2019-10-03T11:37:48.322" v="105"/>
          <ac:picMkLst>
            <pc:docMk/>
            <pc:sldMk cId="4216097083" sldId="271"/>
            <ac:picMk id="2053" creationId="{4BD1BF28-AF22-4F7A-967B-77595C0D7213}"/>
          </ac:picMkLst>
        </pc:picChg>
        <pc:picChg chg="add del mod">
          <ac:chgData name="Jack Enhorn" userId="f090ff76-a516-4190-b755-3a20f3ec3fa4" providerId="ADAL" clId="{77830C1A-3003-422C-8593-BECC03914D27}" dt="2019-10-03T11:37:48.322" v="105"/>
          <ac:picMkLst>
            <pc:docMk/>
            <pc:sldMk cId="4216097083" sldId="271"/>
            <ac:picMk id="2054" creationId="{6DD6877F-38E3-4563-93FC-EBD82707AC0B}"/>
          </ac:picMkLst>
        </pc:picChg>
        <pc:picChg chg="add del">
          <ac:chgData name="Jack Enhorn" userId="f090ff76-a516-4190-b755-3a20f3ec3fa4" providerId="ADAL" clId="{77830C1A-3003-422C-8593-BECC03914D27}" dt="2019-10-03T11:37:59.786" v="117"/>
          <ac:picMkLst>
            <pc:docMk/>
            <pc:sldMk cId="4216097083" sldId="271"/>
            <ac:picMk id="2055" creationId="{B58B3996-E30C-45A7-A4A3-A8C596D620F1}"/>
          </ac:picMkLst>
        </pc:picChg>
        <pc:picChg chg="add del">
          <ac:chgData name="Jack Enhorn" userId="f090ff76-a516-4190-b755-3a20f3ec3fa4" providerId="ADAL" clId="{77830C1A-3003-422C-8593-BECC03914D27}" dt="2019-10-03T11:37:59.786" v="117"/>
          <ac:picMkLst>
            <pc:docMk/>
            <pc:sldMk cId="4216097083" sldId="271"/>
            <ac:picMk id="2056" creationId="{D29A1E1B-A8B4-496C-812D-192369EFF0A3}"/>
          </ac:picMkLst>
        </pc:picChg>
        <pc:picChg chg="add del">
          <ac:chgData name="Jack Enhorn" userId="f090ff76-a516-4190-b755-3a20f3ec3fa4" providerId="ADAL" clId="{77830C1A-3003-422C-8593-BECC03914D27}" dt="2019-10-03T11:37:59.786" v="117"/>
          <ac:picMkLst>
            <pc:docMk/>
            <pc:sldMk cId="4216097083" sldId="271"/>
            <ac:picMk id="2057" creationId="{EE5DEF6F-80E9-4E02-9F6F-CB88F1840C2C}"/>
          </ac:picMkLst>
        </pc:picChg>
        <pc:picChg chg="add del">
          <ac:chgData name="Jack Enhorn" userId="f090ff76-a516-4190-b755-3a20f3ec3fa4" providerId="ADAL" clId="{77830C1A-3003-422C-8593-BECC03914D27}" dt="2019-10-03T11:38:18.957" v="125"/>
          <ac:picMkLst>
            <pc:docMk/>
            <pc:sldMk cId="4216097083" sldId="271"/>
            <ac:picMk id="2058" creationId="{3EE66E6B-E24C-4AD2-B7E5-BC6770CB9186}"/>
          </ac:picMkLst>
        </pc:picChg>
        <pc:picChg chg="add del">
          <ac:chgData name="Jack Enhorn" userId="f090ff76-a516-4190-b755-3a20f3ec3fa4" providerId="ADAL" clId="{77830C1A-3003-422C-8593-BECC03914D27}" dt="2019-10-03T11:38:18.957" v="125"/>
          <ac:picMkLst>
            <pc:docMk/>
            <pc:sldMk cId="4216097083" sldId="271"/>
            <ac:picMk id="2059" creationId="{8EA83B6E-60FD-491E-A206-C527F834D2D7}"/>
          </ac:picMkLst>
        </pc:picChg>
        <pc:picChg chg="add del">
          <ac:chgData name="Jack Enhorn" userId="f090ff76-a516-4190-b755-3a20f3ec3fa4" providerId="ADAL" clId="{77830C1A-3003-422C-8593-BECC03914D27}" dt="2019-10-03T11:38:18.957" v="125"/>
          <ac:picMkLst>
            <pc:docMk/>
            <pc:sldMk cId="4216097083" sldId="271"/>
            <ac:picMk id="2060" creationId="{B8718E90-D19D-4A16-BD89-6E56B2E332F0}"/>
          </ac:picMkLst>
        </pc:picChg>
      </pc:sldChg>
      <pc:sldChg chg="addSp delSp modSp add ord">
        <pc:chgData name="Jack Enhorn" userId="f090ff76-a516-4190-b755-3a20f3ec3fa4" providerId="ADAL" clId="{77830C1A-3003-422C-8593-BECC03914D27}" dt="2019-10-06T10:57:39.883" v="957"/>
        <pc:sldMkLst>
          <pc:docMk/>
          <pc:sldMk cId="2656319771" sldId="272"/>
        </pc:sldMkLst>
        <pc:spChg chg="mod">
          <ac:chgData name="Jack Enhorn" userId="f090ff76-a516-4190-b755-3a20f3ec3fa4" providerId="ADAL" clId="{77830C1A-3003-422C-8593-BECC03914D27}" dt="2019-10-06T10:57:36.130" v="956" actId="20577"/>
          <ac:spMkLst>
            <pc:docMk/>
            <pc:sldMk cId="2656319771" sldId="272"/>
            <ac:spMk id="2" creationId="{3A367E01-1A55-46D6-A311-5988DF5A82CB}"/>
          </ac:spMkLst>
        </pc:spChg>
        <pc:spChg chg="add del mod">
          <ac:chgData name="Jack Enhorn" userId="f090ff76-a516-4190-b755-3a20f3ec3fa4" providerId="ADAL" clId="{77830C1A-3003-422C-8593-BECC03914D27}" dt="2019-10-03T11:39:15.240" v="179"/>
          <ac:spMkLst>
            <pc:docMk/>
            <pc:sldMk cId="2656319771" sldId="272"/>
            <ac:spMk id="3" creationId="{8383AB49-D5F4-4344-94F0-CA1FBCECFD17}"/>
          </ac:spMkLst>
        </pc:spChg>
        <pc:graphicFrameChg chg="add del mod">
          <ac:chgData name="Jack Enhorn" userId="f090ff76-a516-4190-b755-3a20f3ec3fa4" providerId="ADAL" clId="{77830C1A-3003-422C-8593-BECC03914D27}" dt="2019-10-03T11:38:57.368" v="173"/>
          <ac:graphicFrameMkLst>
            <pc:docMk/>
            <pc:sldMk cId="2656319771" sldId="272"/>
            <ac:graphicFrameMk id="4" creationId="{04D122BB-35B8-49E9-8AEC-0A94EB161EA5}"/>
          </ac:graphicFrameMkLst>
        </pc:graphicFrameChg>
        <pc:graphicFrameChg chg="add del mod">
          <ac:chgData name="Jack Enhorn" userId="f090ff76-a516-4190-b755-3a20f3ec3fa4" providerId="ADAL" clId="{77830C1A-3003-422C-8593-BECC03914D27}" dt="2019-10-03T11:39:15.240" v="179"/>
          <ac:graphicFrameMkLst>
            <pc:docMk/>
            <pc:sldMk cId="2656319771" sldId="272"/>
            <ac:graphicFrameMk id="6" creationId="{EA777DF8-E9EC-4941-94EC-82274837716D}"/>
          </ac:graphicFrameMkLst>
        </pc:graphicFrameChg>
        <pc:picChg chg="add mod">
          <ac:chgData name="Jack Enhorn" userId="f090ff76-a516-4190-b755-3a20f3ec3fa4" providerId="ADAL" clId="{77830C1A-3003-422C-8593-BECC03914D27}" dt="2019-10-03T11:39:35.298" v="182" actId="1076"/>
          <ac:picMkLst>
            <pc:docMk/>
            <pc:sldMk cId="2656319771" sldId="272"/>
            <ac:picMk id="5" creationId="{EF5693BD-B8A0-4AD9-B80D-557E2EDF6108}"/>
          </ac:picMkLst>
        </pc:picChg>
        <pc:picChg chg="add mod">
          <ac:chgData name="Jack Enhorn" userId="f090ff76-a516-4190-b755-3a20f3ec3fa4" providerId="ADAL" clId="{77830C1A-3003-422C-8593-BECC03914D27}" dt="2019-10-03T11:39:40.334" v="183" actId="1076"/>
          <ac:picMkLst>
            <pc:docMk/>
            <pc:sldMk cId="2656319771" sldId="272"/>
            <ac:picMk id="7" creationId="{06487C53-367D-45A3-851D-74EC678688B1}"/>
          </ac:picMkLst>
        </pc:picChg>
        <pc:picChg chg="add del">
          <ac:chgData name="Jack Enhorn" userId="f090ff76-a516-4190-b755-3a20f3ec3fa4" providerId="ADAL" clId="{77830C1A-3003-422C-8593-BECC03914D27}" dt="2019-10-03T11:38:57.368" v="173"/>
          <ac:picMkLst>
            <pc:docMk/>
            <pc:sldMk cId="2656319771" sldId="272"/>
            <ac:picMk id="3073" creationId="{6E78FC28-407C-4FA9-8EDE-9537725AD0DA}"/>
          </ac:picMkLst>
        </pc:picChg>
        <pc:picChg chg="add del">
          <ac:chgData name="Jack Enhorn" userId="f090ff76-a516-4190-b755-3a20f3ec3fa4" providerId="ADAL" clId="{77830C1A-3003-422C-8593-BECC03914D27}" dt="2019-10-03T11:38:57.368" v="173"/>
          <ac:picMkLst>
            <pc:docMk/>
            <pc:sldMk cId="2656319771" sldId="272"/>
            <ac:picMk id="3074" creationId="{1AAE566B-C8A3-414C-9AD2-259F36026C8B}"/>
          </ac:picMkLst>
        </pc:picChg>
        <pc:picChg chg="add del">
          <ac:chgData name="Jack Enhorn" userId="f090ff76-a516-4190-b755-3a20f3ec3fa4" providerId="ADAL" clId="{77830C1A-3003-422C-8593-BECC03914D27}" dt="2019-10-03T11:38:57.368" v="173"/>
          <ac:picMkLst>
            <pc:docMk/>
            <pc:sldMk cId="2656319771" sldId="272"/>
            <ac:picMk id="3075" creationId="{FAA9F725-1A62-46D3-B63E-C5B6E3B03F8B}"/>
          </ac:picMkLst>
        </pc:picChg>
        <pc:picChg chg="add del">
          <ac:chgData name="Jack Enhorn" userId="f090ff76-a516-4190-b755-3a20f3ec3fa4" providerId="ADAL" clId="{77830C1A-3003-422C-8593-BECC03914D27}" dt="2019-10-03T11:39:15.240" v="179"/>
          <ac:picMkLst>
            <pc:docMk/>
            <pc:sldMk cId="2656319771" sldId="272"/>
            <ac:picMk id="3076" creationId="{F214FFCE-4922-4B66-BA85-32B4A00600E9}"/>
          </ac:picMkLst>
        </pc:picChg>
        <pc:picChg chg="add del">
          <ac:chgData name="Jack Enhorn" userId="f090ff76-a516-4190-b755-3a20f3ec3fa4" providerId="ADAL" clId="{77830C1A-3003-422C-8593-BECC03914D27}" dt="2019-10-03T11:39:15.240" v="179"/>
          <ac:picMkLst>
            <pc:docMk/>
            <pc:sldMk cId="2656319771" sldId="272"/>
            <ac:picMk id="3077" creationId="{C4FFFAE3-7E6D-4B44-A496-91A1F5C99649}"/>
          </ac:picMkLst>
        </pc:picChg>
        <pc:picChg chg="add del">
          <ac:chgData name="Jack Enhorn" userId="f090ff76-a516-4190-b755-3a20f3ec3fa4" providerId="ADAL" clId="{77830C1A-3003-422C-8593-BECC03914D27}" dt="2019-10-03T11:39:15.240" v="179"/>
          <ac:picMkLst>
            <pc:docMk/>
            <pc:sldMk cId="2656319771" sldId="272"/>
            <ac:picMk id="3078" creationId="{8F35D05B-E1D5-466C-A707-9B8AC20D38E3}"/>
          </ac:picMkLst>
        </pc:picChg>
      </pc:sldChg>
      <pc:sldChg chg="addSp delSp modSp add">
        <pc:chgData name="Jack Enhorn" userId="f090ff76-a516-4190-b755-3a20f3ec3fa4" providerId="ADAL" clId="{77830C1A-3003-422C-8593-BECC03914D27}" dt="2019-10-05T09:58:22.267" v="395" actId="1076"/>
        <pc:sldMkLst>
          <pc:docMk/>
          <pc:sldMk cId="4153497987" sldId="273"/>
        </pc:sldMkLst>
        <pc:spChg chg="mod">
          <ac:chgData name="Jack Enhorn" userId="f090ff76-a516-4190-b755-3a20f3ec3fa4" providerId="ADAL" clId="{77830C1A-3003-422C-8593-BECC03914D27}" dt="2019-10-05T09:57:23.343" v="382" actId="20577"/>
          <ac:spMkLst>
            <pc:docMk/>
            <pc:sldMk cId="4153497987" sldId="273"/>
            <ac:spMk id="2" creationId="{B6F9B706-987B-4719-9792-EE12ADF0DCEA}"/>
          </ac:spMkLst>
        </pc:spChg>
        <pc:spChg chg="del">
          <ac:chgData name="Jack Enhorn" userId="f090ff76-a516-4190-b755-3a20f3ec3fa4" providerId="ADAL" clId="{77830C1A-3003-422C-8593-BECC03914D27}" dt="2019-10-05T09:54:09.089" v="315" actId="478"/>
          <ac:spMkLst>
            <pc:docMk/>
            <pc:sldMk cId="4153497987" sldId="273"/>
            <ac:spMk id="3" creationId="{4B23D68D-011D-4D38-9FF3-439A1E4692BF}"/>
          </ac:spMkLst>
        </pc:spChg>
        <pc:graphicFrameChg chg="add mod modGraphic">
          <ac:chgData name="Jack Enhorn" userId="f090ff76-a516-4190-b755-3a20f3ec3fa4" providerId="ADAL" clId="{77830C1A-3003-422C-8593-BECC03914D27}" dt="2019-10-05T09:58:22.267" v="395" actId="1076"/>
          <ac:graphicFrameMkLst>
            <pc:docMk/>
            <pc:sldMk cId="4153497987" sldId="273"/>
            <ac:graphicFrameMk id="4" creationId="{9F50E90D-9C3A-4A2E-A89F-D32BC8F44665}"/>
          </ac:graphicFrameMkLst>
        </pc:graphicFrameChg>
        <pc:graphicFrameChg chg="add mod modGraphic">
          <ac:chgData name="Jack Enhorn" userId="f090ff76-a516-4190-b755-3a20f3ec3fa4" providerId="ADAL" clId="{77830C1A-3003-422C-8593-BECC03914D27}" dt="2019-10-05T09:58:22.267" v="395" actId="1076"/>
          <ac:graphicFrameMkLst>
            <pc:docMk/>
            <pc:sldMk cId="4153497987" sldId="273"/>
            <ac:graphicFrameMk id="5" creationId="{8EDD315D-24B8-439E-BDA7-5A6896563EB3}"/>
          </ac:graphicFrameMkLst>
        </pc:graphicFrameChg>
      </pc:sldChg>
      <pc:sldChg chg="addSp delSp modSp add">
        <pc:chgData name="Jack Enhorn" userId="f090ff76-a516-4190-b755-3a20f3ec3fa4" providerId="ADAL" clId="{77830C1A-3003-422C-8593-BECC03914D27}" dt="2019-10-05T09:57:28.423" v="389" actId="20577"/>
        <pc:sldMkLst>
          <pc:docMk/>
          <pc:sldMk cId="1685329170" sldId="274"/>
        </pc:sldMkLst>
        <pc:spChg chg="mod">
          <ac:chgData name="Jack Enhorn" userId="f090ff76-a516-4190-b755-3a20f3ec3fa4" providerId="ADAL" clId="{77830C1A-3003-422C-8593-BECC03914D27}" dt="2019-10-05T09:57:28.423" v="389" actId="20577"/>
          <ac:spMkLst>
            <pc:docMk/>
            <pc:sldMk cId="1685329170" sldId="274"/>
            <ac:spMk id="2" creationId="{9C24C8B3-CC70-4B92-ADA1-D0ECF943EB41}"/>
          </ac:spMkLst>
        </pc:spChg>
        <pc:spChg chg="del">
          <ac:chgData name="Jack Enhorn" userId="f090ff76-a516-4190-b755-3a20f3ec3fa4" providerId="ADAL" clId="{77830C1A-3003-422C-8593-BECC03914D27}" dt="2019-10-05T09:54:20.378" v="318" actId="478"/>
          <ac:spMkLst>
            <pc:docMk/>
            <pc:sldMk cId="1685329170" sldId="274"/>
            <ac:spMk id="3" creationId="{ED2D820C-404B-4AF8-AB27-A5E39677B935}"/>
          </ac:spMkLst>
        </pc:spChg>
        <pc:graphicFrameChg chg="add mod modGraphic">
          <ac:chgData name="Jack Enhorn" userId="f090ff76-a516-4190-b755-3a20f3ec3fa4" providerId="ADAL" clId="{77830C1A-3003-422C-8593-BECC03914D27}" dt="2019-10-05T09:56:36.278" v="363" actId="1076"/>
          <ac:graphicFrameMkLst>
            <pc:docMk/>
            <pc:sldMk cId="1685329170" sldId="274"/>
            <ac:graphicFrameMk id="4" creationId="{7D614F5D-C051-41F9-B59A-89DA65A14B33}"/>
          </ac:graphicFrameMkLst>
        </pc:graphicFrameChg>
        <pc:graphicFrameChg chg="add mod modGraphic">
          <ac:chgData name="Jack Enhorn" userId="f090ff76-a516-4190-b755-3a20f3ec3fa4" providerId="ADAL" clId="{77830C1A-3003-422C-8593-BECC03914D27}" dt="2019-10-05T09:56:36.278" v="363" actId="1076"/>
          <ac:graphicFrameMkLst>
            <pc:docMk/>
            <pc:sldMk cId="1685329170" sldId="274"/>
            <ac:graphicFrameMk id="5" creationId="{75621CA9-B37E-495F-AFF2-6B635F7E598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JVET-P0328</a:t>
            </a:r>
            <a:br>
              <a:rPr lang="en-US" dirty="0"/>
            </a:br>
            <a:r>
              <a:rPr lang="en-US" sz="4400" dirty="0"/>
              <a:t>AHG10: Performance of the GOP-based temporal filter in VTM-6.1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Enhorn</a:t>
            </a:r>
          </a:p>
          <a:p>
            <a:r>
              <a:rPr lang="en-US" dirty="0"/>
              <a:t>Rickard </a:t>
            </a:r>
            <a:r>
              <a:rPr lang="en-US" dirty="0" err="1"/>
              <a:t>Sjöberg</a:t>
            </a:r>
            <a:endParaRPr lang="en-US" dirty="0"/>
          </a:p>
          <a:p>
            <a:r>
              <a:rPr lang="en-US" dirty="0"/>
              <a:t>Jacob </a:t>
            </a:r>
            <a:r>
              <a:rPr lang="en-US" dirty="0" err="1"/>
              <a:t>Ström</a:t>
            </a:r>
            <a:endParaRPr lang="en-US" dirty="0"/>
          </a:p>
          <a:p>
            <a:r>
              <a:rPr lang="en-US" dirty="0"/>
              <a:t>Per </a:t>
            </a:r>
            <a:r>
              <a:rPr lang="en-US" dirty="0" err="1"/>
              <a:t>Wennersten</a:t>
            </a:r>
            <a:endParaRPr lang="en-US" dirty="0"/>
          </a:p>
          <a:p>
            <a:endParaRPr lang="en-US" dirty="0"/>
          </a:p>
          <a:p>
            <a:r>
              <a:rPr lang="en-US" dirty="0"/>
              <a:t>Ericsson Research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Jack Enhorn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 Research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2019-10-10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GOP-based temporal filter JVET-O0549 adopted in Gothenburg</a:t>
            </a:r>
          </a:p>
          <a:p>
            <a:r>
              <a:rPr lang="en-US" dirty="0"/>
              <a:t>The algorithm was implemented and tested in VTM-6.1</a:t>
            </a:r>
          </a:p>
          <a:p>
            <a:endParaRPr lang="en-US" dirty="0"/>
          </a:p>
          <a:p>
            <a:r>
              <a:rPr lang="en-US" dirty="0"/>
              <a:t>Filtering applied for every 8</a:t>
            </a:r>
            <a:r>
              <a:rPr lang="en-US" baseline="30000" dirty="0"/>
              <a:t>th</a:t>
            </a:r>
            <a:r>
              <a:rPr lang="en-US" dirty="0"/>
              <a:t> frame in RA using </a:t>
            </a:r>
          </a:p>
          <a:p>
            <a:pPr lvl="1" hangingPunct="0"/>
            <a:r>
              <a:rPr lang="en-US" dirty="0"/>
              <a:t>if (POC % 16 == 0)</a:t>
            </a:r>
            <a:endParaRPr lang="sv-SE" dirty="0"/>
          </a:p>
          <a:p>
            <a:pPr marL="369888" lvl="1" indent="0" hangingPunct="0">
              <a:buNone/>
            </a:pPr>
            <a:r>
              <a:rPr lang="en-US" dirty="0"/>
              <a:t>	s</a:t>
            </a:r>
            <a:r>
              <a:rPr lang="en-US" baseline="-25000" dirty="0"/>
              <a:t>0</a:t>
            </a:r>
            <a:r>
              <a:rPr lang="en-US" dirty="0"/>
              <a:t> = 1.5</a:t>
            </a:r>
            <a:endParaRPr lang="sv-SE" dirty="0"/>
          </a:p>
          <a:p>
            <a:pPr lvl="1" hangingPunct="0"/>
            <a:r>
              <a:rPr lang="en-US" dirty="0"/>
              <a:t>else if (POC % 8 == 0)</a:t>
            </a:r>
            <a:endParaRPr lang="sv-SE" dirty="0"/>
          </a:p>
          <a:p>
            <a:pPr marL="369888" lvl="1" indent="0" hangingPunct="0">
              <a:buNone/>
            </a:pPr>
            <a:r>
              <a:rPr lang="en-US" dirty="0"/>
              <a:t>	s</a:t>
            </a:r>
            <a:r>
              <a:rPr lang="en-US" baseline="-25000" dirty="0"/>
              <a:t>0</a:t>
            </a:r>
            <a:r>
              <a:rPr lang="en-US" dirty="0"/>
              <a:t> = 0.95</a:t>
            </a:r>
            <a:endParaRPr lang="sv-SE" dirty="0"/>
          </a:p>
          <a:p>
            <a:r>
              <a:rPr lang="en-US" dirty="0"/>
              <a:t>Filtering applied for ever 4</a:t>
            </a:r>
            <a:r>
              <a:rPr lang="en-US" baseline="30000" dirty="0"/>
              <a:t>th</a:t>
            </a:r>
            <a:r>
              <a:rPr lang="en-US" dirty="0"/>
              <a:t> frame in LD</a:t>
            </a:r>
          </a:p>
          <a:p>
            <a:pPr lvl="1"/>
            <a:r>
              <a:rPr lang="en-US" dirty="0"/>
              <a:t>s</a:t>
            </a:r>
            <a:r>
              <a:rPr lang="en-US" baseline="-25000" dirty="0"/>
              <a:t>0</a:t>
            </a:r>
            <a:r>
              <a:rPr lang="en-US" dirty="0"/>
              <a:t> = 0.40</a:t>
            </a:r>
          </a:p>
          <a:p>
            <a:pPr lvl="1"/>
            <a:endParaRPr lang="en-US" dirty="0"/>
          </a:p>
          <a:p>
            <a:r>
              <a:rPr lang="en-US" dirty="0"/>
              <a:t>The filtered pictures are used for encoding and original unfiltered pictures are used for BD-rate calculation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50F02-DCCA-44DE-83C3-3E18B3EB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675894"/>
          </a:xfrm>
        </p:spPr>
        <p:txBody>
          <a:bodyPr/>
          <a:lstStyle/>
          <a:p>
            <a:r>
              <a:rPr lang="sv-SE" dirty="0"/>
              <a:t>Objective results RA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A9725A9-00F9-4B56-982F-6ED72BE6D02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649848618"/>
              </p:ext>
            </p:extLst>
          </p:nvPr>
        </p:nvGraphicFramePr>
        <p:xfrm>
          <a:off x="1015122" y="2738630"/>
          <a:ext cx="495363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25500">
                  <a:extLst>
                    <a:ext uri="{9D8B030D-6E8A-4147-A177-3AD203B41FA5}">
                      <a16:colId xmlns:a16="http://schemas.microsoft.com/office/drawing/2014/main" val="3567172325"/>
                    </a:ext>
                  </a:extLst>
                </a:gridCol>
                <a:gridCol w="890905">
                  <a:extLst>
                    <a:ext uri="{9D8B030D-6E8A-4147-A177-3AD203B41FA5}">
                      <a16:colId xmlns:a16="http://schemas.microsoft.com/office/drawing/2014/main" val="632785325"/>
                    </a:ext>
                  </a:extLst>
                </a:gridCol>
                <a:gridCol w="890905">
                  <a:extLst>
                    <a:ext uri="{9D8B030D-6E8A-4147-A177-3AD203B41FA5}">
                      <a16:colId xmlns:a16="http://schemas.microsoft.com/office/drawing/2014/main" val="2824314828"/>
                    </a:ext>
                  </a:extLst>
                </a:gridCol>
                <a:gridCol w="890905">
                  <a:extLst>
                    <a:ext uri="{9D8B030D-6E8A-4147-A177-3AD203B41FA5}">
                      <a16:colId xmlns:a16="http://schemas.microsoft.com/office/drawing/2014/main" val="1237505462"/>
                    </a:ext>
                  </a:extLst>
                </a:gridCol>
                <a:gridCol w="727710">
                  <a:extLst>
                    <a:ext uri="{9D8B030D-6E8A-4147-A177-3AD203B41FA5}">
                      <a16:colId xmlns:a16="http://schemas.microsoft.com/office/drawing/2014/main" val="2368888539"/>
                    </a:ext>
                  </a:extLst>
                </a:gridCol>
                <a:gridCol w="727710">
                  <a:extLst>
                    <a:ext uri="{9D8B030D-6E8A-4147-A177-3AD203B41FA5}">
                      <a16:colId xmlns:a16="http://schemas.microsoft.com/office/drawing/2014/main" val="133327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663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VTM-6.1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6228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403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-6,12%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-4,71%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4918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-5,04%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-9,41%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-9,62%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10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-5,86%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-7,86%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-8,22%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431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-3,38%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61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555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-3,91%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-6,63%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-6,56%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843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-3,69%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-3,44%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545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875436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66755D7-CA74-4F9F-974D-0A36BF8D5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611467"/>
              </p:ext>
            </p:extLst>
          </p:nvPr>
        </p:nvGraphicFramePr>
        <p:xfrm>
          <a:off x="6121927" y="2738630"/>
          <a:ext cx="490664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765810">
                  <a:extLst>
                    <a:ext uri="{9D8B030D-6E8A-4147-A177-3AD203B41FA5}">
                      <a16:colId xmlns:a16="http://schemas.microsoft.com/office/drawing/2014/main" val="1459091066"/>
                    </a:ext>
                  </a:extLst>
                </a:gridCol>
                <a:gridCol w="948690">
                  <a:extLst>
                    <a:ext uri="{9D8B030D-6E8A-4147-A177-3AD203B41FA5}">
                      <a16:colId xmlns:a16="http://schemas.microsoft.com/office/drawing/2014/main" val="42810488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5550274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963674324"/>
                    </a:ext>
                  </a:extLst>
                </a:gridCol>
                <a:gridCol w="663278">
                  <a:extLst>
                    <a:ext uri="{9D8B030D-6E8A-4147-A177-3AD203B41FA5}">
                      <a16:colId xmlns:a16="http://schemas.microsoft.com/office/drawing/2014/main" val="3067878311"/>
                    </a:ext>
                  </a:extLst>
                </a:gridCol>
                <a:gridCol w="687367">
                  <a:extLst>
                    <a:ext uri="{9D8B030D-6E8A-4147-A177-3AD203B41FA5}">
                      <a16:colId xmlns:a16="http://schemas.microsoft.com/office/drawing/2014/main" val="399706454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Random access from JVET-O0549-v2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5811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VTM-5.0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951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026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051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-11.53%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94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-8.26%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833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949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181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144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975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491032"/>
                  </a:ext>
                </a:extLst>
              </a:tr>
            </a:tbl>
          </a:graphicData>
        </a:graphic>
      </p:graphicFrame>
      <p:sp>
        <p:nvSpPr>
          <p:cNvPr id="19" name="Rectangle 4">
            <a:extLst>
              <a:ext uri="{FF2B5EF4-FFF2-40B4-BE49-F238E27FC236}">
                <a16:creationId xmlns:a16="http://schemas.microsoft.com/office/drawing/2014/main" id="{5F663925-1E59-4AF3-9FED-250D58DF8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053" y="402018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6340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9B706-987B-4719-9792-EE12ADF0D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 LD-B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F50E90D-9C3A-4A2E-A89F-D32BC8F44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713521"/>
              </p:ext>
            </p:extLst>
          </p:nvPr>
        </p:nvGraphicFramePr>
        <p:xfrm>
          <a:off x="751168" y="2860167"/>
          <a:ext cx="495363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25500">
                  <a:extLst>
                    <a:ext uri="{9D8B030D-6E8A-4147-A177-3AD203B41FA5}">
                      <a16:colId xmlns:a16="http://schemas.microsoft.com/office/drawing/2014/main" val="3579852574"/>
                    </a:ext>
                  </a:extLst>
                </a:gridCol>
                <a:gridCol w="890905">
                  <a:extLst>
                    <a:ext uri="{9D8B030D-6E8A-4147-A177-3AD203B41FA5}">
                      <a16:colId xmlns:a16="http://schemas.microsoft.com/office/drawing/2014/main" val="2044892885"/>
                    </a:ext>
                  </a:extLst>
                </a:gridCol>
                <a:gridCol w="890905">
                  <a:extLst>
                    <a:ext uri="{9D8B030D-6E8A-4147-A177-3AD203B41FA5}">
                      <a16:colId xmlns:a16="http://schemas.microsoft.com/office/drawing/2014/main" val="73586528"/>
                    </a:ext>
                  </a:extLst>
                </a:gridCol>
                <a:gridCol w="890905">
                  <a:extLst>
                    <a:ext uri="{9D8B030D-6E8A-4147-A177-3AD203B41FA5}">
                      <a16:colId xmlns:a16="http://schemas.microsoft.com/office/drawing/2014/main" val="986936352"/>
                    </a:ext>
                  </a:extLst>
                </a:gridCol>
                <a:gridCol w="727710">
                  <a:extLst>
                    <a:ext uri="{9D8B030D-6E8A-4147-A177-3AD203B41FA5}">
                      <a16:colId xmlns:a16="http://schemas.microsoft.com/office/drawing/2014/main" val="606683847"/>
                    </a:ext>
                  </a:extLst>
                </a:gridCol>
                <a:gridCol w="727710">
                  <a:extLst>
                    <a:ext uri="{9D8B030D-6E8A-4147-A177-3AD203B41FA5}">
                      <a16:colId xmlns:a16="http://schemas.microsoft.com/office/drawing/2014/main" val="5327350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728907"/>
                  </a:ext>
                </a:extLst>
              </a:tr>
              <a:tr h="176022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VTM-6.1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137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788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604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079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-1,54%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618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-0,50%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764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-3,00%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903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-2,18%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268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-0,46%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24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1,35%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93432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EDD315D-24B8-439E-BDA7-5A6896563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409562"/>
              </p:ext>
            </p:extLst>
          </p:nvPr>
        </p:nvGraphicFramePr>
        <p:xfrm>
          <a:off x="5859082" y="2768727"/>
          <a:ext cx="4906645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765810">
                  <a:extLst>
                    <a:ext uri="{9D8B030D-6E8A-4147-A177-3AD203B41FA5}">
                      <a16:colId xmlns:a16="http://schemas.microsoft.com/office/drawing/2014/main" val="3156156499"/>
                    </a:ext>
                  </a:extLst>
                </a:gridCol>
                <a:gridCol w="948690">
                  <a:extLst>
                    <a:ext uri="{9D8B030D-6E8A-4147-A177-3AD203B41FA5}">
                      <a16:colId xmlns:a16="http://schemas.microsoft.com/office/drawing/2014/main" val="24524909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2628104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418371469"/>
                    </a:ext>
                  </a:extLst>
                </a:gridCol>
                <a:gridCol w="633891">
                  <a:extLst>
                    <a:ext uri="{9D8B030D-6E8A-4147-A177-3AD203B41FA5}">
                      <a16:colId xmlns:a16="http://schemas.microsoft.com/office/drawing/2014/main" val="313180006"/>
                    </a:ext>
                  </a:extLst>
                </a:gridCol>
                <a:gridCol w="716754">
                  <a:extLst>
                    <a:ext uri="{9D8B030D-6E8A-4147-A177-3AD203B41FA5}">
                      <a16:colId xmlns:a16="http://schemas.microsoft.com/office/drawing/2014/main" val="3321151319"/>
                    </a:ext>
                  </a:extLst>
                </a:gridCol>
              </a:tblGrid>
              <a:tr h="180379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Low delay B</a:t>
                      </a: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from JVET-O0549-v2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423167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VTM-5.0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4487805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729260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038148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91736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79704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190750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-2.70%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307513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102657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157966"/>
                  </a:ext>
                </a:extLst>
              </a:tr>
              <a:tr h="1597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219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497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C8B3-CC70-4B92-ADA1-D0ECF943E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Objective results LD-P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614F5D-C051-41F9-B59A-89DA65A14B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661373"/>
              </p:ext>
            </p:extLst>
          </p:nvPr>
        </p:nvGraphicFramePr>
        <p:xfrm>
          <a:off x="836041" y="2875603"/>
          <a:ext cx="495363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25500">
                  <a:extLst>
                    <a:ext uri="{9D8B030D-6E8A-4147-A177-3AD203B41FA5}">
                      <a16:colId xmlns:a16="http://schemas.microsoft.com/office/drawing/2014/main" val="898968131"/>
                    </a:ext>
                  </a:extLst>
                </a:gridCol>
                <a:gridCol w="913765">
                  <a:extLst>
                    <a:ext uri="{9D8B030D-6E8A-4147-A177-3AD203B41FA5}">
                      <a16:colId xmlns:a16="http://schemas.microsoft.com/office/drawing/2014/main" val="1744043309"/>
                    </a:ext>
                  </a:extLst>
                </a:gridCol>
                <a:gridCol w="913765">
                  <a:extLst>
                    <a:ext uri="{9D8B030D-6E8A-4147-A177-3AD203B41FA5}">
                      <a16:colId xmlns:a16="http://schemas.microsoft.com/office/drawing/2014/main" val="1283272293"/>
                    </a:ext>
                  </a:extLst>
                </a:gridCol>
                <a:gridCol w="913765">
                  <a:extLst>
                    <a:ext uri="{9D8B030D-6E8A-4147-A177-3AD203B41FA5}">
                      <a16:colId xmlns:a16="http://schemas.microsoft.com/office/drawing/2014/main" val="22891432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83109462"/>
                    </a:ext>
                  </a:extLst>
                </a:gridCol>
                <a:gridCol w="701040">
                  <a:extLst>
                    <a:ext uri="{9D8B030D-6E8A-4147-A177-3AD203B41FA5}">
                      <a16:colId xmlns:a16="http://schemas.microsoft.com/office/drawing/2014/main" val="9086913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375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1722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74603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16561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96226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-3,14%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4704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547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87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5863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321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73337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621CA9-B37E-495F-AFF2-6B635F7E5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14682"/>
              </p:ext>
            </p:extLst>
          </p:nvPr>
        </p:nvGraphicFramePr>
        <p:xfrm>
          <a:off x="5943954" y="2814643"/>
          <a:ext cx="4906645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765810">
                  <a:extLst>
                    <a:ext uri="{9D8B030D-6E8A-4147-A177-3AD203B41FA5}">
                      <a16:colId xmlns:a16="http://schemas.microsoft.com/office/drawing/2014/main" val="3792816500"/>
                    </a:ext>
                  </a:extLst>
                </a:gridCol>
                <a:gridCol w="948690">
                  <a:extLst>
                    <a:ext uri="{9D8B030D-6E8A-4147-A177-3AD203B41FA5}">
                      <a16:colId xmlns:a16="http://schemas.microsoft.com/office/drawing/2014/main" val="363463221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7156988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238372663"/>
                    </a:ext>
                  </a:extLst>
                </a:gridCol>
                <a:gridCol w="681025">
                  <a:extLst>
                    <a:ext uri="{9D8B030D-6E8A-4147-A177-3AD203B41FA5}">
                      <a16:colId xmlns:a16="http://schemas.microsoft.com/office/drawing/2014/main" val="797317516"/>
                    </a:ext>
                  </a:extLst>
                </a:gridCol>
                <a:gridCol w="669620">
                  <a:extLst>
                    <a:ext uri="{9D8B030D-6E8A-4147-A177-3AD203B41FA5}">
                      <a16:colId xmlns:a16="http://schemas.microsoft.com/office/drawing/2014/main" val="3353707944"/>
                    </a:ext>
                  </a:extLst>
                </a:gridCol>
              </a:tblGrid>
              <a:tr h="175333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Low delay P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sv-SE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from JVET-O0549-v2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826192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VTM-5.0 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831079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endParaRPr lang="sv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155578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002596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859379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166811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806673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529948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-2.78%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838065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485708"/>
                  </a:ext>
                </a:extLst>
              </a:tr>
              <a:tr h="15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968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329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E1B1-F925-47FE-8382-349BB4C1E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Subjective results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DD8748-7C6E-4418-B28B-508FCDB4E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2175" y="1704404"/>
            <a:ext cx="6272214" cy="38997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CB2864-5A82-4511-972F-7C8FD699E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92" y="1704404"/>
            <a:ext cx="6272214" cy="3899792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24C0189-7CDE-4156-A380-34C9284A25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5604196"/>
            <a:ext cx="11233150" cy="805751"/>
          </a:xfrm>
        </p:spPr>
        <p:txBody>
          <a:bodyPr/>
          <a:lstStyle/>
          <a:p>
            <a:r>
              <a:rPr lang="sv-SE" dirty="0"/>
              <a:t>Reduced difference in noise level between pictures, less ”intra pulsing”</a:t>
            </a:r>
          </a:p>
          <a:p>
            <a:r>
              <a:rPr lang="sv-SE" dirty="0"/>
              <a:t>Demo on subjective performance were held on Thursday 2019-10-10 16:00-17:00, about 15 people attended</a:t>
            </a:r>
          </a:p>
        </p:txBody>
      </p:sp>
    </p:spTree>
    <p:extLst>
      <p:ext uri="{BB962C8B-B14F-4D97-AF65-F5344CB8AC3E}">
        <p14:creationId xmlns:p14="http://schemas.microsoft.com/office/powerpoint/2010/main" val="421609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C490C70896FE44B585B27042C1902E" ma:contentTypeVersion="7" ma:contentTypeDescription="Create a new document." ma:contentTypeScope="" ma:versionID="379c5d502cca6013e2fe42d46c50d7a2">
  <xsd:schema xmlns:xsd="http://www.w3.org/2001/XMLSchema" xmlns:xs="http://www.w3.org/2001/XMLSchema" xmlns:p="http://schemas.microsoft.com/office/2006/metadata/properties" xmlns:ns3="0a7eee33-d5a7-4cb2-80c8-11a0b9466fa1" targetNamespace="http://schemas.microsoft.com/office/2006/metadata/properties" ma:root="true" ma:fieldsID="b545ff6e770021ea242ea0c16be74d07" ns3:_="">
    <xsd:import namespace="0a7eee33-d5a7-4cb2-80c8-11a0b9466fa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7eee33-d5a7-4cb2-80c8-11a0b9466f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C19C28E-5BB7-43F6-9AF1-AB7AD23FAF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7eee33-d5a7-4cb2-80c8-11a0b9466f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D8091FF-DC2D-47A3-BF21-2D615C8456E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8479EA-3FA6-4841-A8E9-D5A566C71F97}">
  <ds:schemaRefs>
    <ds:schemaRef ds:uri="http://schemas.microsoft.com/office/2006/metadata/properties"/>
    <ds:schemaRef ds:uri="0a7eee33-d5a7-4cb2-80c8-11a0b9466fa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170</TotalTime>
  <Words>703</Words>
  <Application>Microsoft Office PowerPoint</Application>
  <PresentationFormat>Widescreen</PresentationFormat>
  <Paragraphs>361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Times New Roman</vt:lpstr>
      <vt:lpstr>Calibri</vt:lpstr>
      <vt:lpstr>Ericsson Hilda</vt:lpstr>
      <vt:lpstr>Ericsson Technical Icons</vt:lpstr>
      <vt:lpstr>Ericsson Hilda Light</vt:lpstr>
      <vt:lpstr>Arial</vt:lpstr>
      <vt:lpstr>PresentationTemplate2017</vt:lpstr>
      <vt:lpstr>JVET-P0328 AHG10: Performance of the GOP-based temporal filter in VTM-6.1</vt:lpstr>
      <vt:lpstr>Introduction</vt:lpstr>
      <vt:lpstr>Objective results RA</vt:lpstr>
      <vt:lpstr>Objective results LD-B</vt:lpstr>
      <vt:lpstr>Objective results LD-P</vt:lpstr>
      <vt:lpstr>Subjective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Enhorn</dc:creator>
  <cp:keywords/>
  <dc:description/>
  <cp:lastModifiedBy>Jack Enhorn</cp:lastModifiedBy>
  <cp:revision>4</cp:revision>
  <dcterms:created xsi:type="dcterms:W3CDTF">2019-10-03T09:17:25Z</dcterms:created>
  <dcterms:modified xsi:type="dcterms:W3CDTF">2019-10-10T15:34:34Z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0x010100EDC490C70896FE44B585B27042C1902E</vt:lpwstr>
  </property>
</Properties>
</file>