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52" r:id="rId1"/>
    <p:sldMasterId id="2147483658" r:id="rId2"/>
  </p:sldMasterIdLst>
  <p:notesMasterIdLst>
    <p:notesMasterId r:id="rId10"/>
  </p:notesMasterIdLst>
  <p:sldIdLst>
    <p:sldId id="261" r:id="rId3"/>
    <p:sldId id="352" r:id="rId4"/>
    <p:sldId id="355" r:id="rId5"/>
    <p:sldId id="356" r:id="rId6"/>
    <p:sldId id="346" r:id="rId7"/>
    <p:sldId id="318" r:id="rId8"/>
    <p:sldId id="313" r:id="rId9"/>
  </p:sldIdLst>
  <p:sldSz cx="9144000" cy="5143500" type="screen16x9"/>
  <p:notesSz cx="6858000" cy="9144000"/>
  <p:defaultTextStyle>
    <a:defPPr>
      <a:defRPr lang="ja-JP"/>
    </a:defPPr>
    <a:lvl1pPr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1pPr>
    <a:lvl2pPr marL="342900" indent="1143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2pPr>
    <a:lvl3pPr marL="685800" indent="2286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3pPr>
    <a:lvl4pPr marL="1028700" indent="3429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4pPr>
    <a:lvl5pPr marL="1371600" indent="4572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5pPr>
    <a:lvl6pPr marL="2286000" algn="l" defTabSz="914400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6pPr>
    <a:lvl7pPr marL="2743200" algn="l" defTabSz="914400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7pPr>
    <a:lvl8pPr marL="3200400" algn="l" defTabSz="914400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8pPr>
    <a:lvl9pPr marL="3657600" algn="l" defTabSz="914400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5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99"/>
    <a:srgbClr val="FF7C80"/>
    <a:srgbClr val="FFCCCC"/>
    <a:srgbClr val="FF99FF"/>
    <a:srgbClr val="0000D2"/>
    <a:srgbClr val="0000E6"/>
    <a:srgbClr val="C82A2A"/>
    <a:srgbClr val="005A9E"/>
    <a:srgbClr val="0066FF"/>
    <a:srgbClr val="69D8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255" autoAdjust="0"/>
    <p:restoredTop sz="94660"/>
  </p:normalViewPr>
  <p:slideViewPr>
    <p:cSldViewPr>
      <p:cViewPr varScale="1">
        <p:scale>
          <a:sx n="100" d="100"/>
          <a:sy n="100" d="100"/>
        </p:scale>
        <p:origin x="160" y="76"/>
      </p:cViewPr>
      <p:guideLst>
        <p:guide orient="horz" pos="1620"/>
        <p:guide pos="288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presProps" Target="presProps.xml"/><Relationship Id="rId5" Type="http://schemas.openxmlformats.org/officeDocument/2006/relationships/slide" Target="slides/slide3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8D0A2DB-8815-4C0F-9CDB-6A365D583735}" type="datetimeFigureOut">
              <a:rPr lang="de-DE" smtClean="0"/>
              <a:t>08.10.2019</a:t>
            </a:fld>
            <a:endParaRPr lang="de-DE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2D9821-EFF2-4BEE-8438-C07128C77503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376957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2D9821-EFF2-4BEE-8438-C07128C77503}" type="slidenum">
              <a:rPr lang="de-DE" smtClean="0"/>
              <a:t>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4416167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2D9821-EFF2-4BEE-8438-C07128C77503}" type="slidenum">
              <a:rPr lang="de-DE" smtClean="0"/>
              <a:t>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6673825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2D9821-EFF2-4BEE-8438-C07128C77503}" type="slidenum">
              <a:rPr lang="de-DE" smtClean="0"/>
              <a:t>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5676513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2D9821-EFF2-4BEE-8438-C07128C77503}" type="slidenum">
              <a:rPr lang="de-DE" smtClean="0"/>
              <a:t>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94872032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2D9821-EFF2-4BEE-8438-C07128C77503}" type="slidenum">
              <a:rPr lang="de-DE" smtClean="0"/>
              <a:t>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99821568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2D9821-EFF2-4BEE-8438-C07128C77503}" type="slidenum">
              <a:rPr lang="de-DE" smtClean="0"/>
              <a:t>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862487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771" y="1597819"/>
            <a:ext cx="7772459" cy="1102519"/>
          </a:xfrm>
        </p:spPr>
        <p:txBody>
          <a:bodyPr/>
          <a:lstStyle/>
          <a:p>
            <a:r>
              <a:rPr lang="ja-JP" altLang="en-US" dirty="0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541" y="2914650"/>
            <a:ext cx="6400919" cy="1314450"/>
          </a:xfrm>
          <a:prstGeom prst="rect">
            <a:avLst/>
          </a:prstGeom>
        </p:spPr>
        <p:txBody>
          <a:bodyPr lIns="68653" tIns="34327" rIns="68653" bIns="34327"/>
          <a:lstStyle>
            <a:lvl1pPr marL="0" indent="0" algn="ctr">
              <a:buNone/>
              <a:defRPr/>
            </a:lvl1pPr>
            <a:lvl2pPr marL="343266" indent="0" algn="ctr">
              <a:buNone/>
              <a:defRPr/>
            </a:lvl2pPr>
            <a:lvl3pPr marL="686532" indent="0" algn="ctr">
              <a:buNone/>
              <a:defRPr/>
            </a:lvl3pPr>
            <a:lvl4pPr marL="1029797" indent="0" algn="ctr">
              <a:buNone/>
              <a:defRPr/>
            </a:lvl4pPr>
            <a:lvl5pPr marL="1373063" indent="0" algn="ctr">
              <a:buNone/>
              <a:defRPr/>
            </a:lvl5pPr>
            <a:lvl6pPr marL="1716329" indent="0" algn="ctr">
              <a:buNone/>
              <a:defRPr/>
            </a:lvl6pPr>
            <a:lvl7pPr marL="2059595" indent="0" algn="ctr">
              <a:buNone/>
              <a:defRPr/>
            </a:lvl7pPr>
            <a:lvl8pPr marL="2402860" indent="0" algn="ctr">
              <a:buNone/>
              <a:defRPr/>
            </a:lvl8pPr>
            <a:lvl9pPr marL="2746126" indent="0" algn="ctr">
              <a:buNone/>
              <a:defRPr/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24028032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6783" y="1200151"/>
            <a:ext cx="8230434" cy="3394472"/>
          </a:xfrm>
          <a:prstGeom prst="rect">
            <a:avLst/>
          </a:prstGeom>
        </p:spPr>
        <p:txBody>
          <a:bodyPr vert="eaVert" lIns="68653" tIns="34327" rIns="68653" bIns="34327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29060264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907" y="1200151"/>
            <a:ext cx="2057310" cy="339447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6783" y="1200151"/>
            <a:ext cx="6058630" cy="3394472"/>
          </a:xfrm>
          <a:prstGeom prst="rect">
            <a:avLst/>
          </a:prstGeom>
        </p:spPr>
        <p:txBody>
          <a:bodyPr vert="eaVert" lIns="68653" tIns="34327" rIns="68653" bIns="34327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339015591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771" y="1597819"/>
            <a:ext cx="7772459" cy="1102519"/>
          </a:xfrm>
          <a:prstGeom prst="rect">
            <a:avLst/>
          </a:prstGeom>
        </p:spPr>
        <p:txBody>
          <a:bodyPr lIns="68653" tIns="34327" rIns="68653" bIns="34327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541" y="2914650"/>
            <a:ext cx="6400919" cy="1314450"/>
          </a:xfrm>
          <a:prstGeom prst="rect">
            <a:avLst/>
          </a:prstGeom>
        </p:spPr>
        <p:txBody>
          <a:bodyPr lIns="68653" tIns="34327" rIns="68653" bIns="34327"/>
          <a:lstStyle>
            <a:lvl1pPr marL="0" indent="0" algn="ctr">
              <a:buNone/>
              <a:defRPr/>
            </a:lvl1pPr>
            <a:lvl2pPr marL="343266" indent="0" algn="ctr">
              <a:buNone/>
              <a:defRPr/>
            </a:lvl2pPr>
            <a:lvl3pPr marL="686532" indent="0" algn="ctr">
              <a:buNone/>
              <a:defRPr/>
            </a:lvl3pPr>
            <a:lvl4pPr marL="1029797" indent="0" algn="ctr">
              <a:buNone/>
              <a:defRPr/>
            </a:lvl4pPr>
            <a:lvl5pPr marL="1373063" indent="0" algn="ctr">
              <a:buNone/>
              <a:defRPr/>
            </a:lvl5pPr>
            <a:lvl6pPr marL="1716329" indent="0" algn="ctr">
              <a:buNone/>
              <a:defRPr/>
            </a:lvl6pPr>
            <a:lvl7pPr marL="2059595" indent="0" algn="ctr">
              <a:buNone/>
              <a:defRPr/>
            </a:lvl7pPr>
            <a:lvl8pPr marL="2402860" indent="0" algn="ctr">
              <a:buNone/>
              <a:defRPr/>
            </a:lvl8pPr>
            <a:lvl9pPr marL="2746126" indent="0" algn="ctr">
              <a:buNone/>
              <a:defRPr/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12731408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6783" y="205979"/>
            <a:ext cx="8230434" cy="857250"/>
          </a:xfrm>
          <a:prstGeom prst="rect">
            <a:avLst/>
          </a:prstGeom>
        </p:spPr>
        <p:txBody>
          <a:bodyPr lIns="68653" tIns="34327" rIns="68653" bIns="34327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56783" y="1200151"/>
            <a:ext cx="8230434" cy="3394472"/>
          </a:xfrm>
          <a:prstGeom prst="rect">
            <a:avLst/>
          </a:prstGeom>
        </p:spPr>
        <p:txBody>
          <a:bodyPr lIns="68653" tIns="34327" rIns="68653" bIns="34327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Rectangle 12">
            <a:extLst>
              <a:ext uri="{FF2B5EF4-FFF2-40B4-BE49-F238E27FC236}">
                <a16:creationId xmlns:a16="http://schemas.microsoft.com/office/drawing/2014/main" id="{95896DF9-1CB0-4CCB-BD03-EBD9A103B388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314325" y="4881563"/>
            <a:ext cx="344488" cy="171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653" tIns="34327" rIns="68653" bIns="34327" anchor="ctr"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fld id="{8ACF7222-0D34-45E9-9E3E-FDBECFC674ED}" type="slidenum">
              <a:rPr lang="en-US" altLang="ja-JP" sz="800"/>
              <a:pPr algn="ctr" eaLnBrk="1" hangingPunct="1"/>
              <a:t>‹#›</a:t>
            </a:fld>
            <a:endParaRPr lang="en-US" altLang="ja-JP" sz="800"/>
          </a:p>
        </p:txBody>
      </p:sp>
      <p:sp>
        <p:nvSpPr>
          <p:cNvPr id="5" name="Line 14">
            <a:extLst>
              <a:ext uri="{FF2B5EF4-FFF2-40B4-BE49-F238E27FC236}">
                <a16:creationId xmlns:a16="http://schemas.microsoft.com/office/drawing/2014/main" id="{0BA0575C-D46E-4A26-AB6B-C598CA4C0545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658813" y="4881563"/>
            <a:ext cx="0" cy="171450"/>
          </a:xfrm>
          <a:prstGeom prst="line">
            <a:avLst/>
          </a:prstGeom>
          <a:noFill/>
          <a:ln w="9525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68653" tIns="34327" rIns="68653" bIns="34327" anchor="ctr"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8634766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742" y="3305176"/>
            <a:ext cx="7772460" cy="1021556"/>
          </a:xfrm>
          <a:prstGeom prst="rect">
            <a:avLst/>
          </a:prstGeom>
        </p:spPr>
        <p:txBody>
          <a:bodyPr lIns="68653" tIns="34327" rIns="68653" bIns="34327" anchor="t"/>
          <a:lstStyle>
            <a:lvl1pPr algn="l">
              <a:defRPr sz="30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742" y="2180035"/>
            <a:ext cx="7772460" cy="1125140"/>
          </a:xfrm>
          <a:prstGeom prst="rect">
            <a:avLst/>
          </a:prstGeom>
        </p:spPr>
        <p:txBody>
          <a:bodyPr lIns="68653" tIns="34327" rIns="68653" bIns="34327" anchor="b"/>
          <a:lstStyle>
            <a:lvl1pPr marL="0" indent="0">
              <a:buNone/>
              <a:defRPr sz="1500"/>
            </a:lvl1pPr>
            <a:lvl2pPr marL="343266" indent="0">
              <a:buNone/>
              <a:defRPr sz="1400"/>
            </a:lvl2pPr>
            <a:lvl3pPr marL="686532" indent="0">
              <a:buNone/>
              <a:defRPr sz="1200"/>
            </a:lvl3pPr>
            <a:lvl4pPr marL="1029797" indent="0">
              <a:buNone/>
              <a:defRPr sz="1100"/>
            </a:lvl4pPr>
            <a:lvl5pPr marL="1373063" indent="0">
              <a:buNone/>
              <a:defRPr sz="1100"/>
            </a:lvl5pPr>
            <a:lvl6pPr marL="1716329" indent="0">
              <a:buNone/>
              <a:defRPr sz="1100"/>
            </a:lvl6pPr>
            <a:lvl7pPr marL="2059595" indent="0">
              <a:buNone/>
              <a:defRPr sz="1100"/>
            </a:lvl7pPr>
            <a:lvl8pPr marL="2402860" indent="0">
              <a:buNone/>
              <a:defRPr sz="1100"/>
            </a:lvl8pPr>
            <a:lvl9pPr marL="2746126" indent="0">
              <a:buNone/>
              <a:defRPr sz="11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233393555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6783" y="205979"/>
            <a:ext cx="8230434" cy="857250"/>
          </a:xfrm>
          <a:prstGeom prst="rect">
            <a:avLst/>
          </a:prstGeom>
        </p:spPr>
        <p:txBody>
          <a:bodyPr lIns="68653" tIns="34327" rIns="68653" bIns="34327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6783" y="1200151"/>
            <a:ext cx="4057374" cy="3394472"/>
          </a:xfrm>
          <a:prstGeom prst="rect">
            <a:avLst/>
          </a:prstGeom>
        </p:spPr>
        <p:txBody>
          <a:bodyPr lIns="68653" tIns="34327" rIns="68653" bIns="34327"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28651" y="1200151"/>
            <a:ext cx="4058566" cy="3394472"/>
          </a:xfrm>
          <a:prstGeom prst="rect">
            <a:avLst/>
          </a:prstGeom>
        </p:spPr>
        <p:txBody>
          <a:bodyPr lIns="68653" tIns="34327" rIns="68653" bIns="34327"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Rectangle 12">
            <a:extLst>
              <a:ext uri="{FF2B5EF4-FFF2-40B4-BE49-F238E27FC236}">
                <a16:creationId xmlns:a16="http://schemas.microsoft.com/office/drawing/2014/main" id="{3E46BC1F-CBE0-4F14-8D79-9931FFDF5896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314325" y="4881563"/>
            <a:ext cx="344488" cy="171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653" tIns="34327" rIns="68653" bIns="34327" anchor="ctr"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fld id="{8ACF7222-0D34-45E9-9E3E-FDBECFC674ED}" type="slidenum">
              <a:rPr lang="en-US" altLang="ja-JP" sz="800"/>
              <a:pPr algn="ctr" eaLnBrk="1" hangingPunct="1"/>
              <a:t>‹#›</a:t>
            </a:fld>
            <a:endParaRPr lang="en-US" altLang="ja-JP" sz="800"/>
          </a:p>
        </p:txBody>
      </p:sp>
      <p:sp>
        <p:nvSpPr>
          <p:cNvPr id="6" name="Line 14">
            <a:extLst>
              <a:ext uri="{FF2B5EF4-FFF2-40B4-BE49-F238E27FC236}">
                <a16:creationId xmlns:a16="http://schemas.microsoft.com/office/drawing/2014/main" id="{07E5772D-EFDA-47FD-A268-B876465C2206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658813" y="4881563"/>
            <a:ext cx="0" cy="171450"/>
          </a:xfrm>
          <a:prstGeom prst="line">
            <a:avLst/>
          </a:prstGeom>
          <a:noFill/>
          <a:ln w="9525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68653" tIns="34327" rIns="68653" bIns="34327" anchor="ctr"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1596803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6783" y="205979"/>
            <a:ext cx="8230434" cy="857250"/>
          </a:xfrm>
          <a:prstGeom prst="rect">
            <a:avLst/>
          </a:prstGeom>
        </p:spPr>
        <p:txBody>
          <a:bodyPr lIns="68653" tIns="34327" rIns="68653" bIns="34327"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6783" y="1151335"/>
            <a:ext cx="4040677" cy="479822"/>
          </a:xfrm>
          <a:prstGeom prst="rect">
            <a:avLst/>
          </a:prstGeom>
        </p:spPr>
        <p:txBody>
          <a:bodyPr lIns="68653" tIns="34327" rIns="68653" bIns="34327" anchor="b"/>
          <a:lstStyle>
            <a:lvl1pPr marL="0" indent="0">
              <a:buNone/>
              <a:defRPr sz="1800" b="1"/>
            </a:lvl1pPr>
            <a:lvl2pPr marL="343266" indent="0">
              <a:buNone/>
              <a:defRPr sz="1500" b="1"/>
            </a:lvl2pPr>
            <a:lvl3pPr marL="686532" indent="0">
              <a:buNone/>
              <a:defRPr sz="1400" b="1"/>
            </a:lvl3pPr>
            <a:lvl4pPr marL="1029797" indent="0">
              <a:buNone/>
              <a:defRPr sz="1200" b="1"/>
            </a:lvl4pPr>
            <a:lvl5pPr marL="1373063" indent="0">
              <a:buNone/>
              <a:defRPr sz="1200" b="1"/>
            </a:lvl5pPr>
            <a:lvl6pPr marL="1716329" indent="0">
              <a:buNone/>
              <a:defRPr sz="1200" b="1"/>
            </a:lvl6pPr>
            <a:lvl7pPr marL="2059595" indent="0">
              <a:buNone/>
              <a:defRPr sz="1200" b="1"/>
            </a:lvl7pPr>
            <a:lvl8pPr marL="2402860" indent="0">
              <a:buNone/>
              <a:defRPr sz="1200" b="1"/>
            </a:lvl8pPr>
            <a:lvl9pPr marL="2746126" indent="0">
              <a:buNone/>
              <a:defRPr sz="12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6783" y="1631156"/>
            <a:ext cx="4040677" cy="2963466"/>
          </a:xfrm>
          <a:prstGeom prst="rect">
            <a:avLst/>
          </a:prstGeom>
        </p:spPr>
        <p:txBody>
          <a:bodyPr lIns="68653" tIns="34327" rIns="68653" bIns="34327"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348" y="1151335"/>
            <a:ext cx="4041869" cy="479822"/>
          </a:xfrm>
          <a:prstGeom prst="rect">
            <a:avLst/>
          </a:prstGeom>
        </p:spPr>
        <p:txBody>
          <a:bodyPr lIns="68653" tIns="34327" rIns="68653" bIns="34327" anchor="b"/>
          <a:lstStyle>
            <a:lvl1pPr marL="0" indent="0">
              <a:buNone/>
              <a:defRPr sz="1800" b="1"/>
            </a:lvl1pPr>
            <a:lvl2pPr marL="343266" indent="0">
              <a:buNone/>
              <a:defRPr sz="1500" b="1"/>
            </a:lvl2pPr>
            <a:lvl3pPr marL="686532" indent="0">
              <a:buNone/>
              <a:defRPr sz="1400" b="1"/>
            </a:lvl3pPr>
            <a:lvl4pPr marL="1029797" indent="0">
              <a:buNone/>
              <a:defRPr sz="1200" b="1"/>
            </a:lvl4pPr>
            <a:lvl5pPr marL="1373063" indent="0">
              <a:buNone/>
              <a:defRPr sz="1200" b="1"/>
            </a:lvl5pPr>
            <a:lvl6pPr marL="1716329" indent="0">
              <a:buNone/>
              <a:defRPr sz="1200" b="1"/>
            </a:lvl6pPr>
            <a:lvl7pPr marL="2059595" indent="0">
              <a:buNone/>
              <a:defRPr sz="1200" b="1"/>
            </a:lvl7pPr>
            <a:lvl8pPr marL="2402860" indent="0">
              <a:buNone/>
              <a:defRPr sz="1200" b="1"/>
            </a:lvl8pPr>
            <a:lvl9pPr marL="2746126" indent="0">
              <a:buNone/>
              <a:defRPr sz="12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348" y="1631156"/>
            <a:ext cx="4041869" cy="2963466"/>
          </a:xfrm>
          <a:prstGeom prst="rect">
            <a:avLst/>
          </a:prstGeom>
        </p:spPr>
        <p:txBody>
          <a:bodyPr lIns="68653" tIns="34327" rIns="68653" bIns="34327"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414483220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6783" y="205979"/>
            <a:ext cx="8230434" cy="857250"/>
          </a:xfrm>
          <a:prstGeom prst="rect">
            <a:avLst/>
          </a:prstGeom>
        </p:spPr>
        <p:txBody>
          <a:bodyPr lIns="68653" tIns="34327" rIns="68653" bIns="34327"/>
          <a:lstStyle/>
          <a:p>
            <a:r>
              <a:rPr lang="ja-JP" altLang="en-US"/>
              <a:t>マスタ タイトルの書式設定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429342231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2">
            <a:extLst>
              <a:ext uri="{FF2B5EF4-FFF2-40B4-BE49-F238E27FC236}">
                <a16:creationId xmlns:a16="http://schemas.microsoft.com/office/drawing/2014/main" id="{17EA8D52-326C-436E-89C0-01A9DB67C4DF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314325" y="4881563"/>
            <a:ext cx="344488" cy="171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653" tIns="34327" rIns="68653" bIns="34327" anchor="ctr"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fld id="{8ACF7222-0D34-45E9-9E3E-FDBECFC674ED}" type="slidenum">
              <a:rPr lang="en-US" altLang="ja-JP" sz="800"/>
              <a:pPr algn="ctr" eaLnBrk="1" hangingPunct="1"/>
              <a:t>‹#›</a:t>
            </a:fld>
            <a:endParaRPr lang="en-US" altLang="ja-JP" sz="800"/>
          </a:p>
        </p:txBody>
      </p:sp>
      <p:sp>
        <p:nvSpPr>
          <p:cNvPr id="3" name="Line 14">
            <a:extLst>
              <a:ext uri="{FF2B5EF4-FFF2-40B4-BE49-F238E27FC236}">
                <a16:creationId xmlns:a16="http://schemas.microsoft.com/office/drawing/2014/main" id="{65DC51FE-1568-4E0E-80A6-4F8C9A157206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658813" y="4881563"/>
            <a:ext cx="0" cy="171450"/>
          </a:xfrm>
          <a:prstGeom prst="line">
            <a:avLst/>
          </a:prstGeom>
          <a:noFill/>
          <a:ln w="9525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68653" tIns="34327" rIns="68653" bIns="34327" anchor="ctr"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6421421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6783" y="204787"/>
            <a:ext cx="3009040" cy="871538"/>
          </a:xfrm>
          <a:prstGeom prst="rect">
            <a:avLst/>
          </a:prstGeom>
        </p:spPr>
        <p:txBody>
          <a:bodyPr lIns="68653" tIns="34327" rIns="68653" bIns="34327" anchor="b"/>
          <a:lstStyle>
            <a:lvl1pPr algn="l">
              <a:defRPr sz="15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546" y="204788"/>
            <a:ext cx="5111671" cy="4389835"/>
          </a:xfrm>
          <a:prstGeom prst="rect">
            <a:avLst/>
          </a:prstGeom>
        </p:spPr>
        <p:txBody>
          <a:bodyPr lIns="68653" tIns="34327" rIns="68653" bIns="34327"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6783" y="1076326"/>
            <a:ext cx="3009040" cy="3518297"/>
          </a:xfrm>
          <a:prstGeom prst="rect">
            <a:avLst/>
          </a:prstGeom>
        </p:spPr>
        <p:txBody>
          <a:bodyPr lIns="68653" tIns="34327" rIns="68653" bIns="34327"/>
          <a:lstStyle>
            <a:lvl1pPr marL="0" indent="0">
              <a:buNone/>
              <a:defRPr sz="1100"/>
            </a:lvl1pPr>
            <a:lvl2pPr marL="343266" indent="0">
              <a:buNone/>
              <a:defRPr sz="900"/>
            </a:lvl2pPr>
            <a:lvl3pPr marL="686532" indent="0">
              <a:buNone/>
              <a:defRPr sz="800"/>
            </a:lvl3pPr>
            <a:lvl4pPr marL="1029797" indent="0">
              <a:buNone/>
              <a:defRPr sz="700"/>
            </a:lvl4pPr>
            <a:lvl5pPr marL="1373063" indent="0">
              <a:buNone/>
              <a:defRPr sz="700"/>
            </a:lvl5pPr>
            <a:lvl6pPr marL="1716329" indent="0">
              <a:buNone/>
              <a:defRPr sz="700"/>
            </a:lvl6pPr>
            <a:lvl7pPr marL="2059595" indent="0">
              <a:buNone/>
              <a:defRPr sz="700"/>
            </a:lvl7pPr>
            <a:lvl8pPr marL="2402860" indent="0">
              <a:buNone/>
              <a:defRPr sz="700"/>
            </a:lvl8pPr>
            <a:lvl9pPr marL="2746126" indent="0">
              <a:buNone/>
              <a:defRPr sz="7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29914441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56783" y="1200151"/>
            <a:ext cx="8230434" cy="3394472"/>
          </a:xfrm>
          <a:prstGeom prst="rect">
            <a:avLst/>
          </a:prstGeom>
        </p:spPr>
        <p:txBody>
          <a:bodyPr lIns="68653" tIns="34327" rIns="68653" bIns="34327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277071684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544" y="3600450"/>
            <a:ext cx="5486161" cy="425054"/>
          </a:xfrm>
          <a:prstGeom prst="rect">
            <a:avLst/>
          </a:prstGeom>
        </p:spPr>
        <p:txBody>
          <a:bodyPr lIns="68653" tIns="34327" rIns="68653" bIns="34327" anchor="b"/>
          <a:lstStyle>
            <a:lvl1pPr algn="l">
              <a:defRPr sz="15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544" y="459581"/>
            <a:ext cx="5486161" cy="3086100"/>
          </a:xfrm>
          <a:prstGeom prst="rect">
            <a:avLst/>
          </a:prstGeom>
        </p:spPr>
        <p:txBody>
          <a:bodyPr lIns="68653" tIns="34327" rIns="68653" bIns="34327"/>
          <a:lstStyle>
            <a:lvl1pPr marL="0" indent="0">
              <a:buNone/>
              <a:defRPr sz="2400"/>
            </a:lvl1pPr>
            <a:lvl2pPr marL="343266" indent="0">
              <a:buNone/>
              <a:defRPr sz="2100"/>
            </a:lvl2pPr>
            <a:lvl3pPr marL="686532" indent="0">
              <a:buNone/>
              <a:defRPr sz="1800"/>
            </a:lvl3pPr>
            <a:lvl4pPr marL="1029797" indent="0">
              <a:buNone/>
              <a:defRPr sz="1500"/>
            </a:lvl4pPr>
            <a:lvl5pPr marL="1373063" indent="0">
              <a:buNone/>
              <a:defRPr sz="1500"/>
            </a:lvl5pPr>
            <a:lvl6pPr marL="1716329" indent="0">
              <a:buNone/>
              <a:defRPr sz="1500"/>
            </a:lvl6pPr>
            <a:lvl7pPr marL="2059595" indent="0">
              <a:buNone/>
              <a:defRPr sz="1500"/>
            </a:lvl7pPr>
            <a:lvl8pPr marL="2402860" indent="0">
              <a:buNone/>
              <a:defRPr sz="1500"/>
            </a:lvl8pPr>
            <a:lvl9pPr marL="2746126" indent="0">
              <a:buNone/>
              <a:defRPr sz="15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544" y="4025503"/>
            <a:ext cx="5486161" cy="603647"/>
          </a:xfrm>
          <a:prstGeom prst="rect">
            <a:avLst/>
          </a:prstGeom>
        </p:spPr>
        <p:txBody>
          <a:bodyPr lIns="68653" tIns="34327" rIns="68653" bIns="34327"/>
          <a:lstStyle>
            <a:lvl1pPr marL="0" indent="0">
              <a:buNone/>
              <a:defRPr sz="1100"/>
            </a:lvl1pPr>
            <a:lvl2pPr marL="343266" indent="0">
              <a:buNone/>
              <a:defRPr sz="900"/>
            </a:lvl2pPr>
            <a:lvl3pPr marL="686532" indent="0">
              <a:buNone/>
              <a:defRPr sz="800"/>
            </a:lvl3pPr>
            <a:lvl4pPr marL="1029797" indent="0">
              <a:buNone/>
              <a:defRPr sz="700"/>
            </a:lvl4pPr>
            <a:lvl5pPr marL="1373063" indent="0">
              <a:buNone/>
              <a:defRPr sz="700"/>
            </a:lvl5pPr>
            <a:lvl6pPr marL="1716329" indent="0">
              <a:buNone/>
              <a:defRPr sz="700"/>
            </a:lvl6pPr>
            <a:lvl7pPr marL="2059595" indent="0">
              <a:buNone/>
              <a:defRPr sz="700"/>
            </a:lvl7pPr>
            <a:lvl8pPr marL="2402860" indent="0">
              <a:buNone/>
              <a:defRPr sz="700"/>
            </a:lvl8pPr>
            <a:lvl9pPr marL="2746126" indent="0">
              <a:buNone/>
              <a:defRPr sz="7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285890318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6783" y="205979"/>
            <a:ext cx="8230434" cy="857250"/>
          </a:xfrm>
          <a:prstGeom prst="rect">
            <a:avLst/>
          </a:prstGeom>
        </p:spPr>
        <p:txBody>
          <a:bodyPr lIns="68653" tIns="34327" rIns="68653" bIns="34327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6783" y="1200151"/>
            <a:ext cx="8230434" cy="3394472"/>
          </a:xfrm>
          <a:prstGeom prst="rect">
            <a:avLst/>
          </a:prstGeom>
        </p:spPr>
        <p:txBody>
          <a:bodyPr vert="eaVert" lIns="68653" tIns="34327" rIns="68653" bIns="34327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263362194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907" y="205979"/>
            <a:ext cx="2057310" cy="4388644"/>
          </a:xfrm>
          <a:prstGeom prst="rect">
            <a:avLst/>
          </a:prstGeom>
        </p:spPr>
        <p:txBody>
          <a:bodyPr vert="eaVert" lIns="68653" tIns="34327" rIns="68653" bIns="34327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6783" y="205979"/>
            <a:ext cx="6058630" cy="4388644"/>
          </a:xfrm>
          <a:prstGeom prst="rect">
            <a:avLst/>
          </a:prstGeom>
        </p:spPr>
        <p:txBody>
          <a:bodyPr vert="eaVert" lIns="68653" tIns="34327" rIns="68653" bIns="34327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9227588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742" y="3305176"/>
            <a:ext cx="7772460" cy="1021556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742" y="2180035"/>
            <a:ext cx="7772460" cy="1125140"/>
          </a:xfrm>
          <a:prstGeom prst="rect">
            <a:avLst/>
          </a:prstGeom>
        </p:spPr>
        <p:txBody>
          <a:bodyPr lIns="68653" tIns="34327" rIns="68653" bIns="34327" anchor="b"/>
          <a:lstStyle>
            <a:lvl1pPr marL="0" indent="0">
              <a:buNone/>
              <a:defRPr sz="1500"/>
            </a:lvl1pPr>
            <a:lvl2pPr marL="343266" indent="0">
              <a:buNone/>
              <a:defRPr sz="1400"/>
            </a:lvl2pPr>
            <a:lvl3pPr marL="686532" indent="0">
              <a:buNone/>
              <a:defRPr sz="1200"/>
            </a:lvl3pPr>
            <a:lvl4pPr marL="1029797" indent="0">
              <a:buNone/>
              <a:defRPr sz="1100"/>
            </a:lvl4pPr>
            <a:lvl5pPr marL="1373063" indent="0">
              <a:buNone/>
              <a:defRPr sz="1100"/>
            </a:lvl5pPr>
            <a:lvl6pPr marL="1716329" indent="0">
              <a:buNone/>
              <a:defRPr sz="1100"/>
            </a:lvl6pPr>
            <a:lvl7pPr marL="2059595" indent="0">
              <a:buNone/>
              <a:defRPr sz="1100"/>
            </a:lvl7pPr>
            <a:lvl8pPr marL="2402860" indent="0">
              <a:buNone/>
              <a:defRPr sz="1100"/>
            </a:lvl8pPr>
            <a:lvl9pPr marL="2746126" indent="0">
              <a:buNone/>
              <a:defRPr sz="11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10320906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6783" y="1200151"/>
            <a:ext cx="4057374" cy="3394472"/>
          </a:xfrm>
          <a:prstGeom prst="rect">
            <a:avLst/>
          </a:prstGeom>
        </p:spPr>
        <p:txBody>
          <a:bodyPr lIns="68653" tIns="34327" rIns="68653" bIns="34327"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28651" y="1200151"/>
            <a:ext cx="4058566" cy="3394472"/>
          </a:xfrm>
          <a:prstGeom prst="rect">
            <a:avLst/>
          </a:prstGeom>
        </p:spPr>
        <p:txBody>
          <a:bodyPr lIns="68653" tIns="34327" rIns="68653" bIns="34327"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25796547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6783" y="205979"/>
            <a:ext cx="8230434" cy="857250"/>
          </a:xfrm>
        </p:spPr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6783" y="1151335"/>
            <a:ext cx="4040677" cy="479822"/>
          </a:xfrm>
          <a:prstGeom prst="rect">
            <a:avLst/>
          </a:prstGeom>
        </p:spPr>
        <p:txBody>
          <a:bodyPr lIns="68653" tIns="34327" rIns="68653" bIns="34327" anchor="b"/>
          <a:lstStyle>
            <a:lvl1pPr marL="0" indent="0">
              <a:buNone/>
              <a:defRPr sz="1800" b="1"/>
            </a:lvl1pPr>
            <a:lvl2pPr marL="343266" indent="0">
              <a:buNone/>
              <a:defRPr sz="1500" b="1"/>
            </a:lvl2pPr>
            <a:lvl3pPr marL="686532" indent="0">
              <a:buNone/>
              <a:defRPr sz="1400" b="1"/>
            </a:lvl3pPr>
            <a:lvl4pPr marL="1029797" indent="0">
              <a:buNone/>
              <a:defRPr sz="1200" b="1"/>
            </a:lvl4pPr>
            <a:lvl5pPr marL="1373063" indent="0">
              <a:buNone/>
              <a:defRPr sz="1200" b="1"/>
            </a:lvl5pPr>
            <a:lvl6pPr marL="1716329" indent="0">
              <a:buNone/>
              <a:defRPr sz="1200" b="1"/>
            </a:lvl6pPr>
            <a:lvl7pPr marL="2059595" indent="0">
              <a:buNone/>
              <a:defRPr sz="1200" b="1"/>
            </a:lvl7pPr>
            <a:lvl8pPr marL="2402860" indent="0">
              <a:buNone/>
              <a:defRPr sz="1200" b="1"/>
            </a:lvl8pPr>
            <a:lvl9pPr marL="2746126" indent="0">
              <a:buNone/>
              <a:defRPr sz="12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6783" y="1631156"/>
            <a:ext cx="4040677" cy="2963466"/>
          </a:xfrm>
          <a:prstGeom prst="rect">
            <a:avLst/>
          </a:prstGeom>
        </p:spPr>
        <p:txBody>
          <a:bodyPr lIns="68653" tIns="34327" rIns="68653" bIns="34327"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348" y="1151335"/>
            <a:ext cx="4041869" cy="479822"/>
          </a:xfrm>
          <a:prstGeom prst="rect">
            <a:avLst/>
          </a:prstGeom>
        </p:spPr>
        <p:txBody>
          <a:bodyPr lIns="68653" tIns="34327" rIns="68653" bIns="34327" anchor="b"/>
          <a:lstStyle>
            <a:lvl1pPr marL="0" indent="0">
              <a:buNone/>
              <a:defRPr sz="1800" b="1"/>
            </a:lvl1pPr>
            <a:lvl2pPr marL="343266" indent="0">
              <a:buNone/>
              <a:defRPr sz="1500" b="1"/>
            </a:lvl2pPr>
            <a:lvl3pPr marL="686532" indent="0">
              <a:buNone/>
              <a:defRPr sz="1400" b="1"/>
            </a:lvl3pPr>
            <a:lvl4pPr marL="1029797" indent="0">
              <a:buNone/>
              <a:defRPr sz="1200" b="1"/>
            </a:lvl4pPr>
            <a:lvl5pPr marL="1373063" indent="0">
              <a:buNone/>
              <a:defRPr sz="1200" b="1"/>
            </a:lvl5pPr>
            <a:lvl6pPr marL="1716329" indent="0">
              <a:buNone/>
              <a:defRPr sz="1200" b="1"/>
            </a:lvl6pPr>
            <a:lvl7pPr marL="2059595" indent="0">
              <a:buNone/>
              <a:defRPr sz="1200" b="1"/>
            </a:lvl7pPr>
            <a:lvl8pPr marL="2402860" indent="0">
              <a:buNone/>
              <a:defRPr sz="1200" b="1"/>
            </a:lvl8pPr>
            <a:lvl9pPr marL="2746126" indent="0">
              <a:buNone/>
              <a:defRPr sz="12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348" y="1631156"/>
            <a:ext cx="4041869" cy="2963466"/>
          </a:xfrm>
          <a:prstGeom prst="rect">
            <a:avLst/>
          </a:prstGeom>
        </p:spPr>
        <p:txBody>
          <a:bodyPr lIns="68653" tIns="34327" rIns="68653" bIns="34327"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25939832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30006975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671961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6783" y="204787"/>
            <a:ext cx="3009040" cy="871538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546" y="204788"/>
            <a:ext cx="5111671" cy="4389835"/>
          </a:xfrm>
          <a:prstGeom prst="rect">
            <a:avLst/>
          </a:prstGeom>
        </p:spPr>
        <p:txBody>
          <a:bodyPr lIns="68653" tIns="34327" rIns="68653" bIns="34327"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6783" y="1076326"/>
            <a:ext cx="3009040" cy="3518297"/>
          </a:xfrm>
          <a:prstGeom prst="rect">
            <a:avLst/>
          </a:prstGeom>
        </p:spPr>
        <p:txBody>
          <a:bodyPr lIns="68653" tIns="34327" rIns="68653" bIns="34327"/>
          <a:lstStyle>
            <a:lvl1pPr marL="0" indent="0">
              <a:buNone/>
              <a:defRPr sz="1100"/>
            </a:lvl1pPr>
            <a:lvl2pPr marL="343266" indent="0">
              <a:buNone/>
              <a:defRPr sz="900"/>
            </a:lvl2pPr>
            <a:lvl3pPr marL="686532" indent="0">
              <a:buNone/>
              <a:defRPr sz="800"/>
            </a:lvl3pPr>
            <a:lvl4pPr marL="1029797" indent="0">
              <a:buNone/>
              <a:defRPr sz="700"/>
            </a:lvl4pPr>
            <a:lvl5pPr marL="1373063" indent="0">
              <a:buNone/>
              <a:defRPr sz="700"/>
            </a:lvl5pPr>
            <a:lvl6pPr marL="1716329" indent="0">
              <a:buNone/>
              <a:defRPr sz="700"/>
            </a:lvl6pPr>
            <a:lvl7pPr marL="2059595" indent="0">
              <a:buNone/>
              <a:defRPr sz="700"/>
            </a:lvl7pPr>
            <a:lvl8pPr marL="2402860" indent="0">
              <a:buNone/>
              <a:defRPr sz="700"/>
            </a:lvl8pPr>
            <a:lvl9pPr marL="2746126" indent="0">
              <a:buNone/>
              <a:defRPr sz="7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42021359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544" y="3600450"/>
            <a:ext cx="5486161" cy="425054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544" y="459581"/>
            <a:ext cx="5486161" cy="3086100"/>
          </a:xfrm>
          <a:prstGeom prst="rect">
            <a:avLst/>
          </a:prstGeom>
        </p:spPr>
        <p:txBody>
          <a:bodyPr lIns="68653" tIns="34327" rIns="68653" bIns="34327"/>
          <a:lstStyle>
            <a:lvl1pPr marL="0" indent="0">
              <a:buNone/>
              <a:defRPr sz="2400"/>
            </a:lvl1pPr>
            <a:lvl2pPr marL="343266" indent="0">
              <a:buNone/>
              <a:defRPr sz="2100"/>
            </a:lvl2pPr>
            <a:lvl3pPr marL="686532" indent="0">
              <a:buNone/>
              <a:defRPr sz="1800"/>
            </a:lvl3pPr>
            <a:lvl4pPr marL="1029797" indent="0">
              <a:buNone/>
              <a:defRPr sz="1500"/>
            </a:lvl4pPr>
            <a:lvl5pPr marL="1373063" indent="0">
              <a:buNone/>
              <a:defRPr sz="1500"/>
            </a:lvl5pPr>
            <a:lvl6pPr marL="1716329" indent="0">
              <a:buNone/>
              <a:defRPr sz="1500"/>
            </a:lvl6pPr>
            <a:lvl7pPr marL="2059595" indent="0">
              <a:buNone/>
              <a:defRPr sz="1500"/>
            </a:lvl7pPr>
            <a:lvl8pPr marL="2402860" indent="0">
              <a:buNone/>
              <a:defRPr sz="1500"/>
            </a:lvl8pPr>
            <a:lvl9pPr marL="2746126" indent="0">
              <a:buNone/>
              <a:defRPr sz="15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544" y="4025503"/>
            <a:ext cx="5486161" cy="603647"/>
          </a:xfrm>
          <a:prstGeom prst="rect">
            <a:avLst/>
          </a:prstGeom>
        </p:spPr>
        <p:txBody>
          <a:bodyPr lIns="68653" tIns="34327" rIns="68653" bIns="34327"/>
          <a:lstStyle>
            <a:lvl1pPr marL="0" indent="0">
              <a:buNone/>
              <a:defRPr sz="1100"/>
            </a:lvl1pPr>
            <a:lvl2pPr marL="343266" indent="0">
              <a:buNone/>
              <a:defRPr sz="900"/>
            </a:lvl2pPr>
            <a:lvl3pPr marL="686532" indent="0">
              <a:buNone/>
              <a:defRPr sz="800"/>
            </a:lvl3pPr>
            <a:lvl4pPr marL="1029797" indent="0">
              <a:buNone/>
              <a:defRPr sz="700"/>
            </a:lvl4pPr>
            <a:lvl5pPr marL="1373063" indent="0">
              <a:buNone/>
              <a:defRPr sz="700"/>
            </a:lvl5pPr>
            <a:lvl6pPr marL="1716329" indent="0">
              <a:buNone/>
              <a:defRPr sz="700"/>
            </a:lvl6pPr>
            <a:lvl7pPr marL="2059595" indent="0">
              <a:buNone/>
              <a:defRPr sz="700"/>
            </a:lvl7pPr>
            <a:lvl8pPr marL="2402860" indent="0">
              <a:buNone/>
              <a:defRPr sz="700"/>
            </a:lvl8pPr>
            <a:lvl9pPr marL="2746126" indent="0">
              <a:buNone/>
              <a:defRPr sz="7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5567557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5" descr="C:\Users\kikuchi\Desktop\0930修正\0_65_192_2.png">
            <a:extLst>
              <a:ext uri="{FF2B5EF4-FFF2-40B4-BE49-F238E27FC236}">
                <a16:creationId xmlns:a16="http://schemas.microsoft.com/office/drawing/2014/main" id="{61D7DF8D-2131-4DF3-AB21-C37D593F31A3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54813" y="-1588"/>
            <a:ext cx="1922462" cy="11366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Rectangle 2">
            <a:extLst>
              <a:ext uri="{FF2B5EF4-FFF2-40B4-BE49-F238E27FC236}">
                <a16:creationId xmlns:a16="http://schemas.microsoft.com/office/drawing/2014/main" id="{7B48510A-9CBA-4A11-8724-E8FEC5F919E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573088" y="3744913"/>
            <a:ext cx="5943600" cy="655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653" tIns="34327" rIns="68653" bIns="34327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60" r:id="rId2"/>
    <p:sldLayoutId id="2147483661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kumimoji="1" sz="2700">
          <a:solidFill>
            <a:schemeClr val="tx2"/>
          </a:solidFill>
          <a:latin typeface="+mj-lt"/>
          <a:ea typeface="+mj-ea"/>
          <a:cs typeface="ＭＳ Ｐゴシック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kumimoji="1" sz="2700">
          <a:solidFill>
            <a:schemeClr val="tx2"/>
          </a:solidFill>
          <a:latin typeface="Arial" charset="0"/>
          <a:ea typeface="ＭＳ Ｐゴシック" charset="-128"/>
          <a:cs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kumimoji="1" sz="2700">
          <a:solidFill>
            <a:schemeClr val="tx2"/>
          </a:solidFill>
          <a:latin typeface="Arial" charset="0"/>
          <a:ea typeface="ＭＳ Ｐゴシック" charset="-128"/>
          <a:cs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kumimoji="1" sz="2700">
          <a:solidFill>
            <a:schemeClr val="tx2"/>
          </a:solidFill>
          <a:latin typeface="Arial" charset="0"/>
          <a:ea typeface="ＭＳ Ｐゴシック" charset="-128"/>
          <a:cs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kumimoji="1" sz="2700">
          <a:solidFill>
            <a:schemeClr val="tx2"/>
          </a:solidFill>
          <a:latin typeface="Arial" charset="0"/>
          <a:ea typeface="ＭＳ Ｐゴシック" charset="-128"/>
          <a:cs typeface="ＭＳ Ｐゴシック" charset="0"/>
        </a:defRPr>
      </a:lvl5pPr>
      <a:lvl6pPr marL="343266" algn="l" rtl="0" fontAlgn="base">
        <a:spcBef>
          <a:spcPct val="0"/>
        </a:spcBef>
        <a:spcAft>
          <a:spcPct val="0"/>
        </a:spcAft>
        <a:defRPr kumimoji="1" sz="2700">
          <a:solidFill>
            <a:schemeClr val="tx2"/>
          </a:solidFill>
          <a:latin typeface="Arial" charset="0"/>
          <a:ea typeface="ＭＳ Ｐゴシック" charset="-128"/>
        </a:defRPr>
      </a:lvl6pPr>
      <a:lvl7pPr marL="686532" algn="l" rtl="0" fontAlgn="base">
        <a:spcBef>
          <a:spcPct val="0"/>
        </a:spcBef>
        <a:spcAft>
          <a:spcPct val="0"/>
        </a:spcAft>
        <a:defRPr kumimoji="1" sz="2700">
          <a:solidFill>
            <a:schemeClr val="tx2"/>
          </a:solidFill>
          <a:latin typeface="Arial" charset="0"/>
          <a:ea typeface="ＭＳ Ｐゴシック" charset="-128"/>
        </a:defRPr>
      </a:lvl7pPr>
      <a:lvl8pPr marL="1029797" algn="l" rtl="0" fontAlgn="base">
        <a:spcBef>
          <a:spcPct val="0"/>
        </a:spcBef>
        <a:spcAft>
          <a:spcPct val="0"/>
        </a:spcAft>
        <a:defRPr kumimoji="1" sz="2700">
          <a:solidFill>
            <a:schemeClr val="tx2"/>
          </a:solidFill>
          <a:latin typeface="Arial" charset="0"/>
          <a:ea typeface="ＭＳ Ｐゴシック" charset="-128"/>
        </a:defRPr>
      </a:lvl8pPr>
      <a:lvl9pPr marL="1373063" algn="l" rtl="0" fontAlgn="base">
        <a:spcBef>
          <a:spcPct val="0"/>
        </a:spcBef>
        <a:spcAft>
          <a:spcPct val="0"/>
        </a:spcAft>
        <a:defRPr kumimoji="1" sz="2700">
          <a:solidFill>
            <a:schemeClr val="tx2"/>
          </a:solidFill>
          <a:latin typeface="Arial" charset="0"/>
          <a:ea typeface="ＭＳ Ｐゴシック" charset="-128"/>
        </a:defRPr>
      </a:lvl9pPr>
    </p:titleStyle>
    <p:bodyStyle>
      <a:lvl1pPr marL="257175" indent="-257175" algn="l" rtl="0" eaLnBrk="0" fontAlgn="base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  <a:cs typeface="ＭＳ Ｐゴシック" charset="0"/>
        </a:defRPr>
      </a:lvl1pPr>
      <a:lvl2pPr marL="557213" indent="-214313" algn="l" rtl="0" eaLnBrk="0" fontAlgn="base" hangingPunct="0">
        <a:spcBef>
          <a:spcPct val="20000"/>
        </a:spcBef>
        <a:spcAft>
          <a:spcPct val="0"/>
        </a:spcAft>
        <a:buChar char="–"/>
        <a:defRPr kumimoji="1" sz="2100">
          <a:solidFill>
            <a:schemeClr val="tx1"/>
          </a:solidFill>
          <a:latin typeface="+mn-lt"/>
          <a:ea typeface="+mn-ea"/>
        </a:defRPr>
      </a:lvl2pPr>
      <a:lvl3pPr marL="857250" indent="-171450" algn="l" rtl="0" eaLnBrk="0" fontAlgn="base" hangingPunct="0">
        <a:spcBef>
          <a:spcPct val="20000"/>
        </a:spcBef>
        <a:spcAft>
          <a:spcPct val="0"/>
        </a:spcAft>
        <a:buChar char="•"/>
        <a:defRPr kumimoji="1">
          <a:solidFill>
            <a:schemeClr val="tx1"/>
          </a:solidFill>
          <a:latin typeface="+mn-lt"/>
          <a:ea typeface="+mn-ea"/>
        </a:defRPr>
      </a:lvl3pPr>
      <a:lvl4pPr marL="1200150" indent="-171450" algn="l" rtl="0" eaLnBrk="0" fontAlgn="base" hangingPunct="0">
        <a:spcBef>
          <a:spcPct val="20000"/>
        </a:spcBef>
        <a:spcAft>
          <a:spcPct val="0"/>
        </a:spcAft>
        <a:buChar char="–"/>
        <a:defRPr kumimoji="1" sz="1500">
          <a:solidFill>
            <a:schemeClr val="tx1"/>
          </a:solidFill>
          <a:latin typeface="+mn-lt"/>
          <a:ea typeface="+mn-ea"/>
        </a:defRPr>
      </a:lvl4pPr>
      <a:lvl5pPr marL="1544638" indent="-171450" algn="l" rtl="0" eaLnBrk="0" fontAlgn="base" hangingPunct="0">
        <a:spcBef>
          <a:spcPct val="20000"/>
        </a:spcBef>
        <a:spcAft>
          <a:spcPct val="0"/>
        </a:spcAft>
        <a:buChar char="»"/>
        <a:defRPr kumimoji="1" sz="1500">
          <a:solidFill>
            <a:schemeClr val="tx1"/>
          </a:solidFill>
          <a:latin typeface="+mn-lt"/>
          <a:ea typeface="+mn-ea"/>
        </a:defRPr>
      </a:lvl5pPr>
      <a:lvl6pPr marL="1887962" indent="-171633" algn="l" rtl="0" fontAlgn="base">
        <a:spcBef>
          <a:spcPct val="20000"/>
        </a:spcBef>
        <a:spcAft>
          <a:spcPct val="0"/>
        </a:spcAft>
        <a:buChar char="»"/>
        <a:defRPr kumimoji="1" sz="1500">
          <a:solidFill>
            <a:schemeClr val="tx1"/>
          </a:solidFill>
          <a:latin typeface="+mn-lt"/>
          <a:ea typeface="+mn-ea"/>
        </a:defRPr>
      </a:lvl6pPr>
      <a:lvl7pPr marL="2231227" indent="-171633" algn="l" rtl="0" fontAlgn="base">
        <a:spcBef>
          <a:spcPct val="20000"/>
        </a:spcBef>
        <a:spcAft>
          <a:spcPct val="0"/>
        </a:spcAft>
        <a:buChar char="»"/>
        <a:defRPr kumimoji="1" sz="1500">
          <a:solidFill>
            <a:schemeClr val="tx1"/>
          </a:solidFill>
          <a:latin typeface="+mn-lt"/>
          <a:ea typeface="+mn-ea"/>
        </a:defRPr>
      </a:lvl7pPr>
      <a:lvl8pPr marL="2574493" indent="-171633" algn="l" rtl="0" fontAlgn="base">
        <a:spcBef>
          <a:spcPct val="20000"/>
        </a:spcBef>
        <a:spcAft>
          <a:spcPct val="0"/>
        </a:spcAft>
        <a:buChar char="»"/>
        <a:defRPr kumimoji="1" sz="1500">
          <a:solidFill>
            <a:schemeClr val="tx1"/>
          </a:solidFill>
          <a:latin typeface="+mn-lt"/>
          <a:ea typeface="+mn-ea"/>
        </a:defRPr>
      </a:lvl8pPr>
      <a:lvl9pPr marL="2917759" indent="-171633" algn="l" rtl="0" fontAlgn="base">
        <a:spcBef>
          <a:spcPct val="20000"/>
        </a:spcBef>
        <a:spcAft>
          <a:spcPct val="0"/>
        </a:spcAft>
        <a:buChar char="»"/>
        <a:defRPr kumimoji="1" sz="15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686532" rtl="0" eaLnBrk="1" latinLnBrk="0" hangingPunct="1"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3266" algn="l" defTabSz="686532" rtl="0" eaLnBrk="1" latinLnBrk="0" hangingPunct="1"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6532" algn="l" defTabSz="686532" rtl="0" eaLnBrk="1" latinLnBrk="0" hangingPunct="1"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9797" algn="l" defTabSz="686532" rtl="0" eaLnBrk="1" latinLnBrk="0" hangingPunct="1"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3063" algn="l" defTabSz="686532" rtl="0" eaLnBrk="1" latinLnBrk="0" hangingPunct="1"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6329" algn="l" defTabSz="686532" rtl="0" eaLnBrk="1" latinLnBrk="0" hangingPunct="1"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9595" algn="l" defTabSz="686532" rtl="0" eaLnBrk="1" latinLnBrk="0" hangingPunct="1"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2860" algn="l" defTabSz="686532" rtl="0" eaLnBrk="1" latinLnBrk="0" hangingPunct="1"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6126" algn="l" defTabSz="686532" rtl="0" eaLnBrk="1" latinLnBrk="0" hangingPunct="1"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Line 3">
            <a:extLst>
              <a:ext uri="{FF2B5EF4-FFF2-40B4-BE49-F238E27FC236}">
                <a16:creationId xmlns:a16="http://schemas.microsoft.com/office/drawing/2014/main" id="{9CA4C696-1F79-49DD-997D-D32F23B783F1}"/>
              </a:ext>
            </a:extLst>
          </p:cNvPr>
          <p:cNvSpPr>
            <a:spLocks noChangeShapeType="1"/>
          </p:cNvSpPr>
          <p:nvPr/>
        </p:nvSpPr>
        <p:spPr bwMode="auto">
          <a:xfrm>
            <a:off x="330200" y="4810125"/>
            <a:ext cx="8462963" cy="0"/>
          </a:xfrm>
          <a:prstGeom prst="line">
            <a:avLst/>
          </a:prstGeom>
          <a:noFill/>
          <a:ln w="9525">
            <a:solidFill>
              <a:srgbClr val="31323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68653" tIns="34327" rIns="68653" bIns="34327" anchor="ctr"/>
          <a:lstStyle/>
          <a:p>
            <a:endParaRPr lang="de-DE"/>
          </a:p>
        </p:txBody>
      </p:sp>
      <p:pic>
        <p:nvPicPr>
          <p:cNvPr id="2051" name="図 1" descr="Panasonic_logo_bl_posi_JPEG.jpg">
            <a:extLst>
              <a:ext uri="{FF2B5EF4-FFF2-40B4-BE49-F238E27FC236}">
                <a16:creationId xmlns:a16="http://schemas.microsoft.com/office/drawing/2014/main" id="{54DD2966-CD14-4A56-A47C-A977E5C2F4AD}"/>
              </a:ext>
            </a:extLst>
          </p:cNvPr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99375" y="4822825"/>
            <a:ext cx="1190625" cy="293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1" name="Rectangle 4">
            <a:extLst>
              <a:ext uri="{FF2B5EF4-FFF2-40B4-BE49-F238E27FC236}">
                <a16:creationId xmlns:a16="http://schemas.microsoft.com/office/drawing/2014/main" id="{EE8BA871-FC59-4DF1-AE25-322C60ED59CF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0" y="0"/>
            <a:ext cx="9144000" cy="377825"/>
          </a:xfrm>
          <a:prstGeom prst="rect">
            <a:avLst/>
          </a:prstGeom>
          <a:solidFill>
            <a:srgbClr val="0041C0"/>
          </a:solidFill>
          <a:ln>
            <a:noFill/>
          </a:ln>
        </p:spPr>
        <p:txBody>
          <a:bodyPr wrap="none" lIns="68653" tIns="34327" rIns="68653" bIns="34327" anchor="ctr"/>
          <a:lstStyle>
            <a:lvl1pPr eaLnBrk="0" hangingPunct="0">
              <a:defRPr kumimoji="1"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endParaRPr lang="ja-JP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671" r:id="rId2"/>
    <p:sldLayoutId id="2147483672" r:id="rId3"/>
    <p:sldLayoutId id="2147483673" r:id="rId4"/>
    <p:sldLayoutId id="2147483674" r:id="rId5"/>
    <p:sldLayoutId id="2147483675" r:id="rId6"/>
    <p:sldLayoutId id="2147483676" r:id="rId7"/>
    <p:sldLayoutId id="2147483677" r:id="rId8"/>
    <p:sldLayoutId id="2147483678" r:id="rId9"/>
    <p:sldLayoutId id="2147483679" r:id="rId10"/>
    <p:sldLayoutId id="2147483680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kumimoji="1" sz="2100">
          <a:solidFill>
            <a:schemeClr val="bg1"/>
          </a:solidFill>
          <a:latin typeface="+mj-lt"/>
          <a:ea typeface="+mj-ea"/>
          <a:cs typeface="ＭＳ Ｐゴシック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kumimoji="1" sz="2100">
          <a:solidFill>
            <a:schemeClr val="bg1"/>
          </a:solidFill>
          <a:latin typeface="Arial" charset="0"/>
          <a:ea typeface="ＭＳ Ｐゴシック" charset="-128"/>
          <a:cs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kumimoji="1" sz="2100">
          <a:solidFill>
            <a:schemeClr val="bg1"/>
          </a:solidFill>
          <a:latin typeface="Arial" charset="0"/>
          <a:ea typeface="ＭＳ Ｐゴシック" charset="-128"/>
          <a:cs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kumimoji="1" sz="2100">
          <a:solidFill>
            <a:schemeClr val="bg1"/>
          </a:solidFill>
          <a:latin typeface="Arial" charset="0"/>
          <a:ea typeface="ＭＳ Ｐゴシック" charset="-128"/>
          <a:cs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kumimoji="1" sz="2100">
          <a:solidFill>
            <a:schemeClr val="bg1"/>
          </a:solidFill>
          <a:latin typeface="Arial" charset="0"/>
          <a:ea typeface="ＭＳ Ｐゴシック" charset="-128"/>
          <a:cs typeface="ＭＳ Ｐゴシック" charset="0"/>
        </a:defRPr>
      </a:lvl5pPr>
      <a:lvl6pPr marL="343266" algn="l" rtl="0" fontAlgn="base">
        <a:spcBef>
          <a:spcPct val="0"/>
        </a:spcBef>
        <a:spcAft>
          <a:spcPct val="0"/>
        </a:spcAft>
        <a:defRPr kumimoji="1" sz="2100">
          <a:solidFill>
            <a:schemeClr val="bg1"/>
          </a:solidFill>
          <a:latin typeface="Arial" charset="0"/>
          <a:ea typeface="ＭＳ Ｐゴシック" charset="-128"/>
        </a:defRPr>
      </a:lvl6pPr>
      <a:lvl7pPr marL="686532" algn="l" rtl="0" fontAlgn="base">
        <a:spcBef>
          <a:spcPct val="0"/>
        </a:spcBef>
        <a:spcAft>
          <a:spcPct val="0"/>
        </a:spcAft>
        <a:defRPr kumimoji="1" sz="2100">
          <a:solidFill>
            <a:schemeClr val="bg1"/>
          </a:solidFill>
          <a:latin typeface="Arial" charset="0"/>
          <a:ea typeface="ＭＳ Ｐゴシック" charset="-128"/>
        </a:defRPr>
      </a:lvl7pPr>
      <a:lvl8pPr marL="1029797" algn="l" rtl="0" fontAlgn="base">
        <a:spcBef>
          <a:spcPct val="0"/>
        </a:spcBef>
        <a:spcAft>
          <a:spcPct val="0"/>
        </a:spcAft>
        <a:defRPr kumimoji="1" sz="2100">
          <a:solidFill>
            <a:schemeClr val="bg1"/>
          </a:solidFill>
          <a:latin typeface="Arial" charset="0"/>
          <a:ea typeface="ＭＳ Ｐゴシック" charset="-128"/>
        </a:defRPr>
      </a:lvl8pPr>
      <a:lvl9pPr marL="1373063" algn="l" rtl="0" fontAlgn="base">
        <a:spcBef>
          <a:spcPct val="0"/>
        </a:spcBef>
        <a:spcAft>
          <a:spcPct val="0"/>
        </a:spcAft>
        <a:defRPr kumimoji="1" sz="2100">
          <a:solidFill>
            <a:schemeClr val="bg1"/>
          </a:solidFill>
          <a:latin typeface="Arial" charset="0"/>
          <a:ea typeface="ＭＳ Ｐゴシック" charset="-128"/>
        </a:defRPr>
      </a:lvl9pPr>
    </p:titleStyle>
    <p:bodyStyle>
      <a:lvl1pPr marL="257175" indent="-257175" algn="l" rtl="0" eaLnBrk="0" fontAlgn="base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  <a:cs typeface="ＭＳ Ｐゴシック" charset="0"/>
        </a:defRPr>
      </a:lvl1pPr>
      <a:lvl2pPr marL="557213" indent="-214313" algn="l" rtl="0" eaLnBrk="0" fontAlgn="base" hangingPunct="0">
        <a:spcBef>
          <a:spcPct val="20000"/>
        </a:spcBef>
        <a:spcAft>
          <a:spcPct val="0"/>
        </a:spcAft>
        <a:buChar char="–"/>
        <a:defRPr kumimoji="1" sz="2100">
          <a:solidFill>
            <a:schemeClr val="tx1"/>
          </a:solidFill>
          <a:latin typeface="+mn-lt"/>
          <a:ea typeface="+mn-ea"/>
        </a:defRPr>
      </a:lvl2pPr>
      <a:lvl3pPr marL="857250" indent="-171450" algn="l" rtl="0" eaLnBrk="0" fontAlgn="base" hangingPunct="0">
        <a:spcBef>
          <a:spcPct val="20000"/>
        </a:spcBef>
        <a:spcAft>
          <a:spcPct val="0"/>
        </a:spcAft>
        <a:buChar char="•"/>
        <a:defRPr kumimoji="1">
          <a:solidFill>
            <a:schemeClr val="tx1"/>
          </a:solidFill>
          <a:latin typeface="+mn-lt"/>
          <a:ea typeface="+mn-ea"/>
        </a:defRPr>
      </a:lvl3pPr>
      <a:lvl4pPr marL="1200150" indent="-171450" algn="l" rtl="0" eaLnBrk="0" fontAlgn="base" hangingPunct="0">
        <a:spcBef>
          <a:spcPct val="20000"/>
        </a:spcBef>
        <a:spcAft>
          <a:spcPct val="0"/>
        </a:spcAft>
        <a:buChar char="–"/>
        <a:defRPr kumimoji="1" sz="1500">
          <a:solidFill>
            <a:schemeClr val="tx1"/>
          </a:solidFill>
          <a:latin typeface="+mn-lt"/>
          <a:ea typeface="+mn-ea"/>
        </a:defRPr>
      </a:lvl4pPr>
      <a:lvl5pPr marL="1544638" indent="-171450" algn="l" rtl="0" eaLnBrk="0" fontAlgn="base" hangingPunct="0">
        <a:spcBef>
          <a:spcPct val="20000"/>
        </a:spcBef>
        <a:spcAft>
          <a:spcPct val="0"/>
        </a:spcAft>
        <a:buChar char="»"/>
        <a:defRPr kumimoji="1" sz="1500">
          <a:solidFill>
            <a:schemeClr val="tx1"/>
          </a:solidFill>
          <a:latin typeface="+mn-lt"/>
          <a:ea typeface="+mn-ea"/>
        </a:defRPr>
      </a:lvl5pPr>
      <a:lvl6pPr marL="1887962" indent="-171633" algn="l" rtl="0" fontAlgn="base">
        <a:spcBef>
          <a:spcPct val="20000"/>
        </a:spcBef>
        <a:spcAft>
          <a:spcPct val="0"/>
        </a:spcAft>
        <a:buChar char="»"/>
        <a:defRPr kumimoji="1" sz="1500">
          <a:solidFill>
            <a:schemeClr val="tx1"/>
          </a:solidFill>
          <a:latin typeface="+mn-lt"/>
          <a:ea typeface="+mn-ea"/>
        </a:defRPr>
      </a:lvl6pPr>
      <a:lvl7pPr marL="2231227" indent="-171633" algn="l" rtl="0" fontAlgn="base">
        <a:spcBef>
          <a:spcPct val="20000"/>
        </a:spcBef>
        <a:spcAft>
          <a:spcPct val="0"/>
        </a:spcAft>
        <a:buChar char="»"/>
        <a:defRPr kumimoji="1" sz="1500">
          <a:solidFill>
            <a:schemeClr val="tx1"/>
          </a:solidFill>
          <a:latin typeface="+mn-lt"/>
          <a:ea typeface="+mn-ea"/>
        </a:defRPr>
      </a:lvl7pPr>
      <a:lvl8pPr marL="2574493" indent="-171633" algn="l" rtl="0" fontAlgn="base">
        <a:spcBef>
          <a:spcPct val="20000"/>
        </a:spcBef>
        <a:spcAft>
          <a:spcPct val="0"/>
        </a:spcAft>
        <a:buChar char="»"/>
        <a:defRPr kumimoji="1" sz="1500">
          <a:solidFill>
            <a:schemeClr val="tx1"/>
          </a:solidFill>
          <a:latin typeface="+mn-lt"/>
          <a:ea typeface="+mn-ea"/>
        </a:defRPr>
      </a:lvl8pPr>
      <a:lvl9pPr marL="2917759" indent="-171633" algn="l" rtl="0" fontAlgn="base">
        <a:spcBef>
          <a:spcPct val="20000"/>
        </a:spcBef>
        <a:spcAft>
          <a:spcPct val="0"/>
        </a:spcAft>
        <a:buChar char="»"/>
        <a:defRPr kumimoji="1" sz="15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686532" rtl="0" eaLnBrk="1" latinLnBrk="0" hangingPunct="1"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3266" algn="l" defTabSz="686532" rtl="0" eaLnBrk="1" latinLnBrk="0" hangingPunct="1"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6532" algn="l" defTabSz="686532" rtl="0" eaLnBrk="1" latinLnBrk="0" hangingPunct="1"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9797" algn="l" defTabSz="686532" rtl="0" eaLnBrk="1" latinLnBrk="0" hangingPunct="1"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3063" algn="l" defTabSz="686532" rtl="0" eaLnBrk="1" latinLnBrk="0" hangingPunct="1"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6329" algn="l" defTabSz="686532" rtl="0" eaLnBrk="1" latinLnBrk="0" hangingPunct="1"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9595" algn="l" defTabSz="686532" rtl="0" eaLnBrk="1" latinLnBrk="0" hangingPunct="1"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2860" algn="l" defTabSz="686532" rtl="0" eaLnBrk="1" latinLnBrk="0" hangingPunct="1"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6126" algn="l" defTabSz="686532" rtl="0" eaLnBrk="1" latinLnBrk="0" hangingPunct="1"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>
            <a:extLst>
              <a:ext uri="{FF2B5EF4-FFF2-40B4-BE49-F238E27FC236}">
                <a16:creationId xmlns:a16="http://schemas.microsoft.com/office/drawing/2014/main" id="{3E83EE4F-3B05-4E77-BCD5-200D2F807F8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3528" y="1421905"/>
            <a:ext cx="8064896" cy="11521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68647" tIns="34324" rIns="68647" bIns="34324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ja-JP" sz="2800" kern="0" dirty="0">
                <a:solidFill>
                  <a:sysClr val="windowText" lastClr="000000"/>
                </a:solidFill>
                <a:latin typeface="Arial"/>
                <a:ea typeface="ＭＳ Ｐゴシック" charset="0"/>
                <a:cs typeface="Arial"/>
              </a:rPr>
              <a:t>JVET-P0255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ja-JP" sz="2800" kern="0" dirty="0">
                <a:solidFill>
                  <a:sysClr val="windowText" lastClr="000000"/>
                </a:solidFill>
                <a:latin typeface="Arial"/>
                <a:ea typeface="ＭＳ Ｐゴシック" charset="0"/>
                <a:cs typeface="Arial"/>
              </a:rPr>
              <a:t>CE5-related: Bilateral filter with SAO band offset</a:t>
            </a:r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E28DB34F-4E0E-44E0-8320-5752FA1927FF}"/>
              </a:ext>
            </a:extLst>
          </p:cNvPr>
          <p:cNvSpPr>
            <a:spLocks noChangeArrowheads="1"/>
          </p:cNvSpPr>
          <p:nvPr/>
        </p:nvSpPr>
        <p:spPr bwMode="auto">
          <a:xfrm>
            <a:off x="899592" y="2643758"/>
            <a:ext cx="5040560" cy="1008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68647" tIns="34324" rIns="68647" bIns="34324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ja-JP" sz="2000" u="sng" kern="0" dirty="0">
                <a:solidFill>
                  <a:sysClr val="windowText" lastClr="000000"/>
                </a:solidFill>
                <a:latin typeface="Arial"/>
                <a:ea typeface="ＭＳ Ｐゴシック" charset="0"/>
                <a:cs typeface="Arial"/>
              </a:rPr>
              <a:t>K. Abe</a:t>
            </a:r>
            <a:r>
              <a:rPr kumimoji="0" lang="en-US" altLang="ja-JP" sz="2000" kern="0" dirty="0">
                <a:solidFill>
                  <a:sysClr val="windowText" lastClr="000000"/>
                </a:solidFill>
                <a:latin typeface="Arial"/>
                <a:ea typeface="ＭＳ Ｐゴシック" charset="0"/>
                <a:cs typeface="Arial"/>
              </a:rPr>
              <a:t>, </a:t>
            </a:r>
            <a:r>
              <a:rPr kumimoji="0" lang="ja-JP" altLang="en-US" sz="2000" kern="0" dirty="0">
                <a:solidFill>
                  <a:sysClr val="windowText" lastClr="000000"/>
                </a:solidFill>
                <a:latin typeface="Arial"/>
                <a:ea typeface="ＭＳ Ｐゴシック" charset="0"/>
                <a:cs typeface="Arial"/>
              </a:rPr>
              <a:t> </a:t>
            </a:r>
            <a:r>
              <a:rPr kumimoji="0" lang="en-US" altLang="ja-JP" sz="2000" kern="0" dirty="0">
                <a:solidFill>
                  <a:sysClr val="windowText" lastClr="000000"/>
                </a:solidFill>
                <a:latin typeface="Arial"/>
                <a:ea typeface="ＭＳ Ｐゴシック" charset="0"/>
                <a:cs typeface="Arial"/>
              </a:rPr>
              <a:t>T. Toma</a:t>
            </a:r>
          </a:p>
          <a:p>
            <a:pPr fontAlgn="auto">
              <a:spcBef>
                <a:spcPts val="600"/>
              </a:spcBef>
              <a:spcAft>
                <a:spcPts val="0"/>
              </a:spcAft>
              <a:defRPr/>
            </a:pPr>
            <a:r>
              <a:rPr kumimoji="0" lang="en-US" altLang="ja-JP" sz="2000" kern="0" dirty="0">
                <a:solidFill>
                  <a:sysClr val="windowText" lastClr="000000"/>
                </a:solidFill>
                <a:latin typeface="Arial"/>
                <a:ea typeface="ＭＳ Ｐゴシック" charset="0"/>
                <a:cs typeface="Arial"/>
              </a:rPr>
              <a:t>Panasonic Corporation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2" name="Rectangle 11">
            <a:extLst>
              <a:ext uri="{FF2B5EF4-FFF2-40B4-BE49-F238E27FC236}">
                <a16:creationId xmlns:a16="http://schemas.microsoft.com/office/drawing/2014/main" id="{ECC76970-2324-4098-8555-30AEC205095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5750" y="-47453"/>
            <a:ext cx="66405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004286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68653" tIns="34327" rIns="68653" bIns="34327" anchor="ctr"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ja-JP" sz="2400" dirty="0">
                <a:solidFill>
                  <a:schemeClr val="bg1"/>
                </a:solidFill>
              </a:rPr>
              <a:t>Introduction</a:t>
            </a:r>
          </a:p>
        </p:txBody>
      </p:sp>
      <p:sp>
        <p:nvSpPr>
          <p:cNvPr id="92" name="テキスト ボックス 91">
            <a:extLst>
              <a:ext uri="{FF2B5EF4-FFF2-40B4-BE49-F238E27FC236}">
                <a16:creationId xmlns:a16="http://schemas.microsoft.com/office/drawing/2014/main" id="{90C43A75-81E8-4A05-A207-65CF90904710}"/>
              </a:ext>
            </a:extLst>
          </p:cNvPr>
          <p:cNvSpPr txBox="1"/>
          <p:nvPr/>
        </p:nvSpPr>
        <p:spPr>
          <a:xfrm>
            <a:off x="179512" y="483518"/>
            <a:ext cx="87129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dirty="0">
                <a:cs typeface="Arial" panose="020B0604020202020204" pitchFamily="34" charset="0"/>
              </a:rPr>
              <a:t>The combination of bilateral filter and SAO is proposed by CE5-3.1(JVET-P0073).</a:t>
            </a:r>
          </a:p>
          <a:p>
            <a:r>
              <a:rPr lang="en-US" altLang="ja-JP" dirty="0">
                <a:cs typeface="Arial" panose="020B0604020202020204" pitchFamily="34" charset="0"/>
              </a:rPr>
              <a:t>It has good trade off between gain and complexity.</a:t>
            </a:r>
            <a:endParaRPr lang="ja-JP" altLang="en-US" dirty="0">
              <a:cs typeface="Arial" panose="020B0604020202020204" pitchFamily="34" charset="0"/>
            </a:endParaRPr>
          </a:p>
        </p:txBody>
      </p:sp>
      <p:cxnSp>
        <p:nvCxnSpPr>
          <p:cNvPr id="67" name="直線コネクタ 66">
            <a:extLst>
              <a:ext uri="{FF2B5EF4-FFF2-40B4-BE49-F238E27FC236}">
                <a16:creationId xmlns:a16="http://schemas.microsoft.com/office/drawing/2014/main" id="{F6A84390-7A6C-4C61-B4ED-BF08EE8FA704}"/>
              </a:ext>
            </a:extLst>
          </p:cNvPr>
          <p:cNvCxnSpPr>
            <a:cxnSpLocks/>
          </p:cNvCxnSpPr>
          <p:nvPr/>
        </p:nvCxnSpPr>
        <p:spPr>
          <a:xfrm>
            <a:off x="1835696" y="1419622"/>
            <a:ext cx="0" cy="216024"/>
          </a:xfrm>
          <a:prstGeom prst="line">
            <a:avLst/>
          </a:prstGeom>
          <a:ln w="12700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直線コネクタ 67">
            <a:extLst>
              <a:ext uri="{FF2B5EF4-FFF2-40B4-BE49-F238E27FC236}">
                <a16:creationId xmlns:a16="http://schemas.microsoft.com/office/drawing/2014/main" id="{67ACB202-FFAF-43AD-B988-5B5C8E7868A0}"/>
              </a:ext>
            </a:extLst>
          </p:cNvPr>
          <p:cNvCxnSpPr>
            <a:cxnSpLocks/>
          </p:cNvCxnSpPr>
          <p:nvPr/>
        </p:nvCxnSpPr>
        <p:spPr>
          <a:xfrm flipH="1">
            <a:off x="1115616" y="1635646"/>
            <a:ext cx="1440160" cy="0"/>
          </a:xfrm>
          <a:prstGeom prst="line">
            <a:avLst/>
          </a:prstGeom>
          <a:ln w="12700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" name="テキスト ボックス 68">
            <a:extLst>
              <a:ext uri="{FF2B5EF4-FFF2-40B4-BE49-F238E27FC236}">
                <a16:creationId xmlns:a16="http://schemas.microsoft.com/office/drawing/2014/main" id="{B6056AEF-7B0A-4A57-9200-F3472297E047}"/>
              </a:ext>
            </a:extLst>
          </p:cNvPr>
          <p:cNvSpPr txBox="1"/>
          <p:nvPr/>
        </p:nvSpPr>
        <p:spPr>
          <a:xfrm>
            <a:off x="611560" y="1851670"/>
            <a:ext cx="1008112" cy="43204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 anchor="ctr">
            <a:noAutofit/>
          </a:bodyPr>
          <a:lstStyle/>
          <a:p>
            <a:pPr algn="ctr"/>
            <a:r>
              <a:rPr kumimoji="1" lang="en-US" altLang="ja-JP" sz="1200" dirty="0"/>
              <a:t>BIF</a:t>
            </a:r>
            <a:endParaRPr kumimoji="1" lang="ja-JP" altLang="en-US" sz="1200" dirty="0"/>
          </a:p>
        </p:txBody>
      </p:sp>
      <p:sp>
        <p:nvSpPr>
          <p:cNvPr id="71" name="テキスト ボックス 70">
            <a:extLst>
              <a:ext uri="{FF2B5EF4-FFF2-40B4-BE49-F238E27FC236}">
                <a16:creationId xmlns:a16="http://schemas.microsoft.com/office/drawing/2014/main" id="{19AF062A-1758-4DF6-95CF-E51F8FAFF366}"/>
              </a:ext>
            </a:extLst>
          </p:cNvPr>
          <p:cNvSpPr txBox="1"/>
          <p:nvPr/>
        </p:nvSpPr>
        <p:spPr>
          <a:xfrm>
            <a:off x="2051720" y="1851670"/>
            <a:ext cx="1008112" cy="43204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 rtlCol="0">
            <a:noAutofit/>
          </a:bodyPr>
          <a:lstStyle/>
          <a:p>
            <a:pPr algn="ctr"/>
            <a:r>
              <a:rPr kumimoji="1" lang="en-US" altLang="ja-JP" sz="1200" dirty="0"/>
              <a:t>SAO</a:t>
            </a:r>
          </a:p>
          <a:p>
            <a:pPr algn="ctr"/>
            <a:r>
              <a:rPr kumimoji="1" lang="en-US" altLang="ja-JP" sz="1200" dirty="0"/>
              <a:t>(</a:t>
            </a:r>
            <a:r>
              <a:rPr lang="en-US" altLang="ja-JP" sz="1200" dirty="0"/>
              <a:t>B</a:t>
            </a:r>
            <a:r>
              <a:rPr kumimoji="1" lang="en-US" altLang="ja-JP" sz="1200" dirty="0"/>
              <a:t>O </a:t>
            </a:r>
            <a:r>
              <a:rPr lang="en-US" altLang="ja-JP" sz="1200" dirty="0"/>
              <a:t>or EO</a:t>
            </a:r>
            <a:r>
              <a:rPr kumimoji="1" lang="en-US" altLang="ja-JP" sz="1200" dirty="0"/>
              <a:t>)</a:t>
            </a:r>
            <a:endParaRPr kumimoji="1" lang="ja-JP" altLang="en-US" sz="1200" dirty="0"/>
          </a:p>
        </p:txBody>
      </p:sp>
      <p:sp>
        <p:nvSpPr>
          <p:cNvPr id="72" name="テキスト ボックス 71">
            <a:extLst>
              <a:ext uri="{FF2B5EF4-FFF2-40B4-BE49-F238E27FC236}">
                <a16:creationId xmlns:a16="http://schemas.microsoft.com/office/drawing/2014/main" id="{065C37A0-6A38-42D7-AAEC-147D06778378}"/>
              </a:ext>
            </a:extLst>
          </p:cNvPr>
          <p:cNvSpPr txBox="1"/>
          <p:nvPr/>
        </p:nvSpPr>
        <p:spPr>
          <a:xfrm>
            <a:off x="1684123" y="2321503"/>
            <a:ext cx="3193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/>
              <a:t>+</a:t>
            </a:r>
            <a:endParaRPr kumimoji="1" lang="ja-JP" altLang="en-US" dirty="0"/>
          </a:p>
        </p:txBody>
      </p:sp>
      <p:sp>
        <p:nvSpPr>
          <p:cNvPr id="74" name="楕円 73">
            <a:extLst>
              <a:ext uri="{FF2B5EF4-FFF2-40B4-BE49-F238E27FC236}">
                <a16:creationId xmlns:a16="http://schemas.microsoft.com/office/drawing/2014/main" id="{22B20224-187A-4C96-9E40-CA73891CA47A}"/>
              </a:ext>
            </a:extLst>
          </p:cNvPr>
          <p:cNvSpPr/>
          <p:nvPr/>
        </p:nvSpPr>
        <p:spPr>
          <a:xfrm>
            <a:off x="1725903" y="2393511"/>
            <a:ext cx="216024" cy="216024"/>
          </a:xfrm>
          <a:prstGeom prst="ellipse">
            <a:avLst/>
          </a:prstGeom>
          <a:noFill/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75" name="直線コネクタ 74">
            <a:extLst>
              <a:ext uri="{FF2B5EF4-FFF2-40B4-BE49-F238E27FC236}">
                <a16:creationId xmlns:a16="http://schemas.microsoft.com/office/drawing/2014/main" id="{DAB97225-44BB-42A7-805B-78650D6E1AC4}"/>
              </a:ext>
            </a:extLst>
          </p:cNvPr>
          <p:cNvCxnSpPr>
            <a:cxnSpLocks/>
          </p:cNvCxnSpPr>
          <p:nvPr/>
        </p:nvCxnSpPr>
        <p:spPr>
          <a:xfrm flipH="1">
            <a:off x="1979712" y="2499742"/>
            <a:ext cx="576064" cy="0"/>
          </a:xfrm>
          <a:prstGeom prst="line">
            <a:avLst/>
          </a:prstGeom>
          <a:ln w="12700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直線コネクタ 75">
            <a:extLst>
              <a:ext uri="{FF2B5EF4-FFF2-40B4-BE49-F238E27FC236}">
                <a16:creationId xmlns:a16="http://schemas.microsoft.com/office/drawing/2014/main" id="{D079222B-C1A5-4DF7-953B-180BBCA42E00}"/>
              </a:ext>
            </a:extLst>
          </p:cNvPr>
          <p:cNvCxnSpPr>
            <a:cxnSpLocks/>
          </p:cNvCxnSpPr>
          <p:nvPr/>
        </p:nvCxnSpPr>
        <p:spPr>
          <a:xfrm>
            <a:off x="1115616" y="2499742"/>
            <a:ext cx="584448" cy="0"/>
          </a:xfrm>
          <a:prstGeom prst="line">
            <a:avLst/>
          </a:prstGeom>
          <a:ln w="12700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直線コネクタ 76">
            <a:extLst>
              <a:ext uri="{FF2B5EF4-FFF2-40B4-BE49-F238E27FC236}">
                <a16:creationId xmlns:a16="http://schemas.microsoft.com/office/drawing/2014/main" id="{EA2FEE50-9521-4862-B457-7D19734F9729}"/>
              </a:ext>
            </a:extLst>
          </p:cNvPr>
          <p:cNvCxnSpPr>
            <a:cxnSpLocks/>
            <a:stCxn id="69" idx="2"/>
          </p:cNvCxnSpPr>
          <p:nvPr/>
        </p:nvCxnSpPr>
        <p:spPr>
          <a:xfrm>
            <a:off x="1115616" y="2283718"/>
            <a:ext cx="0" cy="216024"/>
          </a:xfrm>
          <a:prstGeom prst="line">
            <a:avLst/>
          </a:prstGeom>
          <a:ln w="12700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直線コネクタ 77">
            <a:extLst>
              <a:ext uri="{FF2B5EF4-FFF2-40B4-BE49-F238E27FC236}">
                <a16:creationId xmlns:a16="http://schemas.microsoft.com/office/drawing/2014/main" id="{C196C3CC-EE06-441F-A8CC-056B85B51A13}"/>
              </a:ext>
            </a:extLst>
          </p:cNvPr>
          <p:cNvCxnSpPr>
            <a:cxnSpLocks/>
          </p:cNvCxnSpPr>
          <p:nvPr/>
        </p:nvCxnSpPr>
        <p:spPr>
          <a:xfrm>
            <a:off x="2555776" y="2283718"/>
            <a:ext cx="0" cy="216024"/>
          </a:xfrm>
          <a:prstGeom prst="line">
            <a:avLst/>
          </a:prstGeom>
          <a:ln w="12700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直線コネクタ 78">
            <a:extLst>
              <a:ext uri="{FF2B5EF4-FFF2-40B4-BE49-F238E27FC236}">
                <a16:creationId xmlns:a16="http://schemas.microsoft.com/office/drawing/2014/main" id="{82F0A5E4-6325-4C73-8043-7E668F5358A9}"/>
              </a:ext>
            </a:extLst>
          </p:cNvPr>
          <p:cNvCxnSpPr>
            <a:cxnSpLocks/>
          </p:cNvCxnSpPr>
          <p:nvPr/>
        </p:nvCxnSpPr>
        <p:spPr>
          <a:xfrm>
            <a:off x="2555776" y="1635646"/>
            <a:ext cx="0" cy="216024"/>
          </a:xfrm>
          <a:prstGeom prst="line">
            <a:avLst/>
          </a:prstGeom>
          <a:ln w="12700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直線コネクタ 79">
            <a:extLst>
              <a:ext uri="{FF2B5EF4-FFF2-40B4-BE49-F238E27FC236}">
                <a16:creationId xmlns:a16="http://schemas.microsoft.com/office/drawing/2014/main" id="{A5233959-37F0-46E0-A208-A792DE9E93E1}"/>
              </a:ext>
            </a:extLst>
          </p:cNvPr>
          <p:cNvCxnSpPr>
            <a:cxnSpLocks/>
          </p:cNvCxnSpPr>
          <p:nvPr/>
        </p:nvCxnSpPr>
        <p:spPr>
          <a:xfrm>
            <a:off x="1115616" y="1635646"/>
            <a:ext cx="0" cy="216024"/>
          </a:xfrm>
          <a:prstGeom prst="line">
            <a:avLst/>
          </a:prstGeom>
          <a:ln w="12700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直線コネクタ 81">
            <a:extLst>
              <a:ext uri="{FF2B5EF4-FFF2-40B4-BE49-F238E27FC236}">
                <a16:creationId xmlns:a16="http://schemas.microsoft.com/office/drawing/2014/main" id="{831678EA-D223-4FCB-93EC-ED9AF911B079}"/>
              </a:ext>
            </a:extLst>
          </p:cNvPr>
          <p:cNvCxnSpPr>
            <a:cxnSpLocks/>
          </p:cNvCxnSpPr>
          <p:nvPr/>
        </p:nvCxnSpPr>
        <p:spPr>
          <a:xfrm>
            <a:off x="1835696" y="2609535"/>
            <a:ext cx="0" cy="216024"/>
          </a:xfrm>
          <a:prstGeom prst="line">
            <a:avLst/>
          </a:prstGeom>
          <a:ln w="12700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88" name="正方形/長方形 87">
                <a:extLst>
                  <a:ext uri="{FF2B5EF4-FFF2-40B4-BE49-F238E27FC236}">
                    <a16:creationId xmlns:a16="http://schemas.microsoft.com/office/drawing/2014/main" id="{DB28A36E-2436-4DEB-AE79-53222167B316}"/>
                  </a:ext>
                </a:extLst>
              </p:cNvPr>
              <p:cNvSpPr/>
              <p:nvPr/>
            </p:nvSpPr>
            <p:spPr>
              <a:xfrm>
                <a:off x="3419872" y="3507854"/>
                <a:ext cx="5616623" cy="52322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altLang="ja-JP" sz="1400" i="1" smtClean="0">
                          <a:latin typeface="Cambria Math" panose="02040503050406030204" pitchFamily="18" charset="0"/>
                        </a:rPr>
                        <m:t>𝐵𝑖𝑓𝑂𝑓𝑓𝑠𝑒𝑡</m:t>
                      </m:r>
                      <m:r>
                        <a:rPr lang="ja-JP" altLang="en-US" sz="1400" i="0">
                          <a:latin typeface="Cambria Math" panose="02040503050406030204" pitchFamily="18" charset="0"/>
                        </a:rPr>
                        <m:t>=</m:t>
                      </m:r>
                      <m:r>
                        <m:rPr>
                          <m:sty m:val="p"/>
                        </m:rPr>
                        <a:rPr lang="en-US" altLang="ja-JP" sz="1400" b="0" i="0" smtClean="0">
                          <a:latin typeface="Cambria Math" panose="02040503050406030204" pitchFamily="18" charset="0"/>
                        </a:rPr>
                        <m:t>c</m:t>
                      </m:r>
                      <m:r>
                        <a:rPr lang="ja-JP" altLang="en-US" sz="1400" i="0">
                          <a:latin typeface="Cambria Math" panose="02040503050406030204" pitchFamily="18" charset="0"/>
                        </a:rPr>
                        <m:t>×</m:t>
                      </m:r>
                      <m:r>
                        <a:rPr lang="en-US" altLang="ja-JP" sz="1400" i="1">
                          <a:latin typeface="Cambria Math" panose="02040503050406030204" pitchFamily="18" charset="0"/>
                        </a:rPr>
                        <m:t>(</m:t>
                      </m:r>
                      <m:r>
                        <a:rPr lang="en-US" altLang="ja-JP" sz="1400" i="1">
                          <a:latin typeface="Cambria Math" panose="02040503050406030204" pitchFamily="18" charset="0"/>
                        </a:rPr>
                        <m:t>𝐿𝑈𝑇</m:t>
                      </m:r>
                      <m:d>
                        <m:dPr>
                          <m:ctrlPr>
                            <a:rPr lang="ja-JP" altLang="en-US" sz="14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m:rPr>
                              <m:sty m:val="p"/>
                            </m:rPr>
                            <a:rPr lang="ja-JP" altLang="en-US" sz="1400">
                              <a:latin typeface="Cambria Math" panose="02040503050406030204" pitchFamily="18" charset="0"/>
                            </a:rPr>
                            <m:t>Δ</m:t>
                          </m:r>
                          <m:sSub>
                            <m:sSubPr>
                              <m:ctrlPr>
                                <a:rPr lang="ja-JP" altLang="en-US" sz="14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ja-JP" altLang="en-US" sz="1400" i="1">
                                  <a:latin typeface="Cambria Math" panose="02040503050406030204" pitchFamily="18" charset="0"/>
                                </a:rPr>
                                <m:t>𝐼</m:t>
                              </m:r>
                            </m:e>
                            <m:sub>
                              <m:r>
                                <a:rPr lang="ja-JP" altLang="en-US" sz="1400" i="1">
                                  <a:latin typeface="Cambria Math" panose="02040503050406030204" pitchFamily="18" charset="0"/>
                                </a:rPr>
                                <m:t>𝐴</m:t>
                              </m:r>
                            </m:sub>
                          </m:sSub>
                        </m:e>
                      </m:d>
                      <m:r>
                        <a:rPr lang="ja-JP" altLang="en-US" sz="1400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US" altLang="ja-JP" sz="1400" i="1">
                          <a:latin typeface="Cambria Math" panose="02040503050406030204" pitchFamily="18" charset="0"/>
                        </a:rPr>
                        <m:t>𝐿𝑈𝑇</m:t>
                      </m:r>
                      <m:d>
                        <m:dPr>
                          <m:ctrlPr>
                            <a:rPr lang="ja-JP" altLang="en-US" sz="14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m:rPr>
                              <m:sty m:val="p"/>
                            </m:rPr>
                            <a:rPr lang="ja-JP" altLang="en-US" sz="1400">
                              <a:latin typeface="Cambria Math" panose="02040503050406030204" pitchFamily="18" charset="0"/>
                            </a:rPr>
                            <m:t>Δ</m:t>
                          </m:r>
                          <m:sSub>
                            <m:sSubPr>
                              <m:ctrlPr>
                                <a:rPr lang="ja-JP" altLang="en-US" sz="14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ja-JP" altLang="en-US" sz="1400" i="1">
                                  <a:latin typeface="Cambria Math" panose="02040503050406030204" pitchFamily="18" charset="0"/>
                                </a:rPr>
                                <m:t>𝐼</m:t>
                              </m:r>
                            </m:e>
                            <m:sub>
                              <m:r>
                                <a:rPr lang="ja-JP" altLang="en-US" sz="1400" i="1">
                                  <a:latin typeface="Cambria Math" panose="02040503050406030204" pitchFamily="18" charset="0"/>
                                </a:rPr>
                                <m:t>𝐵</m:t>
                              </m:r>
                            </m:sub>
                          </m:sSub>
                        </m:e>
                      </m:d>
                      <m:r>
                        <a:rPr lang="ja-JP" altLang="en-US" sz="1400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US" altLang="ja-JP" sz="1400" i="1">
                          <a:latin typeface="Cambria Math" panose="02040503050406030204" pitchFamily="18" charset="0"/>
                        </a:rPr>
                        <m:t>𝐿𝑈𝑇</m:t>
                      </m:r>
                      <m:d>
                        <m:dPr>
                          <m:ctrlPr>
                            <a:rPr lang="ja-JP" altLang="en-US" sz="14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m:rPr>
                              <m:sty m:val="p"/>
                            </m:rPr>
                            <a:rPr lang="ja-JP" altLang="en-US" sz="1400">
                              <a:latin typeface="Cambria Math" panose="02040503050406030204" pitchFamily="18" charset="0"/>
                            </a:rPr>
                            <m:t>Δ</m:t>
                          </m:r>
                          <m:sSub>
                            <m:sSubPr>
                              <m:ctrlPr>
                                <a:rPr lang="ja-JP" altLang="en-US" sz="14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ja-JP" altLang="en-US" sz="1400" i="1">
                                  <a:latin typeface="Cambria Math" panose="02040503050406030204" pitchFamily="18" charset="0"/>
                                </a:rPr>
                                <m:t>𝐼</m:t>
                              </m:r>
                            </m:e>
                            <m:sub>
                              <m:r>
                                <a:rPr lang="ja-JP" altLang="en-US" sz="1400" i="1">
                                  <a:latin typeface="Cambria Math" panose="02040503050406030204" pitchFamily="18" charset="0"/>
                                </a:rPr>
                                <m:t>𝐿</m:t>
                              </m:r>
                            </m:sub>
                          </m:sSub>
                        </m:e>
                      </m:d>
                      <m:r>
                        <a:rPr lang="ja-JP" altLang="en-US" sz="1400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US" altLang="ja-JP" sz="1400" i="1">
                          <a:latin typeface="Cambria Math" panose="02040503050406030204" pitchFamily="18" charset="0"/>
                        </a:rPr>
                        <m:t>𝐿𝑈𝑇</m:t>
                      </m:r>
                      <m:d>
                        <m:dPr>
                          <m:ctrlPr>
                            <a:rPr lang="ja-JP" altLang="en-US" sz="14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m:rPr>
                              <m:sty m:val="p"/>
                            </m:rPr>
                            <a:rPr lang="ja-JP" altLang="en-US" sz="1400">
                              <a:latin typeface="Cambria Math" panose="02040503050406030204" pitchFamily="18" charset="0"/>
                            </a:rPr>
                            <m:t>Δ</m:t>
                          </m:r>
                          <m:sSub>
                            <m:sSubPr>
                              <m:ctrlPr>
                                <a:rPr lang="ja-JP" altLang="en-US" sz="14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ja-JP" altLang="en-US" sz="1400" i="1">
                                  <a:latin typeface="Cambria Math" panose="02040503050406030204" pitchFamily="18" charset="0"/>
                                </a:rPr>
                                <m:t>𝐼</m:t>
                              </m:r>
                            </m:e>
                            <m:sub>
                              <m:r>
                                <a:rPr lang="ja-JP" altLang="en-US" sz="1400" i="1">
                                  <a:latin typeface="Cambria Math" panose="02040503050406030204" pitchFamily="18" charset="0"/>
                                </a:rPr>
                                <m:t>𝑅</m:t>
                              </m:r>
                            </m:sub>
                          </m:sSub>
                        </m:e>
                      </m:d>
                    </m:oMath>
                  </m:oMathPara>
                </a14:m>
                <a:endParaRPr lang="en-US" altLang="ja-JP" sz="1400" i="1" dirty="0">
                  <a:latin typeface="Cambria Math" panose="02040503050406030204" pitchFamily="18" charset="0"/>
                </a:endParaRPr>
              </a:p>
              <a:p>
                <a:r>
                  <a:rPr lang="ja-JP" altLang="en-US" sz="1400" dirty="0"/>
                  <a:t>                           </a:t>
                </a:r>
                <a14:m>
                  <m:oMath xmlns:m="http://schemas.openxmlformats.org/officeDocument/2006/math">
                    <m:r>
                      <a:rPr lang="ja-JP" altLang="en-US" sz="1400">
                        <a:latin typeface="Cambria Math" panose="02040503050406030204" pitchFamily="18" charset="0"/>
                      </a:rPr>
                      <m:t>+</m:t>
                    </m:r>
                    <m:r>
                      <a:rPr lang="en-US" altLang="ja-JP" sz="1400" i="1">
                        <a:latin typeface="Cambria Math" panose="02040503050406030204" pitchFamily="18" charset="0"/>
                      </a:rPr>
                      <m:t>𝐿𝑈𝑇</m:t>
                    </m:r>
                    <m:d>
                      <m:dPr>
                        <m:ctrlPr>
                          <a:rPr lang="ja-JP" altLang="en-US" sz="14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m:rPr>
                            <m:sty m:val="p"/>
                          </m:rPr>
                          <a:rPr lang="ja-JP" altLang="en-US" sz="1400">
                            <a:latin typeface="Cambria Math" panose="02040503050406030204" pitchFamily="18" charset="0"/>
                          </a:rPr>
                          <m:t>Δ</m:t>
                        </m:r>
                        <m:sSub>
                          <m:sSubPr>
                            <m:ctrlPr>
                              <a:rPr lang="ja-JP" altLang="en-US" sz="14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ja-JP" altLang="en-US" sz="1400" i="1">
                                <a:latin typeface="Cambria Math" panose="02040503050406030204" pitchFamily="18" charset="0"/>
                              </a:rPr>
                              <m:t>𝐼</m:t>
                            </m:r>
                          </m:e>
                          <m:sub>
                            <m:r>
                              <a:rPr lang="ja-JP" altLang="en-US" sz="1400" i="1">
                                <a:latin typeface="Cambria Math" panose="02040503050406030204" pitchFamily="18" charset="0"/>
                              </a:rPr>
                              <m:t>𝐴</m:t>
                            </m:r>
                            <m:r>
                              <a:rPr lang="en-US" altLang="ja-JP" sz="1400" b="0" i="1" smtClean="0">
                                <a:latin typeface="Cambria Math" panose="02040503050406030204" pitchFamily="18" charset="0"/>
                              </a:rPr>
                              <m:t>𝐿</m:t>
                            </m:r>
                          </m:sub>
                        </m:sSub>
                      </m:e>
                    </m:d>
                    <m:r>
                      <a:rPr lang="ja-JP" altLang="en-US" sz="1400">
                        <a:latin typeface="Cambria Math" panose="02040503050406030204" pitchFamily="18" charset="0"/>
                      </a:rPr>
                      <m:t>+</m:t>
                    </m:r>
                    <m:r>
                      <a:rPr lang="en-US" altLang="ja-JP" sz="1400" i="1">
                        <a:latin typeface="Cambria Math" panose="02040503050406030204" pitchFamily="18" charset="0"/>
                      </a:rPr>
                      <m:t>𝐿𝑈𝑇</m:t>
                    </m:r>
                    <m:d>
                      <m:dPr>
                        <m:ctrlPr>
                          <a:rPr lang="ja-JP" altLang="en-US" sz="14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m:rPr>
                            <m:sty m:val="p"/>
                          </m:rPr>
                          <a:rPr lang="ja-JP" altLang="en-US" sz="1400">
                            <a:latin typeface="Cambria Math" panose="02040503050406030204" pitchFamily="18" charset="0"/>
                          </a:rPr>
                          <m:t>Δ</m:t>
                        </m:r>
                        <m:sSub>
                          <m:sSubPr>
                            <m:ctrlPr>
                              <a:rPr lang="ja-JP" altLang="en-US" sz="14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ja-JP" altLang="en-US" sz="1400" i="1">
                                <a:latin typeface="Cambria Math" panose="02040503050406030204" pitchFamily="18" charset="0"/>
                              </a:rPr>
                              <m:t>𝐼</m:t>
                            </m:r>
                          </m:e>
                          <m:sub>
                            <m:r>
                              <a:rPr lang="en-US" altLang="ja-JP" sz="1400" b="0" i="1" smtClean="0">
                                <a:latin typeface="Cambria Math" panose="02040503050406030204" pitchFamily="18" charset="0"/>
                              </a:rPr>
                              <m:t>𝐴𝑅</m:t>
                            </m:r>
                          </m:sub>
                        </m:sSub>
                      </m:e>
                    </m:d>
                    <m:r>
                      <a:rPr lang="ja-JP" altLang="en-US" sz="1400">
                        <a:latin typeface="Cambria Math" panose="02040503050406030204" pitchFamily="18" charset="0"/>
                      </a:rPr>
                      <m:t>+</m:t>
                    </m:r>
                    <m:r>
                      <a:rPr lang="en-US" altLang="ja-JP" sz="1400" i="1">
                        <a:latin typeface="Cambria Math" panose="02040503050406030204" pitchFamily="18" charset="0"/>
                      </a:rPr>
                      <m:t>𝐿𝑈𝑇</m:t>
                    </m:r>
                    <m:d>
                      <m:dPr>
                        <m:ctrlPr>
                          <a:rPr lang="ja-JP" altLang="en-US" sz="14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m:rPr>
                            <m:sty m:val="p"/>
                          </m:rPr>
                          <a:rPr lang="ja-JP" altLang="en-US" sz="1400">
                            <a:latin typeface="Cambria Math" panose="02040503050406030204" pitchFamily="18" charset="0"/>
                          </a:rPr>
                          <m:t>Δ</m:t>
                        </m:r>
                        <m:sSub>
                          <m:sSubPr>
                            <m:ctrlPr>
                              <a:rPr lang="ja-JP" altLang="en-US" sz="14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ja-JP" altLang="en-US" sz="1400" i="1">
                                <a:latin typeface="Cambria Math" panose="02040503050406030204" pitchFamily="18" charset="0"/>
                              </a:rPr>
                              <m:t>𝐼</m:t>
                            </m:r>
                          </m:e>
                          <m:sub>
                            <m:r>
                              <a:rPr lang="en-US" altLang="ja-JP" sz="1400" b="0" i="1" smtClean="0">
                                <a:latin typeface="Cambria Math" panose="02040503050406030204" pitchFamily="18" charset="0"/>
                              </a:rPr>
                              <m:t>𝐵</m:t>
                            </m:r>
                            <m:r>
                              <a:rPr lang="ja-JP" altLang="en-US" sz="1400" i="1">
                                <a:latin typeface="Cambria Math" panose="02040503050406030204" pitchFamily="18" charset="0"/>
                              </a:rPr>
                              <m:t>𝐿</m:t>
                            </m:r>
                          </m:sub>
                        </m:sSub>
                      </m:e>
                    </m:d>
                    <m:r>
                      <a:rPr lang="ja-JP" altLang="en-US" sz="1400">
                        <a:latin typeface="Cambria Math" panose="02040503050406030204" pitchFamily="18" charset="0"/>
                      </a:rPr>
                      <m:t>+</m:t>
                    </m:r>
                    <m:r>
                      <a:rPr lang="en-US" altLang="ja-JP" sz="1400" i="1">
                        <a:latin typeface="Cambria Math" panose="02040503050406030204" pitchFamily="18" charset="0"/>
                      </a:rPr>
                      <m:t>𝐿𝑈𝑇</m:t>
                    </m:r>
                    <m:d>
                      <m:dPr>
                        <m:ctrlPr>
                          <a:rPr lang="ja-JP" altLang="en-US" sz="14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m:rPr>
                            <m:sty m:val="p"/>
                          </m:rPr>
                          <a:rPr lang="ja-JP" altLang="en-US" sz="1400">
                            <a:latin typeface="Cambria Math" panose="02040503050406030204" pitchFamily="18" charset="0"/>
                          </a:rPr>
                          <m:t>Δ</m:t>
                        </m:r>
                        <m:sSub>
                          <m:sSubPr>
                            <m:ctrlPr>
                              <a:rPr lang="ja-JP" altLang="en-US" sz="14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ja-JP" altLang="en-US" sz="1400" i="1">
                                <a:latin typeface="Cambria Math" panose="02040503050406030204" pitchFamily="18" charset="0"/>
                              </a:rPr>
                              <m:t>𝐼</m:t>
                            </m:r>
                          </m:e>
                          <m:sub>
                            <m:r>
                              <a:rPr lang="en-US" altLang="ja-JP" sz="1400" b="0" i="1" smtClean="0">
                                <a:latin typeface="Cambria Math" panose="02040503050406030204" pitchFamily="18" charset="0"/>
                              </a:rPr>
                              <m:t>𝐵</m:t>
                            </m:r>
                            <m:r>
                              <a:rPr lang="ja-JP" altLang="en-US" sz="1400" i="1">
                                <a:latin typeface="Cambria Math" panose="02040503050406030204" pitchFamily="18" charset="0"/>
                              </a:rPr>
                              <m:t>𝑅</m:t>
                            </m:r>
                          </m:sub>
                        </m:sSub>
                      </m:e>
                    </m:d>
                  </m:oMath>
                </a14:m>
                <a:r>
                  <a:rPr lang="en-US" altLang="ja-JP" sz="1400" dirty="0"/>
                  <a:t>)</a:t>
                </a:r>
                <a:endParaRPr lang="ja-JP" altLang="en-US" sz="1400" dirty="0"/>
              </a:p>
            </p:txBody>
          </p:sp>
        </mc:Choice>
        <mc:Fallback xmlns="">
          <p:sp>
            <p:nvSpPr>
              <p:cNvPr id="88" name="正方形/長方形 87">
                <a:extLst>
                  <a:ext uri="{FF2B5EF4-FFF2-40B4-BE49-F238E27FC236}">
                    <a16:creationId xmlns:a16="http://schemas.microsoft.com/office/drawing/2014/main" id="{DB28A36E-2436-4DEB-AE79-53222167B316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19872" y="3507854"/>
                <a:ext cx="5616623" cy="523220"/>
              </a:xfrm>
              <a:prstGeom prst="rect">
                <a:avLst/>
              </a:prstGeom>
              <a:blipFill>
                <a:blip r:embed="rId3"/>
                <a:stretch>
                  <a:fillRect b="-11628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9" name="正方形/長方形 88">
                <a:extLst>
                  <a:ext uri="{FF2B5EF4-FFF2-40B4-BE49-F238E27FC236}">
                    <a16:creationId xmlns:a16="http://schemas.microsoft.com/office/drawing/2014/main" id="{F50EDBB8-DC4B-4B2A-93D9-B41E07D846BD}"/>
                  </a:ext>
                </a:extLst>
              </p:cNvPr>
              <p:cNvSpPr/>
              <p:nvPr/>
            </p:nvSpPr>
            <p:spPr>
              <a:xfrm>
                <a:off x="3419872" y="1851670"/>
                <a:ext cx="4680520" cy="30777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ja-JP" altLang="en-US" sz="140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ja-JP" altLang="en-US" sz="1400" i="1">
                              <a:latin typeface="Cambria Math" panose="02040503050406030204" pitchFamily="18" charset="0"/>
                            </a:rPr>
                            <m:t>𝐼</m:t>
                          </m:r>
                        </m:e>
                        <m:sub>
                          <m:r>
                            <a:rPr lang="en-US" altLang="ja-JP" sz="1400" b="0" i="1" smtClean="0">
                              <a:latin typeface="Cambria Math" panose="02040503050406030204" pitchFamily="18" charset="0"/>
                            </a:rPr>
                            <m:t>𝑂𝑈𝑇</m:t>
                          </m:r>
                        </m:sub>
                      </m:sSub>
                      <m:r>
                        <a:rPr lang="ja-JP" altLang="en-US" sz="1400" i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altLang="ja-JP" sz="1400" b="0" i="1" smtClean="0">
                          <a:latin typeface="Cambria Math" panose="02040503050406030204" pitchFamily="18" charset="0"/>
                        </a:rPr>
                        <m:t>𝐶𝑙𝑖𝑝</m:t>
                      </m:r>
                      <m:r>
                        <a:rPr lang="en-US" altLang="ja-JP" sz="1400" b="0" i="1" smtClean="0">
                          <a:latin typeface="Cambria Math" panose="02040503050406030204" pitchFamily="18" charset="0"/>
                        </a:rPr>
                        <m:t>3(</m:t>
                      </m:r>
                      <m:sSub>
                        <m:sSubPr>
                          <m:ctrlPr>
                            <a:rPr lang="ja-JP" altLang="en-US" sz="14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ja-JP" altLang="en-US" sz="1400" i="1">
                              <a:latin typeface="Cambria Math" panose="02040503050406030204" pitchFamily="18" charset="0"/>
                            </a:rPr>
                            <m:t>𝐼</m:t>
                          </m:r>
                        </m:e>
                        <m:sub>
                          <m:r>
                            <a:rPr lang="en-US" altLang="ja-JP" sz="1400" b="0" i="1" smtClean="0">
                              <a:latin typeface="Cambria Math" panose="02040503050406030204" pitchFamily="18" charset="0"/>
                            </a:rPr>
                            <m:t>𝐼𝑁</m:t>
                          </m:r>
                        </m:sub>
                      </m:sSub>
                      <m:r>
                        <a:rPr lang="ja-JP" altLang="en-US" sz="1400" i="0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US" altLang="ja-JP" sz="1400" b="0" i="1" smtClean="0">
                          <a:latin typeface="Cambria Math" panose="02040503050406030204" pitchFamily="18" charset="0"/>
                        </a:rPr>
                        <m:t>𝐵𝑖𝑓𝑂𝑓𝑓𝑠𝑒𝑡</m:t>
                      </m:r>
                      <m:r>
                        <a:rPr lang="en-US" altLang="ja-JP" sz="1400" b="0" i="1" smtClean="0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US" altLang="ja-JP" sz="1400" b="0" i="1" smtClean="0">
                          <a:latin typeface="Cambria Math" panose="02040503050406030204" pitchFamily="18" charset="0"/>
                        </a:rPr>
                        <m:t>𝑆𝑎𝑜𝑂𝑓𝑓𝑠𝑒𝑡</m:t>
                      </m:r>
                      <m:r>
                        <a:rPr lang="en-US" altLang="ja-JP" sz="1400" b="0" i="1" smtClean="0"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ja-JP" altLang="en-US" sz="14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89" name="正方形/長方形 88">
                <a:extLst>
                  <a:ext uri="{FF2B5EF4-FFF2-40B4-BE49-F238E27FC236}">
                    <a16:creationId xmlns:a16="http://schemas.microsoft.com/office/drawing/2014/main" id="{F50EDBB8-DC4B-4B2A-93D9-B41E07D846BD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19872" y="1851670"/>
                <a:ext cx="4680520" cy="307777"/>
              </a:xfrm>
              <a:prstGeom prst="rect">
                <a:avLst/>
              </a:prstGeom>
              <a:blipFill>
                <a:blip r:embed="rId4"/>
                <a:stretch>
                  <a:fillRect b="-10000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0" name="正方形/長方形 89">
            <a:extLst>
              <a:ext uri="{FF2B5EF4-FFF2-40B4-BE49-F238E27FC236}">
                <a16:creationId xmlns:a16="http://schemas.microsoft.com/office/drawing/2014/main" id="{F1359853-28F3-40EC-9B19-7DEF02100EA2}"/>
              </a:ext>
            </a:extLst>
          </p:cNvPr>
          <p:cNvSpPr/>
          <p:nvPr/>
        </p:nvSpPr>
        <p:spPr bwMode="auto">
          <a:xfrm>
            <a:off x="848228" y="3783626"/>
            <a:ext cx="228600" cy="228600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lIns="18000" tIns="36000" rIns="36000" bIns="36000" rtlCol="0" anchor="ctr"/>
          <a:lstStyle/>
          <a:p>
            <a:pPr algn="ctr"/>
            <a:endParaRPr kumimoji="1" lang="ja-JP" altLang="en-US" sz="1000" dirty="0">
              <a:latin typeface="Arial" panose="020B0604020202020204" pitchFamily="34" charset="0"/>
              <a:ea typeface="HGPｺﾞｼｯｸE" panose="020B0900000000000000" pitchFamily="50" charset="-128"/>
              <a:cs typeface="Arial" panose="020B0604020202020204" pitchFamily="34" charset="0"/>
            </a:endParaRPr>
          </a:p>
        </p:txBody>
      </p:sp>
      <p:sp>
        <p:nvSpPr>
          <p:cNvPr id="91" name="正方形/長方形 90">
            <a:extLst>
              <a:ext uri="{FF2B5EF4-FFF2-40B4-BE49-F238E27FC236}">
                <a16:creationId xmlns:a16="http://schemas.microsoft.com/office/drawing/2014/main" id="{F62B62D9-9497-4865-B262-2F094B377CE6}"/>
              </a:ext>
            </a:extLst>
          </p:cNvPr>
          <p:cNvSpPr/>
          <p:nvPr/>
        </p:nvSpPr>
        <p:spPr bwMode="auto">
          <a:xfrm>
            <a:off x="848228" y="3555026"/>
            <a:ext cx="228600" cy="2286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lIns="18000" tIns="36000" rIns="36000" bIns="36000" rtlCol="0" anchor="ctr"/>
          <a:lstStyle/>
          <a:p>
            <a:pPr algn="ctr"/>
            <a:endParaRPr kumimoji="1" lang="ja-JP" altLang="en-US" sz="1000" dirty="0">
              <a:latin typeface="Arial" panose="020B0604020202020204" pitchFamily="34" charset="0"/>
              <a:ea typeface="HGPｺﾞｼｯｸE" panose="020B0900000000000000" pitchFamily="50" charset="-128"/>
              <a:cs typeface="Arial" panose="020B0604020202020204" pitchFamily="34" charset="0"/>
            </a:endParaRPr>
          </a:p>
        </p:txBody>
      </p:sp>
      <p:sp>
        <p:nvSpPr>
          <p:cNvPr id="108" name="正方形/長方形 107">
            <a:extLst>
              <a:ext uri="{FF2B5EF4-FFF2-40B4-BE49-F238E27FC236}">
                <a16:creationId xmlns:a16="http://schemas.microsoft.com/office/drawing/2014/main" id="{688B24F8-74D5-44BC-AA2C-3FCD5407658F}"/>
              </a:ext>
            </a:extLst>
          </p:cNvPr>
          <p:cNvSpPr/>
          <p:nvPr/>
        </p:nvSpPr>
        <p:spPr bwMode="auto">
          <a:xfrm>
            <a:off x="619628" y="3783626"/>
            <a:ext cx="228600" cy="2286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lIns="18000" tIns="36000" rIns="36000" bIns="36000" rtlCol="0" anchor="ctr"/>
          <a:lstStyle/>
          <a:p>
            <a:pPr algn="ctr"/>
            <a:endParaRPr kumimoji="1" lang="ja-JP" altLang="en-US" sz="1000" dirty="0">
              <a:latin typeface="Arial" panose="020B0604020202020204" pitchFamily="34" charset="0"/>
              <a:ea typeface="HGPｺﾞｼｯｸE" panose="020B0900000000000000" pitchFamily="50" charset="-128"/>
              <a:cs typeface="Arial" panose="020B0604020202020204" pitchFamily="34" charset="0"/>
            </a:endParaRPr>
          </a:p>
        </p:txBody>
      </p:sp>
      <p:sp>
        <p:nvSpPr>
          <p:cNvPr id="109" name="正方形/長方形 108">
            <a:extLst>
              <a:ext uri="{FF2B5EF4-FFF2-40B4-BE49-F238E27FC236}">
                <a16:creationId xmlns:a16="http://schemas.microsoft.com/office/drawing/2014/main" id="{7B603137-22B3-4CA7-A4D9-4AF533D3C5F5}"/>
              </a:ext>
            </a:extLst>
          </p:cNvPr>
          <p:cNvSpPr/>
          <p:nvPr/>
        </p:nvSpPr>
        <p:spPr bwMode="auto">
          <a:xfrm>
            <a:off x="1076828" y="3783626"/>
            <a:ext cx="228600" cy="2286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lIns="18000" tIns="36000" rIns="36000" bIns="36000" rtlCol="0" anchor="ctr"/>
          <a:lstStyle/>
          <a:p>
            <a:pPr algn="ctr"/>
            <a:endParaRPr kumimoji="1" lang="ja-JP" altLang="en-US" sz="1000" dirty="0">
              <a:latin typeface="Arial" panose="020B0604020202020204" pitchFamily="34" charset="0"/>
              <a:ea typeface="HGPｺﾞｼｯｸE" panose="020B0900000000000000" pitchFamily="50" charset="-128"/>
              <a:cs typeface="Arial" panose="020B0604020202020204" pitchFamily="34" charset="0"/>
            </a:endParaRPr>
          </a:p>
        </p:txBody>
      </p:sp>
      <p:sp>
        <p:nvSpPr>
          <p:cNvPr id="110" name="正方形/長方形 109">
            <a:extLst>
              <a:ext uri="{FF2B5EF4-FFF2-40B4-BE49-F238E27FC236}">
                <a16:creationId xmlns:a16="http://schemas.microsoft.com/office/drawing/2014/main" id="{4CD1AF33-67C0-44CA-8762-01ED942E6F55}"/>
              </a:ext>
            </a:extLst>
          </p:cNvPr>
          <p:cNvSpPr/>
          <p:nvPr/>
        </p:nvSpPr>
        <p:spPr bwMode="auto">
          <a:xfrm>
            <a:off x="848228" y="4012226"/>
            <a:ext cx="228600" cy="2286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lIns="18000" tIns="36000" rIns="36000" bIns="36000" rtlCol="0" anchor="ctr"/>
          <a:lstStyle/>
          <a:p>
            <a:pPr algn="ctr"/>
            <a:endParaRPr kumimoji="1" lang="ja-JP" altLang="en-US" sz="1000" dirty="0">
              <a:latin typeface="Arial" panose="020B0604020202020204" pitchFamily="34" charset="0"/>
              <a:ea typeface="HGPｺﾞｼｯｸE" panose="020B0900000000000000" pitchFamily="50" charset="-128"/>
              <a:cs typeface="Arial" panose="020B0604020202020204" pitchFamily="34" charset="0"/>
            </a:endParaRPr>
          </a:p>
        </p:txBody>
      </p:sp>
      <p:sp>
        <p:nvSpPr>
          <p:cNvPr id="124" name="正方形/長方形 123">
            <a:extLst>
              <a:ext uri="{FF2B5EF4-FFF2-40B4-BE49-F238E27FC236}">
                <a16:creationId xmlns:a16="http://schemas.microsoft.com/office/drawing/2014/main" id="{0894D1F6-8241-4FA1-A838-35C22212DCB3}"/>
              </a:ext>
            </a:extLst>
          </p:cNvPr>
          <p:cNvSpPr/>
          <p:nvPr/>
        </p:nvSpPr>
        <p:spPr bwMode="auto">
          <a:xfrm>
            <a:off x="619628" y="3555026"/>
            <a:ext cx="228600" cy="2286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lIns="18000" tIns="36000" rIns="36000" bIns="36000" rtlCol="0" anchor="ctr"/>
          <a:lstStyle/>
          <a:p>
            <a:pPr algn="ctr"/>
            <a:endParaRPr kumimoji="1" lang="ja-JP" altLang="en-US" sz="1000" dirty="0">
              <a:latin typeface="Arial" panose="020B0604020202020204" pitchFamily="34" charset="0"/>
              <a:ea typeface="HGPｺﾞｼｯｸE" panose="020B0900000000000000" pitchFamily="50" charset="-128"/>
              <a:cs typeface="Arial" panose="020B0604020202020204" pitchFamily="34" charset="0"/>
            </a:endParaRPr>
          </a:p>
        </p:txBody>
      </p:sp>
      <p:sp>
        <p:nvSpPr>
          <p:cNvPr id="126" name="正方形/長方形 125">
            <a:extLst>
              <a:ext uri="{FF2B5EF4-FFF2-40B4-BE49-F238E27FC236}">
                <a16:creationId xmlns:a16="http://schemas.microsoft.com/office/drawing/2014/main" id="{82192162-309C-4EE5-8C3A-75C9AE866E8B}"/>
              </a:ext>
            </a:extLst>
          </p:cNvPr>
          <p:cNvSpPr/>
          <p:nvPr/>
        </p:nvSpPr>
        <p:spPr bwMode="auto">
          <a:xfrm>
            <a:off x="1076828" y="3555026"/>
            <a:ext cx="228600" cy="2286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lIns="18000" tIns="36000" rIns="36000" bIns="36000" rtlCol="0" anchor="ctr"/>
          <a:lstStyle/>
          <a:p>
            <a:pPr algn="ctr"/>
            <a:endParaRPr kumimoji="1" lang="ja-JP" altLang="en-US" sz="1000" dirty="0">
              <a:latin typeface="Arial" panose="020B0604020202020204" pitchFamily="34" charset="0"/>
              <a:ea typeface="HGPｺﾞｼｯｸE" panose="020B0900000000000000" pitchFamily="50" charset="-128"/>
              <a:cs typeface="Arial" panose="020B0604020202020204" pitchFamily="34" charset="0"/>
            </a:endParaRPr>
          </a:p>
        </p:txBody>
      </p:sp>
      <p:sp>
        <p:nvSpPr>
          <p:cNvPr id="127" name="正方形/長方形 126">
            <a:extLst>
              <a:ext uri="{FF2B5EF4-FFF2-40B4-BE49-F238E27FC236}">
                <a16:creationId xmlns:a16="http://schemas.microsoft.com/office/drawing/2014/main" id="{E63AD4E8-9AA2-49DA-A399-E72172EDCF85}"/>
              </a:ext>
            </a:extLst>
          </p:cNvPr>
          <p:cNvSpPr/>
          <p:nvPr/>
        </p:nvSpPr>
        <p:spPr bwMode="auto">
          <a:xfrm>
            <a:off x="619628" y="4012226"/>
            <a:ext cx="228600" cy="2286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lIns="18000" tIns="36000" rIns="36000" bIns="36000" rtlCol="0" anchor="ctr"/>
          <a:lstStyle/>
          <a:p>
            <a:pPr algn="ctr"/>
            <a:endParaRPr kumimoji="1" lang="ja-JP" altLang="en-US" sz="1000" dirty="0">
              <a:latin typeface="Arial" panose="020B0604020202020204" pitchFamily="34" charset="0"/>
              <a:ea typeface="HGPｺﾞｼｯｸE" panose="020B0900000000000000" pitchFamily="50" charset="-128"/>
              <a:cs typeface="Arial" panose="020B0604020202020204" pitchFamily="34" charset="0"/>
            </a:endParaRPr>
          </a:p>
        </p:txBody>
      </p:sp>
      <p:sp>
        <p:nvSpPr>
          <p:cNvPr id="130" name="正方形/長方形 129">
            <a:extLst>
              <a:ext uri="{FF2B5EF4-FFF2-40B4-BE49-F238E27FC236}">
                <a16:creationId xmlns:a16="http://schemas.microsoft.com/office/drawing/2014/main" id="{E05917C3-E564-4620-8027-8D5E4AC840EF}"/>
              </a:ext>
            </a:extLst>
          </p:cNvPr>
          <p:cNvSpPr/>
          <p:nvPr/>
        </p:nvSpPr>
        <p:spPr bwMode="auto">
          <a:xfrm>
            <a:off x="1076828" y="4012226"/>
            <a:ext cx="228600" cy="2286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lIns="18000" tIns="36000" rIns="36000" bIns="36000" rtlCol="0" anchor="ctr"/>
          <a:lstStyle/>
          <a:p>
            <a:pPr algn="ctr"/>
            <a:endParaRPr kumimoji="1" lang="ja-JP" altLang="en-US" sz="1000" dirty="0">
              <a:latin typeface="Arial" panose="020B0604020202020204" pitchFamily="34" charset="0"/>
              <a:ea typeface="HGPｺﾞｼｯｸE" panose="020B0900000000000000" pitchFamily="50" charset="-128"/>
              <a:cs typeface="Arial" panose="020B0604020202020204" pitchFamily="34" charset="0"/>
            </a:endParaRPr>
          </a:p>
        </p:txBody>
      </p:sp>
      <p:cxnSp>
        <p:nvCxnSpPr>
          <p:cNvPr id="146" name="直線コネクタ 145">
            <a:extLst>
              <a:ext uri="{FF2B5EF4-FFF2-40B4-BE49-F238E27FC236}">
                <a16:creationId xmlns:a16="http://schemas.microsoft.com/office/drawing/2014/main" id="{D27DD095-A737-4D2C-95A8-A5B1AF689835}"/>
              </a:ext>
            </a:extLst>
          </p:cNvPr>
          <p:cNvCxnSpPr>
            <a:cxnSpLocks/>
          </p:cNvCxnSpPr>
          <p:nvPr/>
        </p:nvCxnSpPr>
        <p:spPr bwMode="auto">
          <a:xfrm flipV="1">
            <a:off x="971600" y="3579862"/>
            <a:ext cx="648072" cy="308992"/>
          </a:xfrm>
          <a:prstGeom prst="line">
            <a:avLst/>
          </a:prstGeom>
          <a:solidFill>
            <a:schemeClr val="accent1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47" name="テキスト ボックス 146">
            <a:extLst>
              <a:ext uri="{FF2B5EF4-FFF2-40B4-BE49-F238E27FC236}">
                <a16:creationId xmlns:a16="http://schemas.microsoft.com/office/drawing/2014/main" id="{515F0713-32EC-4669-8266-052EC3EFC9A6}"/>
              </a:ext>
            </a:extLst>
          </p:cNvPr>
          <p:cNvSpPr txBox="1"/>
          <p:nvPr/>
        </p:nvSpPr>
        <p:spPr>
          <a:xfrm>
            <a:off x="1571670" y="3326426"/>
            <a:ext cx="135646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4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Current Sample</a:t>
            </a:r>
            <a:endParaRPr kumimoji="1" lang="ja-JP" altLang="en-US" sz="1400" dirty="0"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  <p:cxnSp>
        <p:nvCxnSpPr>
          <p:cNvPr id="148" name="直線コネクタ 147">
            <a:extLst>
              <a:ext uri="{FF2B5EF4-FFF2-40B4-BE49-F238E27FC236}">
                <a16:creationId xmlns:a16="http://schemas.microsoft.com/office/drawing/2014/main" id="{509A3BEC-F966-4CE8-B42B-2E45898A5356}"/>
              </a:ext>
            </a:extLst>
          </p:cNvPr>
          <p:cNvCxnSpPr>
            <a:cxnSpLocks/>
          </p:cNvCxnSpPr>
          <p:nvPr/>
        </p:nvCxnSpPr>
        <p:spPr bwMode="auto">
          <a:xfrm flipV="1">
            <a:off x="1000628" y="3867894"/>
            <a:ext cx="619044" cy="296732"/>
          </a:xfrm>
          <a:prstGeom prst="line">
            <a:avLst/>
          </a:prstGeom>
          <a:solidFill>
            <a:schemeClr val="accent1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49" name="テキスト ボックス 148">
            <a:extLst>
              <a:ext uri="{FF2B5EF4-FFF2-40B4-BE49-F238E27FC236}">
                <a16:creationId xmlns:a16="http://schemas.microsoft.com/office/drawing/2014/main" id="{035232A7-8516-4F67-AE7D-046993184617}"/>
              </a:ext>
            </a:extLst>
          </p:cNvPr>
          <p:cNvSpPr txBox="1"/>
          <p:nvPr/>
        </p:nvSpPr>
        <p:spPr>
          <a:xfrm>
            <a:off x="1571670" y="3631226"/>
            <a:ext cx="163217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4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Reference Samples</a:t>
            </a:r>
            <a:endParaRPr kumimoji="1" lang="ja-JP" altLang="en-US" sz="1400" dirty="0"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29385217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2" name="Rectangle 11">
            <a:extLst>
              <a:ext uri="{FF2B5EF4-FFF2-40B4-BE49-F238E27FC236}">
                <a16:creationId xmlns:a16="http://schemas.microsoft.com/office/drawing/2014/main" id="{ECC76970-2324-4098-8555-30AEC205095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5750" y="-47453"/>
            <a:ext cx="66405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004286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68653" tIns="34327" rIns="68653" bIns="34327" anchor="ctr"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ja-JP" sz="2400" dirty="0">
                <a:solidFill>
                  <a:schemeClr val="bg1"/>
                </a:solidFill>
              </a:rPr>
              <a:t>Introduction</a:t>
            </a:r>
          </a:p>
        </p:txBody>
      </p:sp>
      <p:graphicFrame>
        <p:nvGraphicFramePr>
          <p:cNvPr id="32" name="表 31">
            <a:extLst>
              <a:ext uri="{FF2B5EF4-FFF2-40B4-BE49-F238E27FC236}">
                <a16:creationId xmlns:a16="http://schemas.microsoft.com/office/drawing/2014/main" id="{86D40D2C-A887-47AD-843E-8EFB6B6F681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29759093"/>
              </p:ext>
            </p:extLst>
          </p:nvPr>
        </p:nvGraphicFramePr>
        <p:xfrm>
          <a:off x="395536" y="915566"/>
          <a:ext cx="8280920" cy="2255520"/>
        </p:xfrm>
        <a:graphic>
          <a:graphicData uri="http://schemas.openxmlformats.org/drawingml/2006/table">
            <a:tbl>
              <a:tblPr/>
              <a:tblGrid>
                <a:gridCol w="1600518">
                  <a:extLst>
                    <a:ext uri="{9D8B030D-6E8A-4147-A177-3AD203B41FA5}">
                      <a16:colId xmlns:a16="http://schemas.microsoft.com/office/drawing/2014/main" val="3994657915"/>
                    </a:ext>
                  </a:extLst>
                </a:gridCol>
                <a:gridCol w="2215906">
                  <a:extLst>
                    <a:ext uri="{9D8B030D-6E8A-4147-A177-3AD203B41FA5}">
                      <a16:colId xmlns:a16="http://schemas.microsoft.com/office/drawing/2014/main" val="173632261"/>
                    </a:ext>
                  </a:extLst>
                </a:gridCol>
                <a:gridCol w="2232248">
                  <a:extLst>
                    <a:ext uri="{9D8B030D-6E8A-4147-A177-3AD203B41FA5}">
                      <a16:colId xmlns:a16="http://schemas.microsoft.com/office/drawing/2014/main" val="2146473218"/>
                    </a:ext>
                  </a:extLst>
                </a:gridCol>
                <a:gridCol w="2232248">
                  <a:extLst>
                    <a:ext uri="{9D8B030D-6E8A-4147-A177-3AD203B41FA5}">
                      <a16:colId xmlns:a16="http://schemas.microsoft.com/office/drawing/2014/main" val="3609099303"/>
                    </a:ext>
                  </a:extLst>
                </a:gridCol>
              </a:tblGrid>
              <a:tr h="275831">
                <a:tc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/>
                        <a:t>SAO (Band Offset)</a:t>
                      </a:r>
                      <a:endParaRPr kumimoji="1" lang="ja-JP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/>
                        <a:t>SAO (Edge Offset)</a:t>
                      </a:r>
                      <a:endParaRPr kumimoji="1" lang="ja-JP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/>
                        <a:t>BIF</a:t>
                      </a:r>
                      <a:endParaRPr kumimoji="1" lang="ja-JP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50999988"/>
                  </a:ext>
                </a:extLst>
              </a:tr>
              <a:tr h="275831">
                <a:tc>
                  <a:txBody>
                    <a:bodyPr/>
                    <a:lstStyle/>
                    <a:p>
                      <a:r>
                        <a:rPr kumimoji="1" lang="en-US" altLang="ja-JP" dirty="0"/>
                        <a:t>apply to</a:t>
                      </a:r>
                      <a:endParaRPr kumimoji="1" lang="ja-JP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 err="1"/>
                        <a:t>Luma</a:t>
                      </a:r>
                      <a:r>
                        <a:rPr kumimoji="1" lang="en-US" altLang="ja-JP" dirty="0"/>
                        <a:t> + Chroma</a:t>
                      </a:r>
                      <a:endParaRPr kumimoji="1" lang="ja-JP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 err="1"/>
                        <a:t>Luma</a:t>
                      </a:r>
                      <a:r>
                        <a:rPr kumimoji="1" lang="en-US" altLang="ja-JP" dirty="0"/>
                        <a:t> + Chroma</a:t>
                      </a:r>
                      <a:endParaRPr kumimoji="1" lang="ja-JP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 err="1"/>
                        <a:t>Luma</a:t>
                      </a:r>
                      <a:endParaRPr kumimoji="1" lang="ja-JP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21919743"/>
                  </a:ext>
                </a:extLst>
              </a:tr>
              <a:tr h="267646">
                <a:tc>
                  <a:txBody>
                    <a:bodyPr/>
                    <a:lstStyle/>
                    <a:p>
                      <a:r>
                        <a:rPr kumimoji="1" lang="en-US" altLang="ja-JP" dirty="0"/>
                        <a:t>on / off</a:t>
                      </a:r>
                      <a:endParaRPr kumimoji="1" lang="ja-JP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/>
                        <a:t>CTU</a:t>
                      </a:r>
                      <a:endParaRPr kumimoji="1" lang="ja-JP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/>
                        <a:t>CTU</a:t>
                      </a:r>
                      <a:endParaRPr kumimoji="1" lang="ja-JP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/>
                        <a:t>CTU</a:t>
                      </a:r>
                      <a:endParaRPr kumimoji="1" lang="ja-JP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75941674"/>
                  </a:ext>
                </a:extLst>
              </a:tr>
              <a:tr h="152400">
                <a:tc>
                  <a:txBody>
                    <a:bodyPr/>
                    <a:lstStyle/>
                    <a:p>
                      <a:r>
                        <a:rPr kumimoji="1" lang="en-US" altLang="ja-JP" dirty="0"/>
                        <a:t>sample reference</a:t>
                      </a:r>
                      <a:endParaRPr kumimoji="1" lang="ja-JP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/>
                        <a:t>1 pixel</a:t>
                      </a:r>
                      <a:endParaRPr kumimoji="1" lang="ja-JP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/>
                        <a:t>3x3 pixel</a:t>
                      </a:r>
                      <a:endParaRPr kumimoji="1" lang="ja-JP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/>
                        <a:t>3x3 pixel</a:t>
                      </a:r>
                      <a:endParaRPr kumimoji="1" lang="ja-JP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99293709"/>
                  </a:ext>
                </a:extLst>
              </a:tr>
              <a:tr h="152400">
                <a:tc>
                  <a:txBody>
                    <a:bodyPr/>
                    <a:lstStyle/>
                    <a:p>
                      <a:r>
                        <a:rPr kumimoji="1" lang="en-US" altLang="ja-JP" dirty="0"/>
                        <a:t>padding</a:t>
                      </a:r>
                      <a:endParaRPr kumimoji="1" lang="ja-JP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/>
                        <a:t>no</a:t>
                      </a:r>
                      <a:endParaRPr kumimoji="1" lang="ja-JP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>
                          <a:solidFill>
                            <a:schemeClr val="tx1"/>
                          </a:solidFill>
                        </a:rPr>
                        <a:t>no</a:t>
                      </a:r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>
                          <a:solidFill>
                            <a:schemeClr val="tx1"/>
                          </a:solidFill>
                        </a:rPr>
                        <a:t>yes</a:t>
                      </a:r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31688484"/>
                  </a:ext>
                </a:extLst>
              </a:tr>
              <a:tr h="161443">
                <a:tc>
                  <a:txBody>
                    <a:bodyPr/>
                    <a:lstStyle/>
                    <a:p>
                      <a:r>
                        <a:rPr kumimoji="1" lang="en-US" altLang="ja-JP" dirty="0"/>
                        <a:t>Offset derivation</a:t>
                      </a:r>
                      <a:endParaRPr kumimoji="1" lang="ja-JP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/>
                        <a:t>signaling 4 offsets, select one using band of sample value</a:t>
                      </a:r>
                      <a:endParaRPr kumimoji="1" lang="ja-JP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/>
                        <a:t>signaling 4 offsets, select one using 2 neighboring differences</a:t>
                      </a:r>
                      <a:endParaRPr kumimoji="1" lang="ja-JP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653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dirty="0"/>
                        <a:t>no signaling, derive using LUT and 8 neighboring differences</a:t>
                      </a:r>
                      <a:endParaRPr kumimoji="1" lang="ja-JP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69598317"/>
                  </a:ext>
                </a:extLst>
              </a:tr>
            </a:tbl>
          </a:graphicData>
        </a:graphic>
      </p:graphicFrame>
      <p:sp>
        <p:nvSpPr>
          <p:cNvPr id="33" name="テキスト ボックス 32">
            <a:extLst>
              <a:ext uri="{FF2B5EF4-FFF2-40B4-BE49-F238E27FC236}">
                <a16:creationId xmlns:a16="http://schemas.microsoft.com/office/drawing/2014/main" id="{B1F68DE3-596C-41E2-98B3-72DE4BFE5589}"/>
              </a:ext>
            </a:extLst>
          </p:cNvPr>
          <p:cNvSpPr txBox="1"/>
          <p:nvPr/>
        </p:nvSpPr>
        <p:spPr>
          <a:xfrm>
            <a:off x="395536" y="3323768"/>
            <a:ext cx="331236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2000" dirty="0"/>
              <a:t>Analysis</a:t>
            </a:r>
            <a:endParaRPr lang="ja-JP" altLang="ja-JP" sz="2000" dirty="0"/>
          </a:p>
        </p:txBody>
      </p:sp>
      <p:sp>
        <p:nvSpPr>
          <p:cNvPr id="34" name="正方形/長方形 33">
            <a:extLst>
              <a:ext uri="{FF2B5EF4-FFF2-40B4-BE49-F238E27FC236}">
                <a16:creationId xmlns:a16="http://schemas.microsoft.com/office/drawing/2014/main" id="{A32517AD-228C-4506-9AD0-A926E13EECF8}"/>
              </a:ext>
            </a:extLst>
          </p:cNvPr>
          <p:cNvSpPr/>
          <p:nvPr/>
        </p:nvSpPr>
        <p:spPr>
          <a:xfrm>
            <a:off x="179512" y="3420488"/>
            <a:ext cx="216024" cy="216024"/>
          </a:xfrm>
          <a:prstGeom prst="rect">
            <a:avLst/>
          </a:prstGeom>
          <a:solidFill>
            <a:srgbClr val="0041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5" name="テキスト ボックス 34">
            <a:extLst>
              <a:ext uri="{FF2B5EF4-FFF2-40B4-BE49-F238E27FC236}">
                <a16:creationId xmlns:a16="http://schemas.microsoft.com/office/drawing/2014/main" id="{F5DEB674-2768-4EE2-8CBE-4DD78F56E220}"/>
              </a:ext>
            </a:extLst>
          </p:cNvPr>
          <p:cNvSpPr txBox="1"/>
          <p:nvPr/>
        </p:nvSpPr>
        <p:spPr>
          <a:xfrm>
            <a:off x="323528" y="3723878"/>
            <a:ext cx="8640960" cy="9079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44000" indent="-144000"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en-US" altLang="ja-JP" sz="1600" dirty="0"/>
              <a:t>SAO BO is useful for subjective improving, and there is no tool which has same functionality.</a:t>
            </a:r>
          </a:p>
          <a:p>
            <a:pPr marL="144000" indent="-144000"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en-US" altLang="ja-JP" sz="1600" dirty="0"/>
              <a:t>The effectiveness of SAO EO and BIF is particularly overlapped.</a:t>
            </a:r>
          </a:p>
          <a:p>
            <a:pPr marL="144000" indent="-144000"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en-US" altLang="ja-JP" sz="1600" dirty="0"/>
              <a:t>SAO EO for chroma has not enough benefit for subjective and objective performance.</a:t>
            </a:r>
            <a:endParaRPr lang="ja-JP" altLang="ja-JP" sz="1600" dirty="0"/>
          </a:p>
        </p:txBody>
      </p:sp>
      <p:sp>
        <p:nvSpPr>
          <p:cNvPr id="36" name="テキスト ボックス 35">
            <a:extLst>
              <a:ext uri="{FF2B5EF4-FFF2-40B4-BE49-F238E27FC236}">
                <a16:creationId xmlns:a16="http://schemas.microsoft.com/office/drawing/2014/main" id="{1BBB4054-920F-4F34-A5EC-36C59F62AAFB}"/>
              </a:ext>
            </a:extLst>
          </p:cNvPr>
          <p:cNvSpPr txBox="1"/>
          <p:nvPr/>
        </p:nvSpPr>
        <p:spPr>
          <a:xfrm>
            <a:off x="395536" y="443448"/>
            <a:ext cx="4608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2000" dirty="0"/>
              <a:t>Comparison of SAO and BIF</a:t>
            </a:r>
            <a:endParaRPr lang="ja-JP" altLang="ja-JP" sz="2000" dirty="0"/>
          </a:p>
        </p:txBody>
      </p:sp>
      <p:sp>
        <p:nvSpPr>
          <p:cNvPr id="37" name="正方形/長方形 36">
            <a:extLst>
              <a:ext uri="{FF2B5EF4-FFF2-40B4-BE49-F238E27FC236}">
                <a16:creationId xmlns:a16="http://schemas.microsoft.com/office/drawing/2014/main" id="{3FC38BFA-1D02-4417-AF02-F8E32412D9C4}"/>
              </a:ext>
            </a:extLst>
          </p:cNvPr>
          <p:cNvSpPr/>
          <p:nvPr/>
        </p:nvSpPr>
        <p:spPr>
          <a:xfrm>
            <a:off x="179512" y="540168"/>
            <a:ext cx="216024" cy="216024"/>
          </a:xfrm>
          <a:prstGeom prst="rect">
            <a:avLst/>
          </a:prstGeom>
          <a:solidFill>
            <a:srgbClr val="0041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383409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2" name="Rectangle 11">
            <a:extLst>
              <a:ext uri="{FF2B5EF4-FFF2-40B4-BE49-F238E27FC236}">
                <a16:creationId xmlns:a16="http://schemas.microsoft.com/office/drawing/2014/main" id="{ECC76970-2324-4098-8555-30AEC205095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5750" y="-47453"/>
            <a:ext cx="66405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004286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68653" tIns="34327" rIns="68653" bIns="34327" anchor="ctr"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ja-JP" sz="2400" dirty="0">
                <a:solidFill>
                  <a:schemeClr val="bg1"/>
                </a:solidFill>
              </a:rPr>
              <a:t>Proposal</a:t>
            </a:r>
          </a:p>
        </p:txBody>
      </p:sp>
      <p:cxnSp>
        <p:nvCxnSpPr>
          <p:cNvPr id="67" name="直線コネクタ 66">
            <a:extLst>
              <a:ext uri="{FF2B5EF4-FFF2-40B4-BE49-F238E27FC236}">
                <a16:creationId xmlns:a16="http://schemas.microsoft.com/office/drawing/2014/main" id="{F6A84390-7A6C-4C61-B4ED-BF08EE8FA704}"/>
              </a:ext>
            </a:extLst>
          </p:cNvPr>
          <p:cNvCxnSpPr>
            <a:cxnSpLocks/>
          </p:cNvCxnSpPr>
          <p:nvPr/>
        </p:nvCxnSpPr>
        <p:spPr>
          <a:xfrm>
            <a:off x="2051720" y="1779662"/>
            <a:ext cx="0" cy="216024"/>
          </a:xfrm>
          <a:prstGeom prst="line">
            <a:avLst/>
          </a:prstGeom>
          <a:ln w="12700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直線コネクタ 67">
            <a:extLst>
              <a:ext uri="{FF2B5EF4-FFF2-40B4-BE49-F238E27FC236}">
                <a16:creationId xmlns:a16="http://schemas.microsoft.com/office/drawing/2014/main" id="{67ACB202-FFAF-43AD-B988-5B5C8E7868A0}"/>
              </a:ext>
            </a:extLst>
          </p:cNvPr>
          <p:cNvCxnSpPr>
            <a:cxnSpLocks/>
          </p:cNvCxnSpPr>
          <p:nvPr/>
        </p:nvCxnSpPr>
        <p:spPr>
          <a:xfrm flipH="1">
            <a:off x="1331640" y="1995686"/>
            <a:ext cx="1440160" cy="0"/>
          </a:xfrm>
          <a:prstGeom prst="line">
            <a:avLst/>
          </a:prstGeom>
          <a:ln w="12700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" name="テキスト ボックス 68">
            <a:extLst>
              <a:ext uri="{FF2B5EF4-FFF2-40B4-BE49-F238E27FC236}">
                <a16:creationId xmlns:a16="http://schemas.microsoft.com/office/drawing/2014/main" id="{B6056AEF-7B0A-4A57-9200-F3472297E047}"/>
              </a:ext>
            </a:extLst>
          </p:cNvPr>
          <p:cNvSpPr txBox="1"/>
          <p:nvPr/>
        </p:nvSpPr>
        <p:spPr>
          <a:xfrm>
            <a:off x="827584" y="2211710"/>
            <a:ext cx="1008112" cy="43204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 anchor="ctr">
            <a:noAutofit/>
          </a:bodyPr>
          <a:lstStyle/>
          <a:p>
            <a:pPr algn="ctr"/>
            <a:r>
              <a:rPr kumimoji="1" lang="en-US" altLang="ja-JP" sz="1200" dirty="0"/>
              <a:t>BIF</a:t>
            </a:r>
            <a:endParaRPr kumimoji="1" lang="ja-JP" altLang="en-US" sz="1200" dirty="0"/>
          </a:p>
        </p:txBody>
      </p:sp>
      <p:sp>
        <p:nvSpPr>
          <p:cNvPr id="71" name="テキスト ボックス 70">
            <a:extLst>
              <a:ext uri="{FF2B5EF4-FFF2-40B4-BE49-F238E27FC236}">
                <a16:creationId xmlns:a16="http://schemas.microsoft.com/office/drawing/2014/main" id="{19AF062A-1758-4DF6-95CF-E51F8FAFF366}"/>
              </a:ext>
            </a:extLst>
          </p:cNvPr>
          <p:cNvSpPr txBox="1"/>
          <p:nvPr/>
        </p:nvSpPr>
        <p:spPr>
          <a:xfrm>
            <a:off x="2267744" y="2211710"/>
            <a:ext cx="1008112" cy="43204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 rtlCol="0">
            <a:noAutofit/>
          </a:bodyPr>
          <a:lstStyle/>
          <a:p>
            <a:pPr algn="ctr"/>
            <a:r>
              <a:rPr kumimoji="1" lang="en-US" altLang="ja-JP" sz="1200" dirty="0"/>
              <a:t>SAO</a:t>
            </a:r>
          </a:p>
          <a:p>
            <a:pPr algn="ctr"/>
            <a:r>
              <a:rPr kumimoji="1" lang="en-US" altLang="ja-JP" sz="1200" dirty="0"/>
              <a:t>(</a:t>
            </a:r>
            <a:r>
              <a:rPr lang="en-US" altLang="ja-JP" sz="1200" dirty="0"/>
              <a:t>B</a:t>
            </a:r>
            <a:r>
              <a:rPr kumimoji="1" lang="en-US" altLang="ja-JP" sz="1200" dirty="0"/>
              <a:t>O</a:t>
            </a:r>
            <a:r>
              <a:rPr kumimoji="1" lang="en-US" altLang="ja-JP" sz="1200" strike="sngStrike" dirty="0">
                <a:solidFill>
                  <a:srgbClr val="FF0000"/>
                </a:solidFill>
              </a:rPr>
              <a:t> </a:t>
            </a:r>
            <a:r>
              <a:rPr lang="en-US" altLang="ja-JP" sz="1200" strike="sngStrike" dirty="0">
                <a:solidFill>
                  <a:srgbClr val="FF0000"/>
                </a:solidFill>
              </a:rPr>
              <a:t>or EO</a:t>
            </a:r>
            <a:r>
              <a:rPr kumimoji="1" lang="en-US" altLang="ja-JP" sz="1200" dirty="0"/>
              <a:t>)</a:t>
            </a:r>
            <a:endParaRPr kumimoji="1" lang="ja-JP" altLang="en-US" sz="1200" dirty="0"/>
          </a:p>
        </p:txBody>
      </p:sp>
      <p:sp>
        <p:nvSpPr>
          <p:cNvPr id="72" name="テキスト ボックス 71">
            <a:extLst>
              <a:ext uri="{FF2B5EF4-FFF2-40B4-BE49-F238E27FC236}">
                <a16:creationId xmlns:a16="http://schemas.microsoft.com/office/drawing/2014/main" id="{065C37A0-6A38-42D7-AAEC-147D06778378}"/>
              </a:ext>
            </a:extLst>
          </p:cNvPr>
          <p:cNvSpPr txBox="1"/>
          <p:nvPr/>
        </p:nvSpPr>
        <p:spPr>
          <a:xfrm>
            <a:off x="1900147" y="2689100"/>
            <a:ext cx="3193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/>
              <a:t>+</a:t>
            </a:r>
            <a:endParaRPr kumimoji="1" lang="ja-JP" altLang="en-US" dirty="0"/>
          </a:p>
        </p:txBody>
      </p:sp>
      <p:sp>
        <p:nvSpPr>
          <p:cNvPr id="74" name="楕円 73">
            <a:extLst>
              <a:ext uri="{FF2B5EF4-FFF2-40B4-BE49-F238E27FC236}">
                <a16:creationId xmlns:a16="http://schemas.microsoft.com/office/drawing/2014/main" id="{22B20224-187A-4C96-9E40-CA73891CA47A}"/>
              </a:ext>
            </a:extLst>
          </p:cNvPr>
          <p:cNvSpPr/>
          <p:nvPr/>
        </p:nvSpPr>
        <p:spPr>
          <a:xfrm>
            <a:off x="1941927" y="2761108"/>
            <a:ext cx="216024" cy="216024"/>
          </a:xfrm>
          <a:prstGeom prst="ellipse">
            <a:avLst/>
          </a:prstGeom>
          <a:noFill/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75" name="直線コネクタ 74">
            <a:extLst>
              <a:ext uri="{FF2B5EF4-FFF2-40B4-BE49-F238E27FC236}">
                <a16:creationId xmlns:a16="http://schemas.microsoft.com/office/drawing/2014/main" id="{DAB97225-44BB-42A7-805B-78650D6E1AC4}"/>
              </a:ext>
            </a:extLst>
          </p:cNvPr>
          <p:cNvCxnSpPr>
            <a:cxnSpLocks/>
          </p:cNvCxnSpPr>
          <p:nvPr/>
        </p:nvCxnSpPr>
        <p:spPr>
          <a:xfrm flipH="1">
            <a:off x="2195736" y="2859782"/>
            <a:ext cx="576064" cy="0"/>
          </a:xfrm>
          <a:prstGeom prst="line">
            <a:avLst/>
          </a:prstGeom>
          <a:ln w="12700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直線コネクタ 75">
            <a:extLst>
              <a:ext uri="{FF2B5EF4-FFF2-40B4-BE49-F238E27FC236}">
                <a16:creationId xmlns:a16="http://schemas.microsoft.com/office/drawing/2014/main" id="{D079222B-C1A5-4DF7-953B-180BBCA42E00}"/>
              </a:ext>
            </a:extLst>
          </p:cNvPr>
          <p:cNvCxnSpPr>
            <a:cxnSpLocks/>
          </p:cNvCxnSpPr>
          <p:nvPr/>
        </p:nvCxnSpPr>
        <p:spPr>
          <a:xfrm>
            <a:off x="1331640" y="2859782"/>
            <a:ext cx="584448" cy="0"/>
          </a:xfrm>
          <a:prstGeom prst="line">
            <a:avLst/>
          </a:prstGeom>
          <a:ln w="12700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直線コネクタ 76">
            <a:extLst>
              <a:ext uri="{FF2B5EF4-FFF2-40B4-BE49-F238E27FC236}">
                <a16:creationId xmlns:a16="http://schemas.microsoft.com/office/drawing/2014/main" id="{EA2FEE50-9521-4862-B457-7D19734F9729}"/>
              </a:ext>
            </a:extLst>
          </p:cNvPr>
          <p:cNvCxnSpPr>
            <a:cxnSpLocks/>
            <a:stCxn id="69" idx="2"/>
          </p:cNvCxnSpPr>
          <p:nvPr/>
        </p:nvCxnSpPr>
        <p:spPr>
          <a:xfrm>
            <a:off x="1331640" y="2643758"/>
            <a:ext cx="0" cy="216024"/>
          </a:xfrm>
          <a:prstGeom prst="line">
            <a:avLst/>
          </a:prstGeom>
          <a:ln w="12700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直線コネクタ 77">
            <a:extLst>
              <a:ext uri="{FF2B5EF4-FFF2-40B4-BE49-F238E27FC236}">
                <a16:creationId xmlns:a16="http://schemas.microsoft.com/office/drawing/2014/main" id="{C196C3CC-EE06-441F-A8CC-056B85B51A13}"/>
              </a:ext>
            </a:extLst>
          </p:cNvPr>
          <p:cNvCxnSpPr>
            <a:cxnSpLocks/>
          </p:cNvCxnSpPr>
          <p:nvPr/>
        </p:nvCxnSpPr>
        <p:spPr>
          <a:xfrm>
            <a:off x="2771800" y="2643758"/>
            <a:ext cx="0" cy="216024"/>
          </a:xfrm>
          <a:prstGeom prst="line">
            <a:avLst/>
          </a:prstGeom>
          <a:ln w="12700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直線コネクタ 78">
            <a:extLst>
              <a:ext uri="{FF2B5EF4-FFF2-40B4-BE49-F238E27FC236}">
                <a16:creationId xmlns:a16="http://schemas.microsoft.com/office/drawing/2014/main" id="{82F0A5E4-6325-4C73-8043-7E668F5358A9}"/>
              </a:ext>
            </a:extLst>
          </p:cNvPr>
          <p:cNvCxnSpPr>
            <a:cxnSpLocks/>
          </p:cNvCxnSpPr>
          <p:nvPr/>
        </p:nvCxnSpPr>
        <p:spPr>
          <a:xfrm>
            <a:off x="2771800" y="1995686"/>
            <a:ext cx="0" cy="216024"/>
          </a:xfrm>
          <a:prstGeom prst="line">
            <a:avLst/>
          </a:prstGeom>
          <a:ln w="12700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直線コネクタ 79">
            <a:extLst>
              <a:ext uri="{FF2B5EF4-FFF2-40B4-BE49-F238E27FC236}">
                <a16:creationId xmlns:a16="http://schemas.microsoft.com/office/drawing/2014/main" id="{A5233959-37F0-46E0-A208-A792DE9E93E1}"/>
              </a:ext>
            </a:extLst>
          </p:cNvPr>
          <p:cNvCxnSpPr>
            <a:cxnSpLocks/>
          </p:cNvCxnSpPr>
          <p:nvPr/>
        </p:nvCxnSpPr>
        <p:spPr>
          <a:xfrm>
            <a:off x="1331640" y="1995686"/>
            <a:ext cx="0" cy="216024"/>
          </a:xfrm>
          <a:prstGeom prst="line">
            <a:avLst/>
          </a:prstGeom>
          <a:ln w="12700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直線コネクタ 81">
            <a:extLst>
              <a:ext uri="{FF2B5EF4-FFF2-40B4-BE49-F238E27FC236}">
                <a16:creationId xmlns:a16="http://schemas.microsoft.com/office/drawing/2014/main" id="{831678EA-D223-4FCB-93EC-ED9AF911B079}"/>
              </a:ext>
            </a:extLst>
          </p:cNvPr>
          <p:cNvCxnSpPr>
            <a:cxnSpLocks/>
          </p:cNvCxnSpPr>
          <p:nvPr/>
        </p:nvCxnSpPr>
        <p:spPr>
          <a:xfrm>
            <a:off x="2051720" y="2977132"/>
            <a:ext cx="0" cy="216024"/>
          </a:xfrm>
          <a:prstGeom prst="line">
            <a:avLst/>
          </a:prstGeom>
          <a:ln w="12700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>
        <mc:Choice xmlns:a14="http://schemas.microsoft.com/office/drawing/2010/main" Requires="a14">
          <p:sp>
            <p:nvSpPr>
              <p:cNvPr id="89" name="正方形/長方形 88">
                <a:extLst>
                  <a:ext uri="{FF2B5EF4-FFF2-40B4-BE49-F238E27FC236}">
                    <a16:creationId xmlns:a16="http://schemas.microsoft.com/office/drawing/2014/main" id="{F50EDBB8-DC4B-4B2A-93D9-B41E07D846BD}"/>
                  </a:ext>
                </a:extLst>
              </p:cNvPr>
              <p:cNvSpPr/>
              <p:nvPr/>
            </p:nvSpPr>
            <p:spPr>
              <a:xfrm>
                <a:off x="395536" y="3435846"/>
                <a:ext cx="3672408" cy="30777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ja-JP" altLang="en-US" sz="140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ja-JP" altLang="en-US" sz="1400" i="1">
                              <a:latin typeface="Cambria Math" panose="02040503050406030204" pitchFamily="18" charset="0"/>
                            </a:rPr>
                            <m:t>𝐼</m:t>
                          </m:r>
                        </m:e>
                        <m:sub>
                          <m:r>
                            <a:rPr lang="en-US" altLang="ja-JP" sz="1400" b="0" i="1" smtClean="0">
                              <a:latin typeface="Cambria Math" panose="02040503050406030204" pitchFamily="18" charset="0"/>
                            </a:rPr>
                            <m:t>𝑂𝑈𝑇</m:t>
                          </m:r>
                        </m:sub>
                      </m:sSub>
                      <m:r>
                        <a:rPr lang="ja-JP" altLang="en-US" sz="1400" i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altLang="ja-JP" sz="1400" b="0" i="1" smtClean="0">
                          <a:latin typeface="Cambria Math" panose="02040503050406030204" pitchFamily="18" charset="0"/>
                        </a:rPr>
                        <m:t>𝐶𝑙𝑖𝑝</m:t>
                      </m:r>
                      <m:r>
                        <a:rPr lang="en-US" altLang="ja-JP" sz="1400" b="0" i="1" smtClean="0">
                          <a:latin typeface="Cambria Math" panose="02040503050406030204" pitchFamily="18" charset="0"/>
                        </a:rPr>
                        <m:t>3(</m:t>
                      </m:r>
                      <m:sSub>
                        <m:sSubPr>
                          <m:ctrlPr>
                            <a:rPr lang="ja-JP" altLang="en-US" sz="14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ja-JP" altLang="en-US" sz="1400" i="1">
                              <a:latin typeface="Cambria Math" panose="02040503050406030204" pitchFamily="18" charset="0"/>
                            </a:rPr>
                            <m:t>𝐼</m:t>
                          </m:r>
                        </m:e>
                        <m:sub>
                          <m:r>
                            <a:rPr lang="en-US" altLang="ja-JP" sz="1400" b="0" i="1" smtClean="0">
                              <a:latin typeface="Cambria Math" panose="02040503050406030204" pitchFamily="18" charset="0"/>
                            </a:rPr>
                            <m:t>𝐼𝑁</m:t>
                          </m:r>
                        </m:sub>
                      </m:sSub>
                      <m:r>
                        <a:rPr lang="ja-JP" altLang="en-US" sz="1400" i="0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US" altLang="ja-JP" sz="1400" b="0" i="1" smtClean="0">
                          <a:latin typeface="Cambria Math" panose="02040503050406030204" pitchFamily="18" charset="0"/>
                        </a:rPr>
                        <m:t>𝐵𝑖𝑓𝑂𝑓𝑓𝑠𝑒𝑡</m:t>
                      </m:r>
                      <m:r>
                        <a:rPr lang="en-US" altLang="ja-JP" sz="1400" b="0" i="1" smtClean="0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US" altLang="ja-JP" sz="1400" b="0" i="1" smtClean="0">
                          <a:latin typeface="Cambria Math" panose="02040503050406030204" pitchFamily="18" charset="0"/>
                        </a:rPr>
                        <m:t>𝑆𝑎𝑜𝑂𝑓𝑓𝑠𝑒𝑡</m:t>
                      </m:r>
                      <m:r>
                        <a:rPr lang="en-US" altLang="ja-JP" sz="1400" b="0" i="1" smtClean="0"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ja-JP" altLang="en-US" sz="14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89" name="正方形/長方形 88">
                <a:extLst>
                  <a:ext uri="{FF2B5EF4-FFF2-40B4-BE49-F238E27FC236}">
                    <a16:creationId xmlns:a16="http://schemas.microsoft.com/office/drawing/2014/main" id="{F50EDBB8-DC4B-4B2A-93D9-B41E07D846BD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5536" y="3435846"/>
                <a:ext cx="3672408" cy="307777"/>
              </a:xfrm>
              <a:prstGeom prst="rect">
                <a:avLst/>
              </a:prstGeom>
              <a:blipFill>
                <a:blip r:embed="rId3"/>
                <a:stretch>
                  <a:fillRect b="-10000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4" name="テキスト ボックス 33">
            <a:extLst>
              <a:ext uri="{FF2B5EF4-FFF2-40B4-BE49-F238E27FC236}">
                <a16:creationId xmlns:a16="http://schemas.microsoft.com/office/drawing/2014/main" id="{D4B7E417-7B28-4619-8495-4C7F4044843C}"/>
              </a:ext>
            </a:extLst>
          </p:cNvPr>
          <p:cNvSpPr txBox="1"/>
          <p:nvPr/>
        </p:nvSpPr>
        <p:spPr>
          <a:xfrm>
            <a:off x="179512" y="555526"/>
            <a:ext cx="8136904" cy="6848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dirty="0">
                <a:cs typeface="Arial" panose="020B0604020202020204" pitchFamily="34" charset="0"/>
              </a:rPr>
              <a:t>Remove SAO edge offset, but still keep SAO band offset.</a:t>
            </a:r>
          </a:p>
          <a:p>
            <a:pPr>
              <a:spcBef>
                <a:spcPts val="300"/>
              </a:spcBef>
            </a:pPr>
            <a:r>
              <a:rPr lang="en-US" altLang="ja-JP" dirty="0">
                <a:cs typeface="Arial" panose="020B0604020202020204" pitchFamily="34" charset="0"/>
              </a:rPr>
              <a:t>Both </a:t>
            </a:r>
            <a:r>
              <a:rPr lang="en-US" altLang="ja-JP" dirty="0" err="1">
                <a:cs typeface="Arial" panose="020B0604020202020204" pitchFamily="34" charset="0"/>
              </a:rPr>
              <a:t>BifOffset</a:t>
            </a:r>
            <a:r>
              <a:rPr lang="en-US" altLang="ja-JP" dirty="0">
                <a:cs typeface="Arial" panose="020B0604020202020204" pitchFamily="34" charset="0"/>
              </a:rPr>
              <a:t> and </a:t>
            </a:r>
            <a:r>
              <a:rPr lang="en-US" altLang="ja-JP" dirty="0" err="1">
                <a:cs typeface="Arial" panose="020B0604020202020204" pitchFamily="34" charset="0"/>
              </a:rPr>
              <a:t>SaoOffset</a:t>
            </a:r>
            <a:r>
              <a:rPr lang="en-US" altLang="ja-JP" dirty="0">
                <a:cs typeface="Arial" panose="020B0604020202020204" pitchFamily="34" charset="0"/>
              </a:rPr>
              <a:t> are used for the output.</a:t>
            </a:r>
            <a:endParaRPr lang="ja-JP" altLang="en-US" dirty="0">
              <a:cs typeface="Arial" panose="020B0604020202020204" pitchFamily="34" charset="0"/>
            </a:endParaRPr>
          </a:p>
        </p:txBody>
      </p:sp>
      <p:graphicFrame>
        <p:nvGraphicFramePr>
          <p:cNvPr id="35" name="表 34">
            <a:extLst>
              <a:ext uri="{FF2B5EF4-FFF2-40B4-BE49-F238E27FC236}">
                <a16:creationId xmlns:a16="http://schemas.microsoft.com/office/drawing/2014/main" id="{AB7F5864-82B2-4FC4-9E4C-625158704B3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19401114"/>
              </p:ext>
            </p:extLst>
          </p:nvPr>
        </p:nvGraphicFramePr>
        <p:xfrm>
          <a:off x="4355976" y="1635646"/>
          <a:ext cx="4608512" cy="2626560"/>
        </p:xfrm>
        <a:graphic>
          <a:graphicData uri="http://schemas.openxmlformats.org/drawingml/2006/table">
            <a:tbl>
              <a:tblPr/>
              <a:tblGrid>
                <a:gridCol w="2592288">
                  <a:extLst>
                    <a:ext uri="{9D8B030D-6E8A-4147-A177-3AD203B41FA5}">
                      <a16:colId xmlns:a16="http://schemas.microsoft.com/office/drawing/2014/main" val="351822603"/>
                    </a:ext>
                  </a:extLst>
                </a:gridCol>
                <a:gridCol w="2016224">
                  <a:extLst>
                    <a:ext uri="{9D8B030D-6E8A-4147-A177-3AD203B41FA5}">
                      <a16:colId xmlns:a16="http://schemas.microsoft.com/office/drawing/2014/main" val="1184878589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coding_tree_unit</a:t>
                      </a:r>
                      <a:r>
                        <a:rPr lang="en-CA" sz="12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( ) {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18000" marB="1800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endParaRPr lang="ja-JP" sz="12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271721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US" altLang="ja-JP" sz="12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   ….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18000" marB="1800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endParaRPr lang="ja-JP" sz="12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4024103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686532" rtl="0" eaLnBrk="1" fontAlgn="auto" latinLnBrk="0" hangingPunct="0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  <a:buClrTx/>
                        <a:buSzTx/>
                        <a:buFontTx/>
                        <a:buNone/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  <a:defRPr/>
                      </a:pPr>
                      <a:r>
                        <a:rPr lang="ja-JP" altLang="en-US" sz="12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</a:t>
                      </a:r>
                      <a:r>
                        <a:rPr lang="en-CA" altLang="ja-JP" sz="12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if( </a:t>
                      </a:r>
                      <a:r>
                        <a:rPr lang="en-CA" altLang="ja-JP" sz="1200" b="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pps_bilateral_filter_flag</a:t>
                      </a:r>
                      <a:r>
                        <a:rPr lang="en-CA" altLang="ja-JP" sz="12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)</a:t>
                      </a:r>
                      <a:endParaRPr lang="ja-JP" altLang="ja-JP" sz="1200" b="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18000" marB="1800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6532" rtl="0" eaLnBrk="1" fontAlgn="auto" latinLnBrk="0" hangingPunct="0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  <a:buClrTx/>
                        <a:buSzTx/>
                        <a:buFontTx/>
                        <a:buNone/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  <a:defRPr/>
                      </a:pPr>
                      <a:endParaRPr lang="ja-JP" altLang="ja-JP" sz="1200" b="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748315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</a:t>
                      </a:r>
                      <a:r>
                        <a:rPr lang="nn-NO" sz="12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bif_ctu_flag</a:t>
                      </a:r>
                      <a:endParaRPr lang="ja-JP" sz="1200" b="1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18000" marB="1800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6532" rtl="0" eaLnBrk="1" fontAlgn="auto" latinLnBrk="0" hangingPunct="0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  <a:buClrTx/>
                        <a:buSzTx/>
                        <a:buFontTx/>
                        <a:buNone/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  <a:defRPr/>
                      </a:pPr>
                      <a:r>
                        <a:rPr lang="en-US" altLang="ja-JP" sz="12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0: none,  1: BIF</a:t>
                      </a:r>
                      <a:endParaRPr lang="ja-JP" altLang="ja-JP" sz="12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1078704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if( </a:t>
                      </a:r>
                      <a:r>
                        <a:rPr lang="en-CA" sz="12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slice_sao_enabled_flag</a:t>
                      </a:r>
                      <a:r>
                        <a:rPr lang="en-CA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{</a:t>
                      </a:r>
                      <a:endParaRPr lang="en-CA" sz="1200" b="1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18000" marB="1800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endParaRPr lang="en-CA" sz="1200" b="1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8889150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US" altLang="ja-JP" sz="12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       for( </a:t>
                      </a:r>
                      <a:r>
                        <a:rPr lang="en-US" altLang="ja-JP" sz="12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cIdx</a:t>
                      </a:r>
                      <a:r>
                        <a:rPr lang="en-US" altLang="ja-JP" sz="12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= 0; </a:t>
                      </a:r>
                      <a:r>
                        <a:rPr lang="en-US" altLang="ja-JP" sz="12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cIdx</a:t>
                      </a:r>
                      <a:r>
                        <a:rPr lang="en-US" altLang="ja-JP" sz="12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&lt; 3; </a:t>
                      </a:r>
                      <a:r>
                        <a:rPr lang="en-US" altLang="ja-JP" sz="12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cIdx</a:t>
                      </a:r>
                      <a:r>
                        <a:rPr lang="en-US" altLang="ja-JP" sz="12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++ ) {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18000" marB="1800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endParaRPr lang="ja-JP" sz="12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2184385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 kern="1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           if( </a:t>
                      </a:r>
                      <a:r>
                        <a:rPr lang="en-CA" sz="1200" kern="1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cIdx</a:t>
                      </a:r>
                      <a:r>
                        <a:rPr lang="en-CA" sz="1200" kern="1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== 0 )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18000" marB="1800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endParaRPr lang="ja-JP" sz="12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3023253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 b="1" kern="100" dirty="0">
                          <a:effectLst/>
                          <a:latin typeface="Times New Roman" panose="02020603050405020304" pitchFamily="18" charset="0"/>
                          <a:ea typeface="PMingLiU" panose="02020500000000000000" pitchFamily="18" charset="-120"/>
                          <a:cs typeface="Times New Roman" panose="02020603050405020304" pitchFamily="18" charset="0"/>
                        </a:rPr>
                        <a:t>                </a:t>
                      </a:r>
                      <a:r>
                        <a:rPr lang="en-CA" sz="1200" b="1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sao_type_idx_luma</a:t>
                      </a:r>
                      <a:r>
                        <a:rPr lang="en-CA" sz="1200" b="1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18000" marB="1800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US" altLang="ja-JP" sz="12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0: none,  1: SAO BO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6293887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 kern="1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           else if( </a:t>
                      </a:r>
                      <a:r>
                        <a:rPr lang="en-CA" sz="1200" kern="1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cIdx</a:t>
                      </a:r>
                      <a:r>
                        <a:rPr lang="en-CA" sz="1200" kern="1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== 1 )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18000" marB="1800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endParaRPr lang="ja-JP" sz="12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8787879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 b="1" kern="100" dirty="0">
                          <a:effectLst/>
                          <a:latin typeface="Times New Roman" panose="02020603050405020304" pitchFamily="18" charset="0"/>
                          <a:ea typeface="PMingLiU" panose="02020500000000000000" pitchFamily="18" charset="-120"/>
                          <a:cs typeface="Times New Roman" panose="02020603050405020304" pitchFamily="18" charset="0"/>
                        </a:rPr>
                        <a:t>                </a:t>
                      </a:r>
                      <a:r>
                        <a:rPr lang="en-CA" sz="1200" b="1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sao_type_idx_chroma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18000" marB="1800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6532" rtl="0" eaLnBrk="1" fontAlgn="auto" latinLnBrk="0" hangingPunct="0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  <a:buClrTx/>
                        <a:buSzTx/>
                        <a:buFontTx/>
                        <a:buNone/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  <a:defRPr/>
                      </a:pPr>
                      <a:r>
                        <a:rPr lang="en-US" altLang="ja-JP" sz="12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0: none,  1: SAO BO</a:t>
                      </a:r>
                      <a:endParaRPr lang="ja-JP" altLang="ja-JP" sz="12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47979388"/>
                  </a:ext>
                </a:extLst>
              </a:tr>
              <a:tr h="17145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US" altLang="ja-JP" sz="12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            ….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18000" marB="1800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endParaRPr lang="ja-JP" sz="12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6237422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US" altLang="ja-JP" sz="12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}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18000" marB="1800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endParaRPr lang="ja-JP" sz="12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9147214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46507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1">
            <a:extLst>
              <a:ext uri="{FF2B5EF4-FFF2-40B4-BE49-F238E27FC236}">
                <a16:creationId xmlns:a16="http://schemas.microsoft.com/office/drawing/2014/main" id="{3887A20E-E58C-4E94-8894-5C751E629E2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5750" y="-41275"/>
            <a:ext cx="66405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004286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68653" tIns="34327" rIns="68653" bIns="34327" anchor="ctr"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ja-JP" sz="2400" dirty="0">
                <a:solidFill>
                  <a:schemeClr val="bg1"/>
                </a:solidFill>
              </a:rPr>
              <a:t>Simulation results</a:t>
            </a:r>
          </a:p>
        </p:txBody>
      </p:sp>
      <p:graphicFrame>
        <p:nvGraphicFramePr>
          <p:cNvPr id="7" name="表 6">
            <a:extLst>
              <a:ext uri="{FF2B5EF4-FFF2-40B4-BE49-F238E27FC236}">
                <a16:creationId xmlns:a16="http://schemas.microsoft.com/office/drawing/2014/main" id="{3C921164-1FB6-4912-9B76-200F4A99F11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4808007"/>
              </p:ext>
            </p:extLst>
          </p:nvPr>
        </p:nvGraphicFramePr>
        <p:xfrm>
          <a:off x="123223" y="734131"/>
          <a:ext cx="3440665" cy="1420320"/>
        </p:xfrm>
        <a:graphic>
          <a:graphicData uri="http://schemas.openxmlformats.org/drawingml/2006/table">
            <a:tbl>
              <a:tblPr/>
              <a:tblGrid>
                <a:gridCol w="798560">
                  <a:extLst>
                    <a:ext uri="{9D8B030D-6E8A-4147-A177-3AD203B41FA5}">
                      <a16:colId xmlns:a16="http://schemas.microsoft.com/office/drawing/2014/main" val="1713227611"/>
                    </a:ext>
                  </a:extLst>
                </a:gridCol>
                <a:gridCol w="548138">
                  <a:extLst>
                    <a:ext uri="{9D8B030D-6E8A-4147-A177-3AD203B41FA5}">
                      <a16:colId xmlns:a16="http://schemas.microsoft.com/office/drawing/2014/main" val="569129079"/>
                    </a:ext>
                  </a:extLst>
                </a:gridCol>
                <a:gridCol w="548138">
                  <a:extLst>
                    <a:ext uri="{9D8B030D-6E8A-4147-A177-3AD203B41FA5}">
                      <a16:colId xmlns:a16="http://schemas.microsoft.com/office/drawing/2014/main" val="1277041242"/>
                    </a:ext>
                  </a:extLst>
                </a:gridCol>
                <a:gridCol w="548138">
                  <a:extLst>
                    <a:ext uri="{9D8B030D-6E8A-4147-A177-3AD203B41FA5}">
                      <a16:colId xmlns:a16="http://schemas.microsoft.com/office/drawing/2014/main" val="660320610"/>
                    </a:ext>
                  </a:extLst>
                </a:gridCol>
                <a:gridCol w="485150">
                  <a:extLst>
                    <a:ext uri="{9D8B030D-6E8A-4147-A177-3AD203B41FA5}">
                      <a16:colId xmlns:a16="http://schemas.microsoft.com/office/drawing/2014/main" val="3118410323"/>
                    </a:ext>
                  </a:extLst>
                </a:gridCol>
                <a:gridCol w="512541">
                  <a:extLst>
                    <a:ext uri="{9D8B030D-6E8A-4147-A177-3AD203B41FA5}">
                      <a16:colId xmlns:a16="http://schemas.microsoft.com/office/drawing/2014/main" val="3576766336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 fontAlgn="ctr"/>
                      <a:endParaRPr lang="ja-JP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ＭＳ Ｐゴシック" panose="020B060007020508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9525" marR="952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All Intra Main10 (over VTM-6.0)</a:t>
                      </a:r>
                    </a:p>
                  </a:txBody>
                  <a:tcPr marL="9525" marR="9525" marT="3600" marB="36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8215181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fontAlgn="ctr"/>
                      <a:endParaRPr lang="ja-JP" altLang="en-US" sz="8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  <a:ea typeface="ＭＳ Ｐゴシック" panose="020B060007020508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9525" marR="952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Y</a:t>
                      </a:r>
                    </a:p>
                  </a:txBody>
                  <a:tcPr marL="10800" marR="10800" marT="3600" marB="36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U</a:t>
                      </a:r>
                    </a:p>
                  </a:txBody>
                  <a:tcPr marL="10800" marR="10800" marT="3600" marB="360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V</a:t>
                      </a:r>
                    </a:p>
                  </a:txBody>
                  <a:tcPr marL="10800" marR="10800" marT="3600" marB="360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EncT</a:t>
                      </a:r>
                      <a:endParaRPr 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ＭＳ Ｐゴシック" panose="020B060007020508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10800" marR="10800" marT="3600" marB="36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DecT</a:t>
                      </a:r>
                      <a:endParaRPr 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ＭＳ Ｐゴシック" panose="020B060007020508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10800" marR="10800" marT="3600" marB="360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8658202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Class A1</a:t>
                      </a:r>
                    </a:p>
                  </a:txBody>
                  <a:tcPr marL="9525" marR="95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-0.31%</a:t>
                      </a:r>
                    </a:p>
                  </a:txBody>
                  <a:tcPr marL="9525" marR="9525" marT="3600" marB="36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0.27%</a:t>
                      </a:r>
                    </a:p>
                  </a:txBody>
                  <a:tcPr marL="9525" marR="9525" marT="3600" marB="360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0.22%</a:t>
                      </a:r>
                    </a:p>
                  </a:txBody>
                  <a:tcPr marL="9525" marR="9525" marT="3600" marB="360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105%</a:t>
                      </a:r>
                    </a:p>
                  </a:txBody>
                  <a:tcPr marL="9525" marR="9525" marT="3600" marB="36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105%</a:t>
                      </a:r>
                    </a:p>
                  </a:txBody>
                  <a:tcPr marL="9525" marR="9525" marT="3600" marB="360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3406946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Class A2</a:t>
                      </a:r>
                    </a:p>
                  </a:txBody>
                  <a:tcPr marL="9525" marR="95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-0.39%</a:t>
                      </a:r>
                    </a:p>
                  </a:txBody>
                  <a:tcPr marL="9525" marR="9525" marT="3600" marB="36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0.18%</a:t>
                      </a:r>
                    </a:p>
                  </a:txBody>
                  <a:tcPr marL="9525" marR="9525" marT="3600" marB="36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0.12%</a:t>
                      </a:r>
                    </a:p>
                  </a:txBody>
                  <a:tcPr marL="9525" marR="9525" marT="3600" marB="360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108%</a:t>
                      </a:r>
                    </a:p>
                  </a:txBody>
                  <a:tcPr marL="9525" marR="9525" marT="3600" marB="36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103%</a:t>
                      </a:r>
                    </a:p>
                  </a:txBody>
                  <a:tcPr marL="9525" marR="9525" marT="3600" marB="360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15467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Class B</a:t>
                      </a:r>
                    </a:p>
                  </a:txBody>
                  <a:tcPr marL="9525" marR="95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-0.34%</a:t>
                      </a:r>
                    </a:p>
                  </a:txBody>
                  <a:tcPr marL="9525" marR="9525" marT="3600" marB="36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0.24%</a:t>
                      </a:r>
                    </a:p>
                  </a:txBody>
                  <a:tcPr marL="9525" marR="9525" marT="3600" marB="36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0.23%</a:t>
                      </a:r>
                    </a:p>
                  </a:txBody>
                  <a:tcPr marL="9525" marR="9525" marT="3600" marB="360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108%</a:t>
                      </a:r>
                    </a:p>
                  </a:txBody>
                  <a:tcPr marL="9525" marR="9525" marT="3600" marB="36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105%</a:t>
                      </a:r>
                    </a:p>
                  </a:txBody>
                  <a:tcPr marL="9525" marR="9525" marT="3600" marB="360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9892278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Class C</a:t>
                      </a:r>
                    </a:p>
                  </a:txBody>
                  <a:tcPr marL="9525" marR="95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-0.53%</a:t>
                      </a:r>
                    </a:p>
                  </a:txBody>
                  <a:tcPr marL="9525" marR="9525" marT="3600" marB="36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0.07%</a:t>
                      </a:r>
                    </a:p>
                  </a:txBody>
                  <a:tcPr marL="9525" marR="9525" marT="3600" marB="36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0.23%</a:t>
                      </a:r>
                    </a:p>
                  </a:txBody>
                  <a:tcPr marL="9525" marR="9525" marT="3600" marB="360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104%</a:t>
                      </a:r>
                    </a:p>
                  </a:txBody>
                  <a:tcPr marL="9525" marR="9525" marT="3600" marB="36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102%</a:t>
                      </a:r>
                    </a:p>
                  </a:txBody>
                  <a:tcPr marL="9525" marR="9525" marT="3600" marB="360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56789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Class E</a:t>
                      </a:r>
                    </a:p>
                  </a:txBody>
                  <a:tcPr marL="9525" marR="95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-0.44%</a:t>
                      </a:r>
                    </a:p>
                  </a:txBody>
                  <a:tcPr marL="9525" marR="9525" marT="3600" marB="36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0.26%</a:t>
                      </a:r>
                    </a:p>
                  </a:txBody>
                  <a:tcPr marL="9525" marR="9525" marT="3600" marB="36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0.16%</a:t>
                      </a:r>
                    </a:p>
                  </a:txBody>
                  <a:tcPr marL="9525" marR="9525" marT="3600" marB="360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103%</a:t>
                      </a:r>
                    </a:p>
                  </a:txBody>
                  <a:tcPr marL="9525" marR="9525" marT="3600" marB="36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103%</a:t>
                      </a:r>
                    </a:p>
                  </a:txBody>
                  <a:tcPr marL="9525" marR="9525" marT="3600" marB="360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90758732"/>
                  </a:ext>
                </a:extLst>
              </a:tr>
              <a:tr h="4265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Overall </a:t>
                      </a:r>
                    </a:p>
                  </a:txBody>
                  <a:tcPr marL="9525" marR="95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-0.40%</a:t>
                      </a:r>
                    </a:p>
                  </a:txBody>
                  <a:tcPr marL="9525" marR="9525" marT="3600" marB="36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0.20%</a:t>
                      </a:r>
                    </a:p>
                  </a:txBody>
                  <a:tcPr marL="9525" marR="9525" marT="3600" marB="360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0.20%</a:t>
                      </a:r>
                    </a:p>
                  </a:txBody>
                  <a:tcPr marL="9525" marR="9525" marT="3600" marB="360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106%</a:t>
                      </a:r>
                    </a:p>
                  </a:txBody>
                  <a:tcPr marL="9525" marR="9525" marT="3600" marB="36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104%</a:t>
                      </a:r>
                    </a:p>
                  </a:txBody>
                  <a:tcPr marL="9525" marR="9525" marT="3600" marB="360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843636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Class D</a:t>
                      </a:r>
                    </a:p>
                  </a:txBody>
                  <a:tcPr marL="9525" marR="95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-0.47%</a:t>
                      </a:r>
                    </a:p>
                  </a:txBody>
                  <a:tcPr marL="9525" marR="9525" marT="3600" marB="36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0.08%</a:t>
                      </a:r>
                    </a:p>
                  </a:txBody>
                  <a:tcPr marL="9525" marR="9525" marT="3600" marB="360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0.06%</a:t>
                      </a:r>
                    </a:p>
                  </a:txBody>
                  <a:tcPr marL="9525" marR="9525" marT="3600" marB="360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104%</a:t>
                      </a:r>
                    </a:p>
                  </a:txBody>
                  <a:tcPr marL="9525" marR="9525" marT="3600" marB="36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102%</a:t>
                      </a:r>
                    </a:p>
                  </a:txBody>
                  <a:tcPr marL="9525" marR="9525" marT="3600" marB="360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4617150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Class F</a:t>
                      </a:r>
                    </a:p>
                  </a:txBody>
                  <a:tcPr marL="9525" marR="95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-0.55%</a:t>
                      </a:r>
                    </a:p>
                  </a:txBody>
                  <a:tcPr marL="9525" marR="9525" marT="3600" marB="36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-0.03%</a:t>
                      </a:r>
                    </a:p>
                  </a:txBody>
                  <a:tcPr marL="9525" marR="9525" marT="3600" marB="360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-0.07%</a:t>
                      </a:r>
                    </a:p>
                  </a:txBody>
                  <a:tcPr marL="9525" marR="9525" marT="3600" marB="360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106%</a:t>
                      </a:r>
                    </a:p>
                  </a:txBody>
                  <a:tcPr marL="9525" marR="9525" marT="3600" marB="36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104%</a:t>
                      </a:r>
                    </a:p>
                  </a:txBody>
                  <a:tcPr marL="9525" marR="9525" marT="3600" marB="360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1774179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TGM</a:t>
                      </a:r>
                    </a:p>
                  </a:txBody>
                  <a:tcPr marL="9525" marR="95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-0.38%</a:t>
                      </a:r>
                    </a:p>
                  </a:txBody>
                  <a:tcPr marL="9525" marR="9525" marT="3600" marB="36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9525" marR="9525" marT="3600" marB="360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3600" marB="360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9525" marR="9525" marT="3600" marB="36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105%</a:t>
                      </a:r>
                    </a:p>
                  </a:txBody>
                  <a:tcPr marL="9525" marR="9525" marT="3600" marB="360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71049880"/>
                  </a:ext>
                </a:extLst>
              </a:tr>
            </a:tbl>
          </a:graphicData>
        </a:graphic>
      </p:graphicFrame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827CC75F-5F67-4F1F-B345-CC4EBCBDC292}"/>
              </a:ext>
            </a:extLst>
          </p:cNvPr>
          <p:cNvSpPr txBox="1">
            <a:spLocks/>
          </p:cNvSpPr>
          <p:nvPr/>
        </p:nvSpPr>
        <p:spPr>
          <a:xfrm>
            <a:off x="899592" y="411510"/>
            <a:ext cx="2664296" cy="284768"/>
          </a:xfrm>
          <a:prstGeom prst="rect">
            <a:avLst/>
          </a:prstGeom>
        </p:spPr>
        <p:txBody>
          <a:bodyPr wrap="square" lIns="68653" tIns="34327" rIns="68653" bIns="34327">
            <a:spAutoFit/>
          </a:bodyPr>
          <a:lstStyle>
            <a:lvl1pPr marL="257175" indent="-257175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+mn-lt"/>
                <a:ea typeface="+mn-ea"/>
                <a:cs typeface="ＭＳ Ｐゴシック" charset="0"/>
              </a:defRPr>
            </a:lvl1pPr>
            <a:lvl2pPr marL="557213" indent="-214313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100">
                <a:solidFill>
                  <a:schemeClr val="tx1"/>
                </a:solidFill>
                <a:latin typeface="+mn-lt"/>
                <a:ea typeface="+mn-ea"/>
              </a:defRPr>
            </a:lvl2pPr>
            <a:lvl3pPr marL="8572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>
                <a:solidFill>
                  <a:schemeClr val="tx1"/>
                </a:solidFill>
                <a:latin typeface="+mn-lt"/>
                <a:ea typeface="+mn-ea"/>
              </a:defRPr>
            </a:lvl3pPr>
            <a:lvl4pPr marL="12001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4pPr>
            <a:lvl5pPr marL="1544638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5pPr>
            <a:lvl6pPr marL="1887962" indent="-171633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6pPr>
            <a:lvl7pPr marL="2231227" indent="-171633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7pPr>
            <a:lvl8pPr marL="2574493" indent="-171633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8pPr>
            <a:lvl9pPr marL="2917759" indent="-171633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 algn="ctr">
              <a:buNone/>
            </a:pPr>
            <a:r>
              <a:rPr lang="en-US" sz="1400" kern="0" dirty="0"/>
              <a:t>CE5-3.1</a:t>
            </a:r>
            <a:endParaRPr lang="en-US" altLang="ja-JP" sz="1400" kern="0" dirty="0"/>
          </a:p>
        </p:txBody>
      </p:sp>
      <p:graphicFrame>
        <p:nvGraphicFramePr>
          <p:cNvPr id="12" name="表 11">
            <a:extLst>
              <a:ext uri="{FF2B5EF4-FFF2-40B4-BE49-F238E27FC236}">
                <a16:creationId xmlns:a16="http://schemas.microsoft.com/office/drawing/2014/main" id="{67924529-0723-480B-9F64-5BA1B53F0A3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45255195"/>
              </p:ext>
            </p:extLst>
          </p:nvPr>
        </p:nvGraphicFramePr>
        <p:xfrm>
          <a:off x="123223" y="2211710"/>
          <a:ext cx="3440665" cy="1291200"/>
        </p:xfrm>
        <a:graphic>
          <a:graphicData uri="http://schemas.openxmlformats.org/drawingml/2006/table">
            <a:tbl>
              <a:tblPr/>
              <a:tblGrid>
                <a:gridCol w="798560">
                  <a:extLst>
                    <a:ext uri="{9D8B030D-6E8A-4147-A177-3AD203B41FA5}">
                      <a16:colId xmlns:a16="http://schemas.microsoft.com/office/drawing/2014/main" val="1713227611"/>
                    </a:ext>
                  </a:extLst>
                </a:gridCol>
                <a:gridCol w="548138">
                  <a:extLst>
                    <a:ext uri="{9D8B030D-6E8A-4147-A177-3AD203B41FA5}">
                      <a16:colId xmlns:a16="http://schemas.microsoft.com/office/drawing/2014/main" val="569129079"/>
                    </a:ext>
                  </a:extLst>
                </a:gridCol>
                <a:gridCol w="548138">
                  <a:extLst>
                    <a:ext uri="{9D8B030D-6E8A-4147-A177-3AD203B41FA5}">
                      <a16:colId xmlns:a16="http://schemas.microsoft.com/office/drawing/2014/main" val="1277041242"/>
                    </a:ext>
                  </a:extLst>
                </a:gridCol>
                <a:gridCol w="548138">
                  <a:extLst>
                    <a:ext uri="{9D8B030D-6E8A-4147-A177-3AD203B41FA5}">
                      <a16:colId xmlns:a16="http://schemas.microsoft.com/office/drawing/2014/main" val="660320610"/>
                    </a:ext>
                  </a:extLst>
                </a:gridCol>
                <a:gridCol w="485150">
                  <a:extLst>
                    <a:ext uri="{9D8B030D-6E8A-4147-A177-3AD203B41FA5}">
                      <a16:colId xmlns:a16="http://schemas.microsoft.com/office/drawing/2014/main" val="3118410323"/>
                    </a:ext>
                  </a:extLst>
                </a:gridCol>
                <a:gridCol w="512541">
                  <a:extLst>
                    <a:ext uri="{9D8B030D-6E8A-4147-A177-3AD203B41FA5}">
                      <a16:colId xmlns:a16="http://schemas.microsoft.com/office/drawing/2014/main" val="3576766336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 fontAlgn="ctr"/>
                      <a:endParaRPr lang="ja-JP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ＭＳ Ｐゴシック" panose="020B060007020508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9525" marR="952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Random Access Main10 (over VTM-6.0)</a:t>
                      </a:r>
                    </a:p>
                  </a:txBody>
                  <a:tcPr marL="9525" marR="9525" marT="3600" marB="36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8215181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fontAlgn="ctr"/>
                      <a:endParaRPr lang="ja-JP" altLang="en-US" sz="8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  <a:ea typeface="ＭＳ Ｐゴシック" panose="020B060007020508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9525" marR="952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Y</a:t>
                      </a:r>
                    </a:p>
                  </a:txBody>
                  <a:tcPr marL="10800" marR="10800" marT="3600" marB="36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U</a:t>
                      </a:r>
                    </a:p>
                  </a:txBody>
                  <a:tcPr marL="10800" marR="10800" marT="3600" marB="360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V</a:t>
                      </a:r>
                    </a:p>
                  </a:txBody>
                  <a:tcPr marL="10800" marR="10800" marT="3600" marB="360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EncT</a:t>
                      </a:r>
                      <a:endParaRPr 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ＭＳ Ｐゴシック" panose="020B060007020508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10800" marR="10800" marT="3600" marB="36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DecT</a:t>
                      </a:r>
                      <a:endParaRPr 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ＭＳ Ｐゴシック" panose="020B060007020508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10800" marR="10800" marT="3600" marB="360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8658202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Class A1</a:t>
                      </a:r>
                    </a:p>
                  </a:txBody>
                  <a:tcPr marL="9525" marR="95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-0.34%</a:t>
                      </a:r>
                    </a:p>
                  </a:txBody>
                  <a:tcPr marL="9525" marR="9525" marT="3600" marB="36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0.11%</a:t>
                      </a:r>
                    </a:p>
                  </a:txBody>
                  <a:tcPr marL="9525" marR="9525" marT="3600" marB="360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9525" marR="9525" marT="3600" marB="360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102%</a:t>
                      </a:r>
                    </a:p>
                  </a:txBody>
                  <a:tcPr marL="9525" marR="9525" marT="3600" marB="36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107%</a:t>
                      </a:r>
                    </a:p>
                  </a:txBody>
                  <a:tcPr marL="9525" marR="9525" marT="3600" marB="360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3406946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Class A2</a:t>
                      </a:r>
                    </a:p>
                  </a:txBody>
                  <a:tcPr marL="9525" marR="95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-0.42%</a:t>
                      </a:r>
                    </a:p>
                  </a:txBody>
                  <a:tcPr marL="9525" marR="9525" marT="3600" marB="36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0.13%</a:t>
                      </a:r>
                    </a:p>
                  </a:txBody>
                  <a:tcPr marL="9525" marR="9525" marT="3600" marB="36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0.21%</a:t>
                      </a:r>
                    </a:p>
                  </a:txBody>
                  <a:tcPr marL="9525" marR="9525" marT="3600" marB="360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102%</a:t>
                      </a:r>
                    </a:p>
                  </a:txBody>
                  <a:tcPr marL="9525" marR="9525" marT="3600" marB="36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99%</a:t>
                      </a:r>
                    </a:p>
                  </a:txBody>
                  <a:tcPr marL="9525" marR="9525" marT="3600" marB="360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15467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Class B</a:t>
                      </a:r>
                    </a:p>
                  </a:txBody>
                  <a:tcPr marL="9525" marR="95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-0.43%</a:t>
                      </a:r>
                    </a:p>
                  </a:txBody>
                  <a:tcPr marL="9525" marR="9525" marT="3600" marB="36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0.43%</a:t>
                      </a:r>
                    </a:p>
                  </a:txBody>
                  <a:tcPr marL="9525" marR="9525" marT="3600" marB="36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0.28%</a:t>
                      </a:r>
                    </a:p>
                  </a:txBody>
                  <a:tcPr marL="9525" marR="9525" marT="3600" marB="360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104%</a:t>
                      </a:r>
                    </a:p>
                  </a:txBody>
                  <a:tcPr marL="9525" marR="9525" marT="3600" marB="36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102%</a:t>
                      </a:r>
                    </a:p>
                  </a:txBody>
                  <a:tcPr marL="9525" marR="9525" marT="3600" marB="360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98922789"/>
                  </a:ext>
                </a:extLst>
              </a:tr>
              <a:tr h="6056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Class C</a:t>
                      </a:r>
                    </a:p>
                  </a:txBody>
                  <a:tcPr marL="9525" marR="95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-0.53%</a:t>
                      </a:r>
                    </a:p>
                  </a:txBody>
                  <a:tcPr marL="9525" marR="9525" marT="3600" marB="36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0.38%</a:t>
                      </a:r>
                    </a:p>
                  </a:txBody>
                  <a:tcPr marL="9525" marR="9525" marT="3600" marB="36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0.35%</a:t>
                      </a:r>
                    </a:p>
                  </a:txBody>
                  <a:tcPr marL="9525" marR="9525" marT="3600" marB="360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103%</a:t>
                      </a:r>
                    </a:p>
                  </a:txBody>
                  <a:tcPr marL="9525" marR="9525" marT="3600" marB="36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101%</a:t>
                      </a:r>
                    </a:p>
                  </a:txBody>
                  <a:tcPr marL="9525" marR="9525" marT="3600" marB="360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567898"/>
                  </a:ext>
                </a:extLst>
              </a:tr>
              <a:tr h="4265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Overall </a:t>
                      </a:r>
                    </a:p>
                  </a:txBody>
                  <a:tcPr marL="9525" marR="95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-0.44%</a:t>
                      </a:r>
                    </a:p>
                  </a:txBody>
                  <a:tcPr marL="9525" marR="9525" marT="3600" marB="36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0.29%</a:t>
                      </a:r>
                    </a:p>
                  </a:txBody>
                  <a:tcPr marL="9525" marR="9525" marT="3600" marB="360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0.23%</a:t>
                      </a:r>
                    </a:p>
                  </a:txBody>
                  <a:tcPr marL="9525" marR="9525" marT="3600" marB="360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103%</a:t>
                      </a:r>
                    </a:p>
                  </a:txBody>
                  <a:tcPr marL="9525" marR="9525" marT="3600" marB="36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102%</a:t>
                      </a:r>
                    </a:p>
                  </a:txBody>
                  <a:tcPr marL="9525" marR="9525" marT="3600" marB="360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843636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Class D</a:t>
                      </a:r>
                    </a:p>
                  </a:txBody>
                  <a:tcPr marL="9525" marR="95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-0.61%</a:t>
                      </a:r>
                    </a:p>
                  </a:txBody>
                  <a:tcPr marL="9525" marR="9525" marT="3600" marB="36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0.12%</a:t>
                      </a:r>
                    </a:p>
                  </a:txBody>
                  <a:tcPr marL="9525" marR="9525" marT="3600" marB="360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0.26%</a:t>
                      </a:r>
                    </a:p>
                  </a:txBody>
                  <a:tcPr marL="9525" marR="9525" marT="3600" marB="360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103%</a:t>
                      </a:r>
                    </a:p>
                  </a:txBody>
                  <a:tcPr marL="9525" marR="9525" marT="3600" marB="36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101%</a:t>
                      </a:r>
                    </a:p>
                  </a:txBody>
                  <a:tcPr marL="9525" marR="9525" marT="3600" marB="360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4617150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Class F</a:t>
                      </a:r>
                    </a:p>
                  </a:txBody>
                  <a:tcPr marL="9525" marR="95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-0.51%</a:t>
                      </a:r>
                    </a:p>
                  </a:txBody>
                  <a:tcPr marL="9525" marR="9525" marT="3600" marB="36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0.05%</a:t>
                      </a:r>
                    </a:p>
                  </a:txBody>
                  <a:tcPr marL="9525" marR="9525" marT="3600" marB="360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0.06%</a:t>
                      </a:r>
                    </a:p>
                  </a:txBody>
                  <a:tcPr marL="9525" marR="9525" marT="3600" marB="360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104%</a:t>
                      </a:r>
                    </a:p>
                  </a:txBody>
                  <a:tcPr marL="9525" marR="9525" marT="3600" marB="36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101%</a:t>
                      </a:r>
                    </a:p>
                  </a:txBody>
                  <a:tcPr marL="9525" marR="9525" marT="3600" marB="360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1774179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TGM</a:t>
                      </a:r>
                    </a:p>
                  </a:txBody>
                  <a:tcPr marL="9525" marR="95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-0.30%</a:t>
                      </a:r>
                    </a:p>
                  </a:txBody>
                  <a:tcPr marL="9525" marR="9525" marT="3600" marB="36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9525" marR="9525" marT="3600" marB="360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9525" marR="9525" marT="3600" marB="360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9525" marR="9525" marT="3600" marB="36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9525" marR="9525" marT="3600" marB="360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71049880"/>
                  </a:ext>
                </a:extLst>
              </a:tr>
            </a:tbl>
          </a:graphicData>
        </a:graphic>
      </p:graphicFrame>
      <p:graphicFrame>
        <p:nvGraphicFramePr>
          <p:cNvPr id="13" name="表 12">
            <a:extLst>
              <a:ext uri="{FF2B5EF4-FFF2-40B4-BE49-F238E27FC236}">
                <a16:creationId xmlns:a16="http://schemas.microsoft.com/office/drawing/2014/main" id="{C09EFF0A-F2C0-47FE-8130-793362E37BC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17772272"/>
              </p:ext>
            </p:extLst>
          </p:nvPr>
        </p:nvGraphicFramePr>
        <p:xfrm>
          <a:off x="123223" y="3579862"/>
          <a:ext cx="3440665" cy="1162080"/>
        </p:xfrm>
        <a:graphic>
          <a:graphicData uri="http://schemas.openxmlformats.org/drawingml/2006/table">
            <a:tbl>
              <a:tblPr/>
              <a:tblGrid>
                <a:gridCol w="798560">
                  <a:extLst>
                    <a:ext uri="{9D8B030D-6E8A-4147-A177-3AD203B41FA5}">
                      <a16:colId xmlns:a16="http://schemas.microsoft.com/office/drawing/2014/main" val="1713227611"/>
                    </a:ext>
                  </a:extLst>
                </a:gridCol>
                <a:gridCol w="548138">
                  <a:extLst>
                    <a:ext uri="{9D8B030D-6E8A-4147-A177-3AD203B41FA5}">
                      <a16:colId xmlns:a16="http://schemas.microsoft.com/office/drawing/2014/main" val="569129079"/>
                    </a:ext>
                  </a:extLst>
                </a:gridCol>
                <a:gridCol w="548138">
                  <a:extLst>
                    <a:ext uri="{9D8B030D-6E8A-4147-A177-3AD203B41FA5}">
                      <a16:colId xmlns:a16="http://schemas.microsoft.com/office/drawing/2014/main" val="1277041242"/>
                    </a:ext>
                  </a:extLst>
                </a:gridCol>
                <a:gridCol w="548138">
                  <a:extLst>
                    <a:ext uri="{9D8B030D-6E8A-4147-A177-3AD203B41FA5}">
                      <a16:colId xmlns:a16="http://schemas.microsoft.com/office/drawing/2014/main" val="660320610"/>
                    </a:ext>
                  </a:extLst>
                </a:gridCol>
                <a:gridCol w="485150">
                  <a:extLst>
                    <a:ext uri="{9D8B030D-6E8A-4147-A177-3AD203B41FA5}">
                      <a16:colId xmlns:a16="http://schemas.microsoft.com/office/drawing/2014/main" val="3118410323"/>
                    </a:ext>
                  </a:extLst>
                </a:gridCol>
                <a:gridCol w="512541">
                  <a:extLst>
                    <a:ext uri="{9D8B030D-6E8A-4147-A177-3AD203B41FA5}">
                      <a16:colId xmlns:a16="http://schemas.microsoft.com/office/drawing/2014/main" val="3576766336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 fontAlgn="ctr"/>
                      <a:endParaRPr lang="ja-JP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ＭＳ Ｐゴシック" panose="020B060007020508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9525" marR="952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Low delay B Main10 (over VTM-6.0)</a:t>
                      </a:r>
                    </a:p>
                  </a:txBody>
                  <a:tcPr marL="9525" marR="9525" marT="3600" marB="36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8215181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fontAlgn="ctr"/>
                      <a:endParaRPr lang="ja-JP" altLang="en-US" sz="8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  <a:ea typeface="ＭＳ Ｐゴシック" panose="020B060007020508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9525" marR="952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Y</a:t>
                      </a:r>
                    </a:p>
                  </a:txBody>
                  <a:tcPr marL="10800" marR="10800" marT="3600" marB="36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U</a:t>
                      </a:r>
                    </a:p>
                  </a:txBody>
                  <a:tcPr marL="10800" marR="10800" marT="3600" marB="360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V</a:t>
                      </a:r>
                    </a:p>
                  </a:txBody>
                  <a:tcPr marL="10800" marR="10800" marT="3600" marB="360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EncT</a:t>
                      </a:r>
                      <a:endParaRPr 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ＭＳ Ｐゴシック" panose="020B060007020508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10800" marR="10800" marT="3600" marB="36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DecT</a:t>
                      </a:r>
                      <a:endParaRPr 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ＭＳ Ｐゴシック" panose="020B060007020508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10800" marR="10800" marT="3600" marB="360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8658202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Class B</a:t>
                      </a:r>
                    </a:p>
                  </a:txBody>
                  <a:tcPr marL="9525" marR="95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-0.19%</a:t>
                      </a:r>
                    </a:p>
                  </a:txBody>
                  <a:tcPr marL="9525" marR="9525" marT="3600" marB="36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0.62%</a:t>
                      </a:r>
                    </a:p>
                  </a:txBody>
                  <a:tcPr marL="9525" marR="9525" marT="3600" marB="360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0.46%</a:t>
                      </a:r>
                    </a:p>
                  </a:txBody>
                  <a:tcPr marL="9525" marR="9525" marT="3600" marB="360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103%</a:t>
                      </a:r>
                    </a:p>
                  </a:txBody>
                  <a:tcPr marL="9525" marR="9525" marT="3600" marB="36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102%</a:t>
                      </a:r>
                    </a:p>
                  </a:txBody>
                  <a:tcPr marL="9525" marR="9525" marT="3600" marB="360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9892278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Class C</a:t>
                      </a:r>
                    </a:p>
                  </a:txBody>
                  <a:tcPr marL="9525" marR="95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-0.50%</a:t>
                      </a:r>
                    </a:p>
                  </a:txBody>
                  <a:tcPr marL="9525" marR="9525" marT="3600" marB="36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0.63%</a:t>
                      </a:r>
                    </a:p>
                  </a:txBody>
                  <a:tcPr marL="9525" marR="9525" marT="3600" marB="36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0.68%</a:t>
                      </a:r>
                    </a:p>
                  </a:txBody>
                  <a:tcPr marL="9525" marR="9525" marT="3600" marB="360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101%</a:t>
                      </a:r>
                    </a:p>
                  </a:txBody>
                  <a:tcPr marL="9525" marR="9525" marT="3600" marB="36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102%</a:t>
                      </a:r>
                    </a:p>
                  </a:txBody>
                  <a:tcPr marL="9525" marR="9525" marT="3600" marB="360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56789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Class E</a:t>
                      </a:r>
                    </a:p>
                  </a:txBody>
                  <a:tcPr marL="9525" marR="95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-0.28%</a:t>
                      </a:r>
                    </a:p>
                  </a:txBody>
                  <a:tcPr marL="9525" marR="9525" marT="3600" marB="36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0.81%</a:t>
                      </a:r>
                    </a:p>
                  </a:txBody>
                  <a:tcPr marL="9525" marR="9525" marT="3600" marB="36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1.15%</a:t>
                      </a:r>
                    </a:p>
                  </a:txBody>
                  <a:tcPr marL="9525" marR="9525" marT="3600" marB="360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102%</a:t>
                      </a:r>
                    </a:p>
                  </a:txBody>
                  <a:tcPr marL="9525" marR="9525" marT="3600" marB="36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102%</a:t>
                      </a:r>
                    </a:p>
                  </a:txBody>
                  <a:tcPr marL="9525" marR="9525" marT="3600" marB="360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90758732"/>
                  </a:ext>
                </a:extLst>
              </a:tr>
              <a:tr h="4265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Overall </a:t>
                      </a:r>
                    </a:p>
                  </a:txBody>
                  <a:tcPr marL="9525" marR="95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-0.32%</a:t>
                      </a:r>
                    </a:p>
                  </a:txBody>
                  <a:tcPr marL="9525" marR="9525" marT="3600" marB="36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0.67%</a:t>
                      </a:r>
                    </a:p>
                  </a:txBody>
                  <a:tcPr marL="9525" marR="9525" marT="3600" marB="360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0.71%</a:t>
                      </a:r>
                    </a:p>
                  </a:txBody>
                  <a:tcPr marL="9525" marR="9525" marT="3600" marB="360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102%</a:t>
                      </a:r>
                    </a:p>
                  </a:txBody>
                  <a:tcPr marL="9525" marR="9525" marT="3600" marB="36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102%</a:t>
                      </a:r>
                    </a:p>
                  </a:txBody>
                  <a:tcPr marL="9525" marR="9525" marT="3600" marB="360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843636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Class D</a:t>
                      </a:r>
                    </a:p>
                  </a:txBody>
                  <a:tcPr marL="9525" marR="95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-0.75%</a:t>
                      </a:r>
                    </a:p>
                  </a:txBody>
                  <a:tcPr marL="9525" marR="9525" marT="3600" marB="36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0.93%</a:t>
                      </a:r>
                    </a:p>
                  </a:txBody>
                  <a:tcPr marL="9525" marR="9525" marT="3600" marB="360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1.15%</a:t>
                      </a:r>
                    </a:p>
                  </a:txBody>
                  <a:tcPr marL="9525" marR="9525" marT="3600" marB="360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103%</a:t>
                      </a:r>
                    </a:p>
                  </a:txBody>
                  <a:tcPr marL="9525" marR="9525" marT="3600" marB="36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9525" marR="9525" marT="3600" marB="360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4617150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Class F</a:t>
                      </a:r>
                    </a:p>
                  </a:txBody>
                  <a:tcPr marL="9525" marR="95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-0.33%</a:t>
                      </a:r>
                    </a:p>
                  </a:txBody>
                  <a:tcPr marL="9525" marR="9525" marT="3600" marB="36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0.65%</a:t>
                      </a:r>
                    </a:p>
                  </a:txBody>
                  <a:tcPr marL="9525" marR="9525" marT="3600" marB="360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0.86%</a:t>
                      </a:r>
                    </a:p>
                  </a:txBody>
                  <a:tcPr marL="9525" marR="9525" marT="3600" marB="360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103%</a:t>
                      </a:r>
                    </a:p>
                  </a:txBody>
                  <a:tcPr marL="9525" marR="9525" marT="3600" marB="36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9525" marR="9525" marT="3600" marB="360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1774179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TGM</a:t>
                      </a:r>
                    </a:p>
                  </a:txBody>
                  <a:tcPr marL="9525" marR="95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-0.43%</a:t>
                      </a:r>
                    </a:p>
                  </a:txBody>
                  <a:tcPr marL="9525" marR="9525" marT="3600" marB="36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9525" marR="9525" marT="3600" marB="360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-0.11%</a:t>
                      </a:r>
                    </a:p>
                  </a:txBody>
                  <a:tcPr marL="9525" marR="9525" marT="3600" marB="360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9525" marR="9525" marT="3600" marB="36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3600" marB="360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71049880"/>
                  </a:ext>
                </a:extLst>
              </a:tr>
            </a:tbl>
          </a:graphicData>
        </a:graphic>
      </p:graphicFrame>
      <p:graphicFrame>
        <p:nvGraphicFramePr>
          <p:cNvPr id="14" name="表 13">
            <a:extLst>
              <a:ext uri="{FF2B5EF4-FFF2-40B4-BE49-F238E27FC236}">
                <a16:creationId xmlns:a16="http://schemas.microsoft.com/office/drawing/2014/main" id="{1EBC09B1-5D72-42EC-9200-8716FD5E120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77136061"/>
              </p:ext>
            </p:extLst>
          </p:nvPr>
        </p:nvGraphicFramePr>
        <p:xfrm>
          <a:off x="3658087" y="734131"/>
          <a:ext cx="2642105" cy="1420320"/>
        </p:xfrm>
        <a:graphic>
          <a:graphicData uri="http://schemas.openxmlformats.org/drawingml/2006/table">
            <a:tbl>
              <a:tblPr/>
              <a:tblGrid>
                <a:gridCol w="548138">
                  <a:extLst>
                    <a:ext uri="{9D8B030D-6E8A-4147-A177-3AD203B41FA5}">
                      <a16:colId xmlns:a16="http://schemas.microsoft.com/office/drawing/2014/main" val="569129079"/>
                    </a:ext>
                  </a:extLst>
                </a:gridCol>
                <a:gridCol w="548138">
                  <a:extLst>
                    <a:ext uri="{9D8B030D-6E8A-4147-A177-3AD203B41FA5}">
                      <a16:colId xmlns:a16="http://schemas.microsoft.com/office/drawing/2014/main" val="1277041242"/>
                    </a:ext>
                  </a:extLst>
                </a:gridCol>
                <a:gridCol w="548138">
                  <a:extLst>
                    <a:ext uri="{9D8B030D-6E8A-4147-A177-3AD203B41FA5}">
                      <a16:colId xmlns:a16="http://schemas.microsoft.com/office/drawing/2014/main" val="660320610"/>
                    </a:ext>
                  </a:extLst>
                </a:gridCol>
                <a:gridCol w="485150">
                  <a:extLst>
                    <a:ext uri="{9D8B030D-6E8A-4147-A177-3AD203B41FA5}">
                      <a16:colId xmlns:a16="http://schemas.microsoft.com/office/drawing/2014/main" val="3118410323"/>
                    </a:ext>
                  </a:extLst>
                </a:gridCol>
                <a:gridCol w="512541">
                  <a:extLst>
                    <a:ext uri="{9D8B030D-6E8A-4147-A177-3AD203B41FA5}">
                      <a16:colId xmlns:a16="http://schemas.microsoft.com/office/drawing/2014/main" val="3576766336"/>
                    </a:ext>
                  </a:extLst>
                </a:gridCol>
              </a:tblGrid>
              <a:tr h="0"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All Intra Main10 (over VTM-6.0)</a:t>
                      </a:r>
                    </a:p>
                  </a:txBody>
                  <a:tcPr marL="9525" marR="9525" marT="3600" marB="36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8215181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Y</a:t>
                      </a:r>
                    </a:p>
                  </a:txBody>
                  <a:tcPr marL="10800" marR="10800" marT="3600" marB="36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U</a:t>
                      </a:r>
                    </a:p>
                  </a:txBody>
                  <a:tcPr marL="10800" marR="10800" marT="3600" marB="360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V</a:t>
                      </a:r>
                    </a:p>
                  </a:txBody>
                  <a:tcPr marL="10800" marR="10800" marT="3600" marB="360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EncT</a:t>
                      </a:r>
                      <a:endParaRPr 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ＭＳ Ｐゴシック" panose="020B060007020508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10800" marR="10800" marT="3600" marB="36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DecT</a:t>
                      </a:r>
                      <a:endParaRPr 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ＭＳ Ｐゴシック" panose="020B060007020508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10800" marR="10800" marT="3600" marB="360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8658202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-0.34%</a:t>
                      </a:r>
                    </a:p>
                  </a:txBody>
                  <a:tcPr marL="9525" marR="9525" marT="3600" marB="36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0.49%</a:t>
                      </a:r>
                    </a:p>
                  </a:txBody>
                  <a:tcPr marL="9525" marR="9525" marT="3600" marB="360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0.35%</a:t>
                      </a:r>
                    </a:p>
                  </a:txBody>
                  <a:tcPr marL="9525" marR="9525" marT="3600" marB="360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108%</a:t>
                      </a:r>
                    </a:p>
                  </a:txBody>
                  <a:tcPr marL="9525" marR="9525" marT="3600" marB="36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103%</a:t>
                      </a:r>
                    </a:p>
                  </a:txBody>
                  <a:tcPr marL="9525" marR="9525" marT="3600" marB="360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3406946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-0.38%</a:t>
                      </a:r>
                    </a:p>
                  </a:txBody>
                  <a:tcPr marL="9525" marR="9525" marT="3600" marB="36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0.50%</a:t>
                      </a:r>
                    </a:p>
                  </a:txBody>
                  <a:tcPr marL="9525" marR="9525" marT="3600" marB="36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0.32%</a:t>
                      </a:r>
                    </a:p>
                  </a:txBody>
                  <a:tcPr marL="9525" marR="9525" marT="3600" marB="360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109%</a:t>
                      </a:r>
                    </a:p>
                  </a:txBody>
                  <a:tcPr marL="9525" marR="9525" marT="3600" marB="36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101%</a:t>
                      </a:r>
                    </a:p>
                  </a:txBody>
                  <a:tcPr marL="9525" marR="9525" marT="3600" marB="360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15467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-0.32%</a:t>
                      </a:r>
                    </a:p>
                  </a:txBody>
                  <a:tcPr marL="9525" marR="9525" marT="3600" marB="36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0.32%</a:t>
                      </a:r>
                    </a:p>
                  </a:txBody>
                  <a:tcPr marL="9525" marR="9525" marT="3600" marB="36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0.42%</a:t>
                      </a:r>
                    </a:p>
                  </a:txBody>
                  <a:tcPr marL="9525" marR="9525" marT="3600" marB="360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109%</a:t>
                      </a:r>
                    </a:p>
                  </a:txBody>
                  <a:tcPr marL="9525" marR="9525" marT="3600" marB="36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103%</a:t>
                      </a:r>
                    </a:p>
                  </a:txBody>
                  <a:tcPr marL="9525" marR="9525" marT="3600" marB="360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9892278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-0.56%</a:t>
                      </a:r>
                    </a:p>
                  </a:txBody>
                  <a:tcPr marL="9525" marR="9525" marT="3600" marB="36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0.39%</a:t>
                      </a:r>
                    </a:p>
                  </a:txBody>
                  <a:tcPr marL="9525" marR="9525" marT="3600" marB="36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0.68%</a:t>
                      </a:r>
                    </a:p>
                  </a:txBody>
                  <a:tcPr marL="9525" marR="9525" marT="3600" marB="360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111%</a:t>
                      </a:r>
                    </a:p>
                  </a:txBody>
                  <a:tcPr marL="9525" marR="9525" marT="3600" marB="36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109%</a:t>
                      </a:r>
                    </a:p>
                  </a:txBody>
                  <a:tcPr marL="9525" marR="9525" marT="3600" marB="360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56789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-0.42%</a:t>
                      </a:r>
                    </a:p>
                  </a:txBody>
                  <a:tcPr marL="9525" marR="9525" marT="3600" marB="36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0.23%</a:t>
                      </a:r>
                    </a:p>
                  </a:txBody>
                  <a:tcPr marL="9525" marR="9525" marT="3600" marB="36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0.16%</a:t>
                      </a:r>
                    </a:p>
                  </a:txBody>
                  <a:tcPr marL="9525" marR="9525" marT="3600" marB="360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108%</a:t>
                      </a:r>
                    </a:p>
                  </a:txBody>
                  <a:tcPr marL="9525" marR="9525" marT="3600" marB="36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110%</a:t>
                      </a:r>
                    </a:p>
                  </a:txBody>
                  <a:tcPr marL="9525" marR="9525" marT="3600" marB="360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90758732"/>
                  </a:ext>
                </a:extLst>
              </a:tr>
              <a:tr h="42659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-0.40%</a:t>
                      </a:r>
                    </a:p>
                  </a:txBody>
                  <a:tcPr marL="9525" marR="9525" marT="3600" marB="36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0.38%</a:t>
                      </a:r>
                    </a:p>
                  </a:txBody>
                  <a:tcPr marL="9525" marR="9525" marT="3600" marB="360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0.41%</a:t>
                      </a:r>
                    </a:p>
                  </a:txBody>
                  <a:tcPr marL="9525" marR="9525" marT="3600" marB="360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109%</a:t>
                      </a:r>
                    </a:p>
                  </a:txBody>
                  <a:tcPr marL="9525" marR="9525" marT="3600" marB="36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105%</a:t>
                      </a:r>
                    </a:p>
                  </a:txBody>
                  <a:tcPr marL="9525" marR="9525" marT="3600" marB="360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843636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-0.48%</a:t>
                      </a:r>
                    </a:p>
                  </a:txBody>
                  <a:tcPr marL="9525" marR="9525" marT="3600" marB="36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0.19%</a:t>
                      </a:r>
                    </a:p>
                  </a:txBody>
                  <a:tcPr marL="9525" marR="9525" marT="3600" marB="360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0.20%</a:t>
                      </a:r>
                    </a:p>
                  </a:txBody>
                  <a:tcPr marL="9525" marR="9525" marT="3600" marB="360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109%</a:t>
                      </a:r>
                    </a:p>
                  </a:txBody>
                  <a:tcPr marL="9525" marR="9525" marT="3600" marB="36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109%</a:t>
                      </a:r>
                    </a:p>
                  </a:txBody>
                  <a:tcPr marL="9525" marR="9525" marT="3600" marB="360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4617150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-0.25%</a:t>
                      </a:r>
                    </a:p>
                  </a:txBody>
                  <a:tcPr marL="9525" marR="9525" marT="3600" marB="36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99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0.33%</a:t>
                      </a:r>
                    </a:p>
                  </a:txBody>
                  <a:tcPr marL="9525" marR="9525" marT="3600" marB="360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99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0.45%</a:t>
                      </a:r>
                    </a:p>
                  </a:txBody>
                  <a:tcPr marL="9525" marR="9525" marT="3600" marB="360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99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106%</a:t>
                      </a:r>
                    </a:p>
                  </a:txBody>
                  <a:tcPr marL="9525" marR="9525" marT="3600" marB="36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105%</a:t>
                      </a:r>
                    </a:p>
                  </a:txBody>
                  <a:tcPr marL="9525" marR="9525" marT="3600" marB="360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1774179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1.51%</a:t>
                      </a:r>
                    </a:p>
                  </a:txBody>
                  <a:tcPr marL="9525" marR="9525" marT="3600" marB="36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99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0.53%</a:t>
                      </a:r>
                    </a:p>
                  </a:txBody>
                  <a:tcPr marL="9525" marR="9525" marT="3600" marB="360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99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0.61%</a:t>
                      </a:r>
                    </a:p>
                  </a:txBody>
                  <a:tcPr marL="9525" marR="9525" marT="3600" marB="360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99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9525" marR="9525" marT="3600" marB="36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9525" marR="9525" marT="3600" marB="360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71049880"/>
                  </a:ext>
                </a:extLst>
              </a:tr>
            </a:tbl>
          </a:graphicData>
        </a:graphic>
      </p:graphicFrame>
      <p:graphicFrame>
        <p:nvGraphicFramePr>
          <p:cNvPr id="15" name="表 14">
            <a:extLst>
              <a:ext uri="{FF2B5EF4-FFF2-40B4-BE49-F238E27FC236}">
                <a16:creationId xmlns:a16="http://schemas.microsoft.com/office/drawing/2014/main" id="{AF6F83DC-F945-430F-A979-FF3C6344523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7012705"/>
              </p:ext>
            </p:extLst>
          </p:nvPr>
        </p:nvGraphicFramePr>
        <p:xfrm>
          <a:off x="3658087" y="2216654"/>
          <a:ext cx="2642105" cy="1291200"/>
        </p:xfrm>
        <a:graphic>
          <a:graphicData uri="http://schemas.openxmlformats.org/drawingml/2006/table">
            <a:tbl>
              <a:tblPr/>
              <a:tblGrid>
                <a:gridCol w="548138">
                  <a:extLst>
                    <a:ext uri="{9D8B030D-6E8A-4147-A177-3AD203B41FA5}">
                      <a16:colId xmlns:a16="http://schemas.microsoft.com/office/drawing/2014/main" val="569129079"/>
                    </a:ext>
                  </a:extLst>
                </a:gridCol>
                <a:gridCol w="548138">
                  <a:extLst>
                    <a:ext uri="{9D8B030D-6E8A-4147-A177-3AD203B41FA5}">
                      <a16:colId xmlns:a16="http://schemas.microsoft.com/office/drawing/2014/main" val="1277041242"/>
                    </a:ext>
                  </a:extLst>
                </a:gridCol>
                <a:gridCol w="548138">
                  <a:extLst>
                    <a:ext uri="{9D8B030D-6E8A-4147-A177-3AD203B41FA5}">
                      <a16:colId xmlns:a16="http://schemas.microsoft.com/office/drawing/2014/main" val="660320610"/>
                    </a:ext>
                  </a:extLst>
                </a:gridCol>
                <a:gridCol w="485150">
                  <a:extLst>
                    <a:ext uri="{9D8B030D-6E8A-4147-A177-3AD203B41FA5}">
                      <a16:colId xmlns:a16="http://schemas.microsoft.com/office/drawing/2014/main" val="3118410323"/>
                    </a:ext>
                  </a:extLst>
                </a:gridCol>
                <a:gridCol w="512541">
                  <a:extLst>
                    <a:ext uri="{9D8B030D-6E8A-4147-A177-3AD203B41FA5}">
                      <a16:colId xmlns:a16="http://schemas.microsoft.com/office/drawing/2014/main" val="3576766336"/>
                    </a:ext>
                  </a:extLst>
                </a:gridCol>
              </a:tblGrid>
              <a:tr h="0"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Random Access Main10 (over VTM-6.0)</a:t>
                      </a:r>
                    </a:p>
                  </a:txBody>
                  <a:tcPr marL="9525" marR="9525" marT="3600" marB="36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8215181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Y</a:t>
                      </a:r>
                    </a:p>
                  </a:txBody>
                  <a:tcPr marL="10800" marR="10800" marT="3600" marB="36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U</a:t>
                      </a:r>
                    </a:p>
                  </a:txBody>
                  <a:tcPr marL="10800" marR="10800" marT="3600" marB="360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V</a:t>
                      </a:r>
                    </a:p>
                  </a:txBody>
                  <a:tcPr marL="10800" marR="10800" marT="3600" marB="360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EncT</a:t>
                      </a:r>
                      <a:endParaRPr 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ＭＳ Ｐゴシック" panose="020B060007020508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10800" marR="10800" marT="3600" marB="36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DecT</a:t>
                      </a:r>
                      <a:endParaRPr 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ＭＳ Ｐゴシック" panose="020B060007020508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10800" marR="10800" marT="3600" marB="360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8658202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-0.31%</a:t>
                      </a:r>
                    </a:p>
                  </a:txBody>
                  <a:tcPr marL="9525" marR="9525" marT="3600" marB="36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0.37%</a:t>
                      </a:r>
                    </a:p>
                  </a:txBody>
                  <a:tcPr marL="9525" marR="9525" marT="3600" marB="360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0.23%</a:t>
                      </a:r>
                    </a:p>
                  </a:txBody>
                  <a:tcPr marL="9525" marR="9525" marT="3600" marB="360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102%</a:t>
                      </a:r>
                    </a:p>
                  </a:txBody>
                  <a:tcPr marL="9525" marR="9525" marT="3600" marB="36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109%</a:t>
                      </a:r>
                    </a:p>
                  </a:txBody>
                  <a:tcPr marL="9525" marR="9525" marT="3600" marB="360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3406946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-0.31%</a:t>
                      </a:r>
                    </a:p>
                  </a:txBody>
                  <a:tcPr marL="9525" marR="9525" marT="3600" marB="36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0.55%</a:t>
                      </a:r>
                    </a:p>
                  </a:txBody>
                  <a:tcPr marL="9525" marR="9525" marT="3600" marB="36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0.46%</a:t>
                      </a:r>
                    </a:p>
                  </a:txBody>
                  <a:tcPr marL="9525" marR="9525" marT="3600" marB="360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103%</a:t>
                      </a:r>
                    </a:p>
                  </a:txBody>
                  <a:tcPr marL="9525" marR="9525" marT="3600" marB="36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101%</a:t>
                      </a:r>
                    </a:p>
                  </a:txBody>
                  <a:tcPr marL="9525" marR="9525" marT="3600" marB="360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15467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-0.34%</a:t>
                      </a:r>
                    </a:p>
                  </a:txBody>
                  <a:tcPr marL="9525" marR="9525" marT="3600" marB="36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0.63%</a:t>
                      </a:r>
                    </a:p>
                  </a:txBody>
                  <a:tcPr marL="9525" marR="9525" marT="3600" marB="36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0.73%</a:t>
                      </a:r>
                    </a:p>
                  </a:txBody>
                  <a:tcPr marL="9525" marR="9525" marT="3600" marB="360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105%</a:t>
                      </a:r>
                    </a:p>
                  </a:txBody>
                  <a:tcPr marL="9525" marR="9525" marT="3600" marB="36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106%</a:t>
                      </a:r>
                    </a:p>
                  </a:txBody>
                  <a:tcPr marL="9525" marR="9525" marT="3600" marB="360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98922789"/>
                  </a:ext>
                </a:extLst>
              </a:tr>
              <a:tr h="60568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-0.53%</a:t>
                      </a:r>
                    </a:p>
                  </a:txBody>
                  <a:tcPr marL="9525" marR="9525" marT="3600" marB="36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0.64%</a:t>
                      </a:r>
                    </a:p>
                  </a:txBody>
                  <a:tcPr marL="9525" marR="9525" marT="3600" marB="36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0.65%</a:t>
                      </a:r>
                    </a:p>
                  </a:txBody>
                  <a:tcPr marL="9525" marR="9525" marT="3600" marB="360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104%</a:t>
                      </a:r>
                    </a:p>
                  </a:txBody>
                  <a:tcPr marL="9525" marR="9525" marT="3600" marB="36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110%</a:t>
                      </a:r>
                    </a:p>
                  </a:txBody>
                  <a:tcPr marL="9525" marR="9525" marT="3600" marB="360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567898"/>
                  </a:ext>
                </a:extLst>
              </a:tr>
              <a:tr h="42659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-0.38%</a:t>
                      </a:r>
                    </a:p>
                  </a:txBody>
                  <a:tcPr marL="9525" marR="9525" marT="3600" marB="36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0.56%</a:t>
                      </a:r>
                    </a:p>
                  </a:txBody>
                  <a:tcPr marL="9525" marR="9525" marT="3600" marB="360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0.55%</a:t>
                      </a:r>
                    </a:p>
                  </a:txBody>
                  <a:tcPr marL="9525" marR="9525" marT="3600" marB="360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103%</a:t>
                      </a:r>
                    </a:p>
                  </a:txBody>
                  <a:tcPr marL="9525" marR="9525" marT="3600" marB="36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106%</a:t>
                      </a:r>
                    </a:p>
                  </a:txBody>
                  <a:tcPr marL="9525" marR="9525" marT="3600" marB="360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843636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-0.74%</a:t>
                      </a:r>
                    </a:p>
                  </a:txBody>
                  <a:tcPr marL="9525" marR="9525" marT="3600" marB="36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0.13%</a:t>
                      </a:r>
                    </a:p>
                  </a:txBody>
                  <a:tcPr marL="9525" marR="9525" marT="3600" marB="360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0.23%</a:t>
                      </a:r>
                    </a:p>
                  </a:txBody>
                  <a:tcPr marL="9525" marR="9525" marT="3600" marB="360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103%</a:t>
                      </a:r>
                    </a:p>
                  </a:txBody>
                  <a:tcPr marL="9525" marR="9525" marT="3600" marB="36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114%</a:t>
                      </a:r>
                    </a:p>
                  </a:txBody>
                  <a:tcPr marL="9525" marR="9525" marT="3600" marB="360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4617150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-0.10%</a:t>
                      </a:r>
                    </a:p>
                  </a:txBody>
                  <a:tcPr marL="9525" marR="9525" marT="3600" marB="36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99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0.46%</a:t>
                      </a:r>
                    </a:p>
                  </a:txBody>
                  <a:tcPr marL="9525" marR="9525" marT="3600" marB="360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99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0.51%</a:t>
                      </a:r>
                    </a:p>
                  </a:txBody>
                  <a:tcPr marL="9525" marR="9525" marT="3600" marB="360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99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105%</a:t>
                      </a:r>
                    </a:p>
                  </a:txBody>
                  <a:tcPr marL="9525" marR="9525" marT="3600" marB="36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110%</a:t>
                      </a:r>
                    </a:p>
                  </a:txBody>
                  <a:tcPr marL="9525" marR="9525" marT="3600" marB="360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1774179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1.61%</a:t>
                      </a:r>
                    </a:p>
                  </a:txBody>
                  <a:tcPr marL="9525" marR="9525" marT="3600" marB="36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99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0.52%</a:t>
                      </a:r>
                    </a:p>
                  </a:txBody>
                  <a:tcPr marL="9525" marR="9525" marT="3600" marB="360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99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0.53%</a:t>
                      </a:r>
                    </a:p>
                  </a:txBody>
                  <a:tcPr marL="9525" marR="9525" marT="3600" marB="360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99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9525" marR="9525" marT="3600" marB="36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9525" marR="9525" marT="3600" marB="360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71049880"/>
                  </a:ext>
                </a:extLst>
              </a:tr>
            </a:tbl>
          </a:graphicData>
        </a:graphic>
      </p:graphicFrame>
      <p:graphicFrame>
        <p:nvGraphicFramePr>
          <p:cNvPr id="16" name="表 15">
            <a:extLst>
              <a:ext uri="{FF2B5EF4-FFF2-40B4-BE49-F238E27FC236}">
                <a16:creationId xmlns:a16="http://schemas.microsoft.com/office/drawing/2014/main" id="{44EB18DD-AEF9-4AFC-AA5B-0023916216C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82058350"/>
              </p:ext>
            </p:extLst>
          </p:nvPr>
        </p:nvGraphicFramePr>
        <p:xfrm>
          <a:off x="3658087" y="3569910"/>
          <a:ext cx="2642105" cy="1162080"/>
        </p:xfrm>
        <a:graphic>
          <a:graphicData uri="http://schemas.openxmlformats.org/drawingml/2006/table">
            <a:tbl>
              <a:tblPr/>
              <a:tblGrid>
                <a:gridCol w="548138">
                  <a:extLst>
                    <a:ext uri="{9D8B030D-6E8A-4147-A177-3AD203B41FA5}">
                      <a16:colId xmlns:a16="http://schemas.microsoft.com/office/drawing/2014/main" val="569129079"/>
                    </a:ext>
                  </a:extLst>
                </a:gridCol>
                <a:gridCol w="548138">
                  <a:extLst>
                    <a:ext uri="{9D8B030D-6E8A-4147-A177-3AD203B41FA5}">
                      <a16:colId xmlns:a16="http://schemas.microsoft.com/office/drawing/2014/main" val="1277041242"/>
                    </a:ext>
                  </a:extLst>
                </a:gridCol>
                <a:gridCol w="548138">
                  <a:extLst>
                    <a:ext uri="{9D8B030D-6E8A-4147-A177-3AD203B41FA5}">
                      <a16:colId xmlns:a16="http://schemas.microsoft.com/office/drawing/2014/main" val="660320610"/>
                    </a:ext>
                  </a:extLst>
                </a:gridCol>
                <a:gridCol w="485150">
                  <a:extLst>
                    <a:ext uri="{9D8B030D-6E8A-4147-A177-3AD203B41FA5}">
                      <a16:colId xmlns:a16="http://schemas.microsoft.com/office/drawing/2014/main" val="3118410323"/>
                    </a:ext>
                  </a:extLst>
                </a:gridCol>
                <a:gridCol w="512541">
                  <a:extLst>
                    <a:ext uri="{9D8B030D-6E8A-4147-A177-3AD203B41FA5}">
                      <a16:colId xmlns:a16="http://schemas.microsoft.com/office/drawing/2014/main" val="3576766336"/>
                    </a:ext>
                  </a:extLst>
                </a:gridCol>
              </a:tblGrid>
              <a:tr h="0"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Low delay B Main10 (over VTM-6.0)</a:t>
                      </a:r>
                    </a:p>
                  </a:txBody>
                  <a:tcPr marL="9525" marR="9525" marT="3600" marB="36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8215181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Y</a:t>
                      </a:r>
                    </a:p>
                  </a:txBody>
                  <a:tcPr marL="10800" marR="10800" marT="3600" marB="36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U</a:t>
                      </a:r>
                    </a:p>
                  </a:txBody>
                  <a:tcPr marL="10800" marR="10800" marT="3600" marB="360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V</a:t>
                      </a:r>
                    </a:p>
                  </a:txBody>
                  <a:tcPr marL="10800" marR="10800" marT="3600" marB="360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EncT</a:t>
                      </a:r>
                      <a:endParaRPr 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ＭＳ Ｐゴシック" panose="020B060007020508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10800" marR="10800" marT="3600" marB="36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DecT</a:t>
                      </a:r>
                      <a:endParaRPr 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ＭＳ Ｐゴシック" panose="020B060007020508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10800" marR="10800" marT="3600" marB="360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8658202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-0.05%</a:t>
                      </a:r>
                    </a:p>
                  </a:txBody>
                  <a:tcPr marL="9525" marR="9525" marT="3600" marB="36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1.45%</a:t>
                      </a:r>
                    </a:p>
                  </a:txBody>
                  <a:tcPr marL="9525" marR="9525" marT="3600" marB="360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2.08%</a:t>
                      </a:r>
                    </a:p>
                  </a:txBody>
                  <a:tcPr marL="9525" marR="9525" marT="3600" marB="360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105%</a:t>
                      </a:r>
                    </a:p>
                  </a:txBody>
                  <a:tcPr marL="9525" marR="9525" marT="3600" marB="36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107%</a:t>
                      </a:r>
                    </a:p>
                  </a:txBody>
                  <a:tcPr marL="9525" marR="9525" marT="3600" marB="360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9892278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-0.47%</a:t>
                      </a:r>
                    </a:p>
                  </a:txBody>
                  <a:tcPr marL="9525" marR="9525" marT="3600" marB="36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1.07%</a:t>
                      </a:r>
                    </a:p>
                  </a:txBody>
                  <a:tcPr marL="9525" marR="9525" marT="3600" marB="36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1.52%</a:t>
                      </a:r>
                    </a:p>
                  </a:txBody>
                  <a:tcPr marL="9525" marR="9525" marT="3600" marB="360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105%</a:t>
                      </a:r>
                    </a:p>
                  </a:txBody>
                  <a:tcPr marL="9525" marR="9525" marT="3600" marB="36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106%</a:t>
                      </a:r>
                    </a:p>
                  </a:txBody>
                  <a:tcPr marL="9525" marR="9525" marT="3600" marB="360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756789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-0.18%</a:t>
                      </a:r>
                    </a:p>
                  </a:txBody>
                  <a:tcPr marL="9525" marR="9525" marT="3600" marB="36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0.29%</a:t>
                      </a:r>
                    </a:p>
                  </a:txBody>
                  <a:tcPr marL="9525" marR="9525" marT="3600" marB="36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1.03%</a:t>
                      </a:r>
                    </a:p>
                  </a:txBody>
                  <a:tcPr marL="9525" marR="9525" marT="3600" marB="360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105%</a:t>
                      </a:r>
                    </a:p>
                  </a:txBody>
                  <a:tcPr marL="9525" marR="9525" marT="3600" marB="36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108%</a:t>
                      </a:r>
                    </a:p>
                  </a:txBody>
                  <a:tcPr marL="9525" marR="9525" marT="3600" marB="360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90758732"/>
                  </a:ext>
                </a:extLst>
              </a:tr>
              <a:tr h="42659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-0.22%</a:t>
                      </a:r>
                    </a:p>
                  </a:txBody>
                  <a:tcPr marL="9525" marR="9525" marT="3600" marB="36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1.03%</a:t>
                      </a:r>
                    </a:p>
                  </a:txBody>
                  <a:tcPr marL="9525" marR="9525" marT="3600" marB="360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1.63%</a:t>
                      </a:r>
                    </a:p>
                  </a:txBody>
                  <a:tcPr marL="9525" marR="9525" marT="3600" marB="360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105%</a:t>
                      </a:r>
                    </a:p>
                  </a:txBody>
                  <a:tcPr marL="9525" marR="9525" marT="3600" marB="36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107%</a:t>
                      </a:r>
                    </a:p>
                  </a:txBody>
                  <a:tcPr marL="9525" marR="9525" marT="3600" marB="360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843636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-0.79%</a:t>
                      </a:r>
                    </a:p>
                  </a:txBody>
                  <a:tcPr marL="9525" marR="9525" marT="3600" marB="36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1.32%</a:t>
                      </a:r>
                    </a:p>
                  </a:txBody>
                  <a:tcPr marL="9525" marR="9525" marT="3600" marB="360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1.60%</a:t>
                      </a:r>
                    </a:p>
                  </a:txBody>
                  <a:tcPr marL="9525" marR="9525" marT="3600" marB="360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106%</a:t>
                      </a:r>
                    </a:p>
                  </a:txBody>
                  <a:tcPr marL="9525" marR="9525" marT="3600" marB="36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106%</a:t>
                      </a:r>
                    </a:p>
                  </a:txBody>
                  <a:tcPr marL="9525" marR="9525" marT="3600" marB="360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46171506"/>
                  </a:ext>
                </a:extLst>
              </a:tr>
              <a:tr h="57112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0.29%</a:t>
                      </a:r>
                    </a:p>
                  </a:txBody>
                  <a:tcPr marL="9525" marR="9525" marT="3600" marB="36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99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0.55%</a:t>
                      </a:r>
                    </a:p>
                  </a:txBody>
                  <a:tcPr marL="9525" marR="9525" marT="3600" marB="360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99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1.38%</a:t>
                      </a:r>
                    </a:p>
                  </a:txBody>
                  <a:tcPr marL="9525" marR="9525" marT="3600" marB="360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99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105%</a:t>
                      </a:r>
                    </a:p>
                  </a:txBody>
                  <a:tcPr marL="9525" marR="9525" marT="3600" marB="36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105%</a:t>
                      </a:r>
                    </a:p>
                  </a:txBody>
                  <a:tcPr marL="9525" marR="9525" marT="3600" marB="360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1774179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1.87%</a:t>
                      </a:r>
                    </a:p>
                  </a:txBody>
                  <a:tcPr marL="9525" marR="9525" marT="3600" marB="36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99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1.05%</a:t>
                      </a:r>
                    </a:p>
                  </a:txBody>
                  <a:tcPr marL="9525" marR="9525" marT="3600" marB="360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99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1.16%</a:t>
                      </a:r>
                    </a:p>
                  </a:txBody>
                  <a:tcPr marL="9525" marR="9525" marT="3600" marB="360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99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9525" marR="9525" marT="3600" marB="36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3600" marB="360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71049880"/>
                  </a:ext>
                </a:extLst>
              </a:tr>
            </a:tbl>
          </a:graphicData>
        </a:graphic>
      </p:graphicFrame>
      <p:graphicFrame>
        <p:nvGraphicFramePr>
          <p:cNvPr id="17" name="表 16">
            <a:extLst>
              <a:ext uri="{FF2B5EF4-FFF2-40B4-BE49-F238E27FC236}">
                <a16:creationId xmlns:a16="http://schemas.microsoft.com/office/drawing/2014/main" id="{346B43C8-9D91-4A06-8ED3-F10725E19EF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83956467"/>
              </p:ext>
            </p:extLst>
          </p:nvPr>
        </p:nvGraphicFramePr>
        <p:xfrm>
          <a:off x="6394391" y="734131"/>
          <a:ext cx="2642105" cy="1420320"/>
        </p:xfrm>
        <a:graphic>
          <a:graphicData uri="http://schemas.openxmlformats.org/drawingml/2006/table">
            <a:tbl>
              <a:tblPr/>
              <a:tblGrid>
                <a:gridCol w="548138">
                  <a:extLst>
                    <a:ext uri="{9D8B030D-6E8A-4147-A177-3AD203B41FA5}">
                      <a16:colId xmlns:a16="http://schemas.microsoft.com/office/drawing/2014/main" val="569129079"/>
                    </a:ext>
                  </a:extLst>
                </a:gridCol>
                <a:gridCol w="548138">
                  <a:extLst>
                    <a:ext uri="{9D8B030D-6E8A-4147-A177-3AD203B41FA5}">
                      <a16:colId xmlns:a16="http://schemas.microsoft.com/office/drawing/2014/main" val="1277041242"/>
                    </a:ext>
                  </a:extLst>
                </a:gridCol>
                <a:gridCol w="548138">
                  <a:extLst>
                    <a:ext uri="{9D8B030D-6E8A-4147-A177-3AD203B41FA5}">
                      <a16:colId xmlns:a16="http://schemas.microsoft.com/office/drawing/2014/main" val="660320610"/>
                    </a:ext>
                  </a:extLst>
                </a:gridCol>
                <a:gridCol w="485150">
                  <a:extLst>
                    <a:ext uri="{9D8B030D-6E8A-4147-A177-3AD203B41FA5}">
                      <a16:colId xmlns:a16="http://schemas.microsoft.com/office/drawing/2014/main" val="3118410323"/>
                    </a:ext>
                  </a:extLst>
                </a:gridCol>
                <a:gridCol w="512541">
                  <a:extLst>
                    <a:ext uri="{9D8B030D-6E8A-4147-A177-3AD203B41FA5}">
                      <a16:colId xmlns:a16="http://schemas.microsoft.com/office/drawing/2014/main" val="3576766336"/>
                    </a:ext>
                  </a:extLst>
                </a:gridCol>
              </a:tblGrid>
              <a:tr h="0"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All Intra Main10 (over VTM-6.0)</a:t>
                      </a:r>
                    </a:p>
                  </a:txBody>
                  <a:tcPr marL="9525" marR="9525" marT="3600" marB="36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8215181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Y</a:t>
                      </a:r>
                    </a:p>
                  </a:txBody>
                  <a:tcPr marL="10800" marR="10800" marT="3600" marB="36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U</a:t>
                      </a:r>
                    </a:p>
                  </a:txBody>
                  <a:tcPr marL="10800" marR="10800" marT="3600" marB="360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V</a:t>
                      </a:r>
                    </a:p>
                  </a:txBody>
                  <a:tcPr marL="10800" marR="10800" marT="3600" marB="360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EncT</a:t>
                      </a:r>
                      <a:endParaRPr 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ＭＳ Ｐゴシック" panose="020B060007020508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10800" marR="10800" marT="3600" marB="36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DecT</a:t>
                      </a:r>
                      <a:endParaRPr 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ＭＳ Ｐゴシック" panose="020B060007020508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10800" marR="10800" marT="3600" marB="360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8658202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-0.34%</a:t>
                      </a:r>
                    </a:p>
                  </a:txBody>
                  <a:tcPr marL="9525" marR="9525" marT="3600" marB="36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0.20%</a:t>
                      </a:r>
                    </a:p>
                  </a:txBody>
                  <a:tcPr marL="9525" marR="9525" marT="3600" marB="360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-0.10%</a:t>
                      </a:r>
                    </a:p>
                  </a:txBody>
                  <a:tcPr marL="9525" marR="9525" marT="3600" marB="360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106%</a:t>
                      </a:r>
                    </a:p>
                  </a:txBody>
                  <a:tcPr marL="9525" marR="9525" marT="3600" marB="36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9525" marR="9525" marT="3600" marB="360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3406946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-0.36%</a:t>
                      </a:r>
                    </a:p>
                  </a:txBody>
                  <a:tcPr marL="9525" marR="9525" marT="3600" marB="36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0.14%</a:t>
                      </a:r>
                    </a:p>
                  </a:txBody>
                  <a:tcPr marL="9525" marR="9525" marT="3600" marB="36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0.11%</a:t>
                      </a:r>
                    </a:p>
                  </a:txBody>
                  <a:tcPr marL="9525" marR="9525" marT="3600" marB="360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106%</a:t>
                      </a:r>
                    </a:p>
                  </a:txBody>
                  <a:tcPr marL="9525" marR="9525" marT="3600" marB="36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9525" marR="9525" marT="3600" marB="360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31546708"/>
                  </a:ext>
                </a:extLst>
              </a:tr>
              <a:tr h="111899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-0.34%</a:t>
                      </a:r>
                    </a:p>
                  </a:txBody>
                  <a:tcPr marL="9525" marR="9525" marT="3600" marB="36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0.26%</a:t>
                      </a:r>
                    </a:p>
                  </a:txBody>
                  <a:tcPr marL="9525" marR="9525" marT="3600" marB="36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0.26%</a:t>
                      </a:r>
                    </a:p>
                  </a:txBody>
                  <a:tcPr marL="9525" marR="9525" marT="3600" marB="360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107%</a:t>
                      </a:r>
                    </a:p>
                  </a:txBody>
                  <a:tcPr marL="9525" marR="9525" marT="3600" marB="36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9525" marR="9525" marT="3600" marB="360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9892278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-0.52%</a:t>
                      </a:r>
                    </a:p>
                  </a:txBody>
                  <a:tcPr marL="9525" marR="9525" marT="3600" marB="36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0.06%</a:t>
                      </a:r>
                    </a:p>
                  </a:txBody>
                  <a:tcPr marL="9525" marR="9525" marT="3600" marB="36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0.23%</a:t>
                      </a:r>
                    </a:p>
                  </a:txBody>
                  <a:tcPr marL="9525" marR="9525" marT="3600" marB="360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106%</a:t>
                      </a:r>
                    </a:p>
                  </a:txBody>
                  <a:tcPr marL="9525" marR="9525" marT="3600" marB="36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9525" marR="9525" marT="3600" marB="360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756789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-0.43%</a:t>
                      </a:r>
                    </a:p>
                  </a:txBody>
                  <a:tcPr marL="9525" marR="9525" marT="3600" marB="36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0.24%</a:t>
                      </a:r>
                    </a:p>
                  </a:txBody>
                  <a:tcPr marL="9525" marR="9525" marT="3600" marB="36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0.17%</a:t>
                      </a:r>
                    </a:p>
                  </a:txBody>
                  <a:tcPr marL="9525" marR="9525" marT="3600" marB="360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106%</a:t>
                      </a:r>
                    </a:p>
                  </a:txBody>
                  <a:tcPr marL="9525" marR="9525" marT="3600" marB="36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9525" marR="9525" marT="3600" marB="360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90758732"/>
                  </a:ext>
                </a:extLst>
              </a:tr>
              <a:tr h="42659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-0.40%</a:t>
                      </a:r>
                    </a:p>
                  </a:txBody>
                  <a:tcPr marL="9525" marR="9525" marT="3600" marB="36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0.18%</a:t>
                      </a:r>
                    </a:p>
                  </a:txBody>
                  <a:tcPr marL="9525" marR="9525" marT="3600" marB="360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0.15%</a:t>
                      </a:r>
                    </a:p>
                  </a:txBody>
                  <a:tcPr marL="9525" marR="9525" marT="3600" marB="360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107%</a:t>
                      </a:r>
                    </a:p>
                  </a:txBody>
                  <a:tcPr marL="9525" marR="9525" marT="3600" marB="36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9525" marR="9525" marT="3600" marB="360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843636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-0.48%</a:t>
                      </a:r>
                    </a:p>
                  </a:txBody>
                  <a:tcPr marL="9525" marR="9525" marT="3600" marB="36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0.11%</a:t>
                      </a:r>
                    </a:p>
                  </a:txBody>
                  <a:tcPr marL="9525" marR="9525" marT="3600" marB="360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0.12%</a:t>
                      </a:r>
                    </a:p>
                  </a:txBody>
                  <a:tcPr marL="9525" marR="9525" marT="3600" marB="360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105%</a:t>
                      </a:r>
                    </a:p>
                  </a:txBody>
                  <a:tcPr marL="9525" marR="9525" marT="3600" marB="36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9525" marR="9525" marT="3600" marB="360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4617150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-0.55%</a:t>
                      </a:r>
                    </a:p>
                  </a:txBody>
                  <a:tcPr marL="9525" marR="9525" marT="3600" marB="36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9525" marR="9525" marT="3600" marB="360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-0.12%</a:t>
                      </a:r>
                    </a:p>
                  </a:txBody>
                  <a:tcPr marL="9525" marR="9525" marT="3600" marB="360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105%</a:t>
                      </a:r>
                    </a:p>
                  </a:txBody>
                  <a:tcPr marL="9525" marR="9525" marT="3600" marB="36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9525" marR="9525" marT="3600" marB="360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1774179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-0.44%</a:t>
                      </a:r>
                    </a:p>
                  </a:txBody>
                  <a:tcPr marL="9525" marR="9525" marT="3600" marB="36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9525" marR="9525" marT="3600" marB="360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9525" marR="9525" marT="3600" marB="360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9525" marR="9525" marT="3600" marB="36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105%</a:t>
                      </a:r>
                    </a:p>
                  </a:txBody>
                  <a:tcPr marL="9525" marR="9525" marT="3600" marB="360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71049880"/>
                  </a:ext>
                </a:extLst>
              </a:tr>
            </a:tbl>
          </a:graphicData>
        </a:graphic>
      </p:graphicFrame>
      <p:graphicFrame>
        <p:nvGraphicFramePr>
          <p:cNvPr id="18" name="表 17">
            <a:extLst>
              <a:ext uri="{FF2B5EF4-FFF2-40B4-BE49-F238E27FC236}">
                <a16:creationId xmlns:a16="http://schemas.microsoft.com/office/drawing/2014/main" id="{72E265FB-4413-4E8F-AAC1-747A11A4F7B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91325627"/>
              </p:ext>
            </p:extLst>
          </p:nvPr>
        </p:nvGraphicFramePr>
        <p:xfrm>
          <a:off x="6394391" y="2216654"/>
          <a:ext cx="2642105" cy="1305150"/>
        </p:xfrm>
        <a:graphic>
          <a:graphicData uri="http://schemas.openxmlformats.org/drawingml/2006/table">
            <a:tbl>
              <a:tblPr/>
              <a:tblGrid>
                <a:gridCol w="548138">
                  <a:extLst>
                    <a:ext uri="{9D8B030D-6E8A-4147-A177-3AD203B41FA5}">
                      <a16:colId xmlns:a16="http://schemas.microsoft.com/office/drawing/2014/main" val="569129079"/>
                    </a:ext>
                  </a:extLst>
                </a:gridCol>
                <a:gridCol w="548138">
                  <a:extLst>
                    <a:ext uri="{9D8B030D-6E8A-4147-A177-3AD203B41FA5}">
                      <a16:colId xmlns:a16="http://schemas.microsoft.com/office/drawing/2014/main" val="1277041242"/>
                    </a:ext>
                  </a:extLst>
                </a:gridCol>
                <a:gridCol w="548138">
                  <a:extLst>
                    <a:ext uri="{9D8B030D-6E8A-4147-A177-3AD203B41FA5}">
                      <a16:colId xmlns:a16="http://schemas.microsoft.com/office/drawing/2014/main" val="660320610"/>
                    </a:ext>
                  </a:extLst>
                </a:gridCol>
                <a:gridCol w="485150">
                  <a:extLst>
                    <a:ext uri="{9D8B030D-6E8A-4147-A177-3AD203B41FA5}">
                      <a16:colId xmlns:a16="http://schemas.microsoft.com/office/drawing/2014/main" val="3118410323"/>
                    </a:ext>
                  </a:extLst>
                </a:gridCol>
                <a:gridCol w="512541">
                  <a:extLst>
                    <a:ext uri="{9D8B030D-6E8A-4147-A177-3AD203B41FA5}">
                      <a16:colId xmlns:a16="http://schemas.microsoft.com/office/drawing/2014/main" val="3576766336"/>
                    </a:ext>
                  </a:extLst>
                </a:gridCol>
              </a:tblGrid>
              <a:tr h="0"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Random Access Main10 (over VTM-6.0)</a:t>
                      </a:r>
                    </a:p>
                  </a:txBody>
                  <a:tcPr marL="9525" marR="9525" marT="3600" marB="36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8215181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Y</a:t>
                      </a:r>
                    </a:p>
                  </a:txBody>
                  <a:tcPr marL="10800" marR="10800" marT="3600" marB="36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U</a:t>
                      </a:r>
                    </a:p>
                  </a:txBody>
                  <a:tcPr marL="10800" marR="10800" marT="3600" marB="360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V</a:t>
                      </a:r>
                    </a:p>
                  </a:txBody>
                  <a:tcPr marL="10800" marR="10800" marT="3600" marB="360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EncT</a:t>
                      </a:r>
                      <a:endParaRPr 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ＭＳ Ｐゴシック" panose="020B060007020508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10800" marR="10800" marT="3600" marB="36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DecT</a:t>
                      </a:r>
                      <a:endParaRPr 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ＭＳ Ｐゴシック" panose="020B060007020508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10800" marR="10800" marT="3600" marB="360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8658202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3406946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-0.33%</a:t>
                      </a:r>
                    </a:p>
                  </a:txBody>
                  <a:tcPr marL="9525" marR="9525" marT="3600" marB="36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0.21%</a:t>
                      </a:r>
                    </a:p>
                  </a:txBody>
                  <a:tcPr marL="9525" marR="9525" marT="3600" marB="36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0.21%</a:t>
                      </a:r>
                    </a:p>
                  </a:txBody>
                  <a:tcPr marL="9525" marR="9525" marT="3600" marB="360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9525" marR="9525" marT="3600" marB="36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3600" marB="360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315467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98922789"/>
                  </a:ext>
                </a:extLst>
              </a:tr>
              <a:tr h="60568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7567898"/>
                  </a:ext>
                </a:extLst>
              </a:tr>
              <a:tr h="42659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-0.39%</a:t>
                      </a:r>
                    </a:p>
                  </a:txBody>
                  <a:tcPr marL="9525" marR="9525" marT="3600" marB="36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0.32%</a:t>
                      </a:r>
                    </a:p>
                  </a:txBody>
                  <a:tcPr marL="9525" marR="9525" marT="3600" marB="360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0.25%</a:t>
                      </a:r>
                    </a:p>
                  </a:txBody>
                  <a:tcPr marL="9525" marR="9525" marT="3600" marB="360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9525" marR="9525" marT="3600" marB="36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9525" marR="9525" marT="3600" marB="360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843636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4617150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1774179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71049880"/>
                  </a:ext>
                </a:extLst>
              </a:tr>
            </a:tbl>
          </a:graphicData>
        </a:graphic>
      </p:graphicFrame>
      <p:graphicFrame>
        <p:nvGraphicFramePr>
          <p:cNvPr id="19" name="表 18">
            <a:extLst>
              <a:ext uri="{FF2B5EF4-FFF2-40B4-BE49-F238E27FC236}">
                <a16:creationId xmlns:a16="http://schemas.microsoft.com/office/drawing/2014/main" id="{EA3C8524-567A-418C-AA43-E456A95C795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43698815"/>
              </p:ext>
            </p:extLst>
          </p:nvPr>
        </p:nvGraphicFramePr>
        <p:xfrm>
          <a:off x="6394391" y="3569910"/>
          <a:ext cx="2642105" cy="1162080"/>
        </p:xfrm>
        <a:graphic>
          <a:graphicData uri="http://schemas.openxmlformats.org/drawingml/2006/table">
            <a:tbl>
              <a:tblPr/>
              <a:tblGrid>
                <a:gridCol w="548138">
                  <a:extLst>
                    <a:ext uri="{9D8B030D-6E8A-4147-A177-3AD203B41FA5}">
                      <a16:colId xmlns:a16="http://schemas.microsoft.com/office/drawing/2014/main" val="569129079"/>
                    </a:ext>
                  </a:extLst>
                </a:gridCol>
                <a:gridCol w="548138">
                  <a:extLst>
                    <a:ext uri="{9D8B030D-6E8A-4147-A177-3AD203B41FA5}">
                      <a16:colId xmlns:a16="http://schemas.microsoft.com/office/drawing/2014/main" val="1277041242"/>
                    </a:ext>
                  </a:extLst>
                </a:gridCol>
                <a:gridCol w="548138">
                  <a:extLst>
                    <a:ext uri="{9D8B030D-6E8A-4147-A177-3AD203B41FA5}">
                      <a16:colId xmlns:a16="http://schemas.microsoft.com/office/drawing/2014/main" val="660320610"/>
                    </a:ext>
                  </a:extLst>
                </a:gridCol>
                <a:gridCol w="485150">
                  <a:extLst>
                    <a:ext uri="{9D8B030D-6E8A-4147-A177-3AD203B41FA5}">
                      <a16:colId xmlns:a16="http://schemas.microsoft.com/office/drawing/2014/main" val="3118410323"/>
                    </a:ext>
                  </a:extLst>
                </a:gridCol>
                <a:gridCol w="512541">
                  <a:extLst>
                    <a:ext uri="{9D8B030D-6E8A-4147-A177-3AD203B41FA5}">
                      <a16:colId xmlns:a16="http://schemas.microsoft.com/office/drawing/2014/main" val="3576766336"/>
                    </a:ext>
                  </a:extLst>
                </a:gridCol>
              </a:tblGrid>
              <a:tr h="0"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Low delay B Main10 (over VTM-6.0)</a:t>
                      </a:r>
                    </a:p>
                  </a:txBody>
                  <a:tcPr marL="9525" marR="9525" marT="3600" marB="36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8215181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Y</a:t>
                      </a:r>
                    </a:p>
                  </a:txBody>
                  <a:tcPr marL="10800" marR="10800" marT="3600" marB="36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U</a:t>
                      </a:r>
                    </a:p>
                  </a:txBody>
                  <a:tcPr marL="10800" marR="10800" marT="3600" marB="360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V</a:t>
                      </a:r>
                    </a:p>
                  </a:txBody>
                  <a:tcPr marL="10800" marR="10800" marT="3600" marB="360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EncT</a:t>
                      </a:r>
                      <a:endParaRPr 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ＭＳ Ｐゴシック" panose="020B060007020508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10800" marR="10800" marT="3600" marB="36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DecT</a:t>
                      </a:r>
                      <a:endParaRPr 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ＭＳ Ｐゴシック" panose="020B060007020508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10800" marR="10800" marT="3600" marB="360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8658202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-0.17%</a:t>
                      </a:r>
                    </a:p>
                  </a:txBody>
                  <a:tcPr marL="9525" marR="9525" marT="3600" marB="36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0.82%</a:t>
                      </a:r>
                    </a:p>
                  </a:txBody>
                  <a:tcPr marL="9525" marR="9525" marT="3600" marB="360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0.71%</a:t>
                      </a:r>
                    </a:p>
                  </a:txBody>
                  <a:tcPr marL="9525" marR="9525" marT="3600" marB="360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9525" marR="9525" marT="3600" marB="36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9525" marR="9525" marT="3600" marB="360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9892278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-0.47%</a:t>
                      </a:r>
                    </a:p>
                  </a:txBody>
                  <a:tcPr marL="9525" marR="9525" marT="3600" marB="36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0.49%</a:t>
                      </a:r>
                    </a:p>
                  </a:txBody>
                  <a:tcPr marL="9525" marR="9525" marT="3600" marB="36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0.37%</a:t>
                      </a:r>
                    </a:p>
                  </a:txBody>
                  <a:tcPr marL="9525" marR="9525" marT="3600" marB="360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9525" marR="9525" marT="3600" marB="36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3600" marB="360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756789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-0.21%</a:t>
                      </a:r>
                    </a:p>
                  </a:txBody>
                  <a:tcPr marL="9525" marR="9525" marT="3600" marB="36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0.63%</a:t>
                      </a:r>
                    </a:p>
                  </a:txBody>
                  <a:tcPr marL="9525" marR="9525" marT="3600" marB="36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1.10%</a:t>
                      </a:r>
                    </a:p>
                  </a:txBody>
                  <a:tcPr marL="9525" marR="9525" marT="3600" marB="360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3600" marB="36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3600" marB="360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90758732"/>
                  </a:ext>
                </a:extLst>
              </a:tr>
              <a:tr h="42659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-0.28%</a:t>
                      </a:r>
                    </a:p>
                  </a:txBody>
                  <a:tcPr marL="9525" marR="9525" marT="3600" marB="36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0.66%</a:t>
                      </a:r>
                    </a:p>
                  </a:txBody>
                  <a:tcPr marL="9525" marR="9525" marT="3600" marB="360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0.70%</a:t>
                      </a:r>
                    </a:p>
                  </a:txBody>
                  <a:tcPr marL="9525" marR="9525" marT="3600" marB="360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9525" marR="9525" marT="3600" marB="36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9525" marR="9525" marT="3600" marB="360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843636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-0.82%</a:t>
                      </a:r>
                    </a:p>
                  </a:txBody>
                  <a:tcPr marL="9525" marR="9525" marT="3600" marB="36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0.85%</a:t>
                      </a:r>
                    </a:p>
                  </a:txBody>
                  <a:tcPr marL="9525" marR="9525" marT="3600" marB="360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0.96%</a:t>
                      </a:r>
                    </a:p>
                  </a:txBody>
                  <a:tcPr marL="9525" marR="9525" marT="3600" marB="360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9525" marR="9525" marT="3600" marB="36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3600" marB="360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4617150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-0.25%</a:t>
                      </a:r>
                    </a:p>
                  </a:txBody>
                  <a:tcPr marL="9525" marR="9525" marT="3600" marB="36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0.11%</a:t>
                      </a:r>
                    </a:p>
                  </a:txBody>
                  <a:tcPr marL="9525" marR="9525" marT="3600" marB="360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0.30%</a:t>
                      </a:r>
                    </a:p>
                  </a:txBody>
                  <a:tcPr marL="9525" marR="9525" marT="3600" marB="360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9525" marR="9525" marT="3600" marB="36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3600" marB="360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1774179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-0.44%</a:t>
                      </a:r>
                    </a:p>
                  </a:txBody>
                  <a:tcPr marL="9525" marR="9525" marT="3600" marB="36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-0.14%</a:t>
                      </a:r>
                    </a:p>
                  </a:txBody>
                  <a:tcPr marL="9525" marR="9525" marT="3600" marB="360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-0.12%</a:t>
                      </a:r>
                    </a:p>
                  </a:txBody>
                  <a:tcPr marL="9525" marR="9525" marT="3600" marB="360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9525" marR="9525" marT="3600" marB="36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9525" marR="9525" marT="3600" marB="360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71049880"/>
                  </a:ext>
                </a:extLst>
              </a:tr>
            </a:tbl>
          </a:graphicData>
        </a:graphic>
      </p:graphicFrame>
      <p:sp>
        <p:nvSpPr>
          <p:cNvPr id="20" name="Content Placeholder 2">
            <a:extLst>
              <a:ext uri="{FF2B5EF4-FFF2-40B4-BE49-F238E27FC236}">
                <a16:creationId xmlns:a16="http://schemas.microsoft.com/office/drawing/2014/main" id="{C4C7E4AB-EB28-4707-B596-ADEA466F03DC}"/>
              </a:ext>
            </a:extLst>
          </p:cNvPr>
          <p:cNvSpPr txBox="1">
            <a:spLocks/>
          </p:cNvSpPr>
          <p:nvPr/>
        </p:nvSpPr>
        <p:spPr>
          <a:xfrm>
            <a:off x="3635896" y="411510"/>
            <a:ext cx="2664296" cy="284768"/>
          </a:xfrm>
          <a:prstGeom prst="rect">
            <a:avLst/>
          </a:prstGeom>
        </p:spPr>
        <p:txBody>
          <a:bodyPr wrap="square" lIns="68653" tIns="34327" rIns="68653" bIns="34327">
            <a:spAutoFit/>
          </a:bodyPr>
          <a:lstStyle>
            <a:lvl1pPr marL="257175" indent="-257175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+mn-lt"/>
                <a:ea typeface="+mn-ea"/>
                <a:cs typeface="ＭＳ Ｐゴシック" charset="0"/>
              </a:defRPr>
            </a:lvl1pPr>
            <a:lvl2pPr marL="557213" indent="-214313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100">
                <a:solidFill>
                  <a:schemeClr val="tx1"/>
                </a:solidFill>
                <a:latin typeface="+mn-lt"/>
                <a:ea typeface="+mn-ea"/>
              </a:defRPr>
            </a:lvl2pPr>
            <a:lvl3pPr marL="8572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>
                <a:solidFill>
                  <a:schemeClr val="tx1"/>
                </a:solidFill>
                <a:latin typeface="+mn-lt"/>
                <a:ea typeface="+mn-ea"/>
              </a:defRPr>
            </a:lvl3pPr>
            <a:lvl4pPr marL="12001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4pPr>
            <a:lvl5pPr marL="1544638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5pPr>
            <a:lvl6pPr marL="1887962" indent="-171633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6pPr>
            <a:lvl7pPr marL="2231227" indent="-171633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7pPr>
            <a:lvl8pPr marL="2574493" indent="-171633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8pPr>
            <a:lvl9pPr marL="2917759" indent="-171633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 algn="ctr">
              <a:buNone/>
            </a:pPr>
            <a:r>
              <a:rPr lang="en-US" sz="1400" kern="0" dirty="0"/>
              <a:t>CE5-3.1 disabling SAO</a:t>
            </a:r>
            <a:endParaRPr lang="en-US" altLang="ja-JP" sz="1400" kern="0" dirty="0"/>
          </a:p>
        </p:txBody>
      </p:sp>
      <p:sp>
        <p:nvSpPr>
          <p:cNvPr id="21" name="Content Placeholder 2">
            <a:extLst>
              <a:ext uri="{FF2B5EF4-FFF2-40B4-BE49-F238E27FC236}">
                <a16:creationId xmlns:a16="http://schemas.microsoft.com/office/drawing/2014/main" id="{1FB19000-8763-4F1C-8718-0055FEF5F344}"/>
              </a:ext>
            </a:extLst>
          </p:cNvPr>
          <p:cNvSpPr txBox="1">
            <a:spLocks/>
          </p:cNvSpPr>
          <p:nvPr/>
        </p:nvSpPr>
        <p:spPr>
          <a:xfrm>
            <a:off x="6372200" y="411510"/>
            <a:ext cx="2664296" cy="284768"/>
          </a:xfrm>
          <a:prstGeom prst="rect">
            <a:avLst/>
          </a:prstGeom>
        </p:spPr>
        <p:txBody>
          <a:bodyPr wrap="square" lIns="68653" tIns="34327" rIns="68653" bIns="34327">
            <a:spAutoFit/>
          </a:bodyPr>
          <a:lstStyle>
            <a:lvl1pPr marL="257175" indent="-257175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+mn-lt"/>
                <a:ea typeface="+mn-ea"/>
                <a:cs typeface="ＭＳ Ｐゴシック" charset="0"/>
              </a:defRPr>
            </a:lvl1pPr>
            <a:lvl2pPr marL="557213" indent="-214313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100">
                <a:solidFill>
                  <a:schemeClr val="tx1"/>
                </a:solidFill>
                <a:latin typeface="+mn-lt"/>
                <a:ea typeface="+mn-ea"/>
              </a:defRPr>
            </a:lvl2pPr>
            <a:lvl3pPr marL="8572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>
                <a:solidFill>
                  <a:schemeClr val="tx1"/>
                </a:solidFill>
                <a:latin typeface="+mn-lt"/>
                <a:ea typeface="+mn-ea"/>
              </a:defRPr>
            </a:lvl3pPr>
            <a:lvl4pPr marL="12001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4pPr>
            <a:lvl5pPr marL="1544638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5pPr>
            <a:lvl6pPr marL="1887962" indent="-171633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6pPr>
            <a:lvl7pPr marL="2231227" indent="-171633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7pPr>
            <a:lvl8pPr marL="2574493" indent="-171633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8pPr>
            <a:lvl9pPr marL="2917759" indent="-171633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 algn="ctr">
              <a:buNone/>
            </a:pPr>
            <a:r>
              <a:rPr lang="en-US" sz="1400" kern="0" dirty="0"/>
              <a:t>Proposal</a:t>
            </a:r>
            <a:endParaRPr lang="en-US" altLang="ja-JP" sz="1400" kern="0" dirty="0"/>
          </a:p>
        </p:txBody>
      </p:sp>
    </p:spTree>
    <p:extLst>
      <p:ext uri="{BB962C8B-B14F-4D97-AF65-F5344CB8AC3E}">
        <p14:creationId xmlns:p14="http://schemas.microsoft.com/office/powerpoint/2010/main" val="15199655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12">
            <a:extLst>
              <a:ext uri="{FF2B5EF4-FFF2-40B4-BE49-F238E27FC236}">
                <a16:creationId xmlns:a16="http://schemas.microsoft.com/office/drawing/2014/main" id="{5B586F4B-1279-4C2E-931B-DED48CDA135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4325" y="4881563"/>
            <a:ext cx="344488" cy="171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653" tIns="34327" rIns="68653" bIns="34327" anchor="ctr"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fld id="{8ACF7222-0D34-45E9-9E3E-FDBECFC674ED}" type="slidenum">
              <a:rPr lang="en-US" altLang="ja-JP" sz="800"/>
              <a:pPr algn="ctr" eaLnBrk="1" hangingPunct="1"/>
              <a:t>6</a:t>
            </a:fld>
            <a:endParaRPr lang="en-US" altLang="ja-JP" sz="800" dirty="0"/>
          </a:p>
        </p:txBody>
      </p:sp>
      <p:sp>
        <p:nvSpPr>
          <p:cNvPr id="4100" name="Line 14">
            <a:extLst>
              <a:ext uri="{FF2B5EF4-FFF2-40B4-BE49-F238E27FC236}">
                <a16:creationId xmlns:a16="http://schemas.microsoft.com/office/drawing/2014/main" id="{7616A4A8-7885-4859-AA48-B34EB7C1AE16}"/>
              </a:ext>
            </a:extLst>
          </p:cNvPr>
          <p:cNvSpPr>
            <a:spLocks noChangeShapeType="1"/>
          </p:cNvSpPr>
          <p:nvPr/>
        </p:nvSpPr>
        <p:spPr bwMode="auto">
          <a:xfrm>
            <a:off x="658813" y="4881563"/>
            <a:ext cx="0" cy="171450"/>
          </a:xfrm>
          <a:prstGeom prst="line">
            <a:avLst/>
          </a:prstGeom>
          <a:noFill/>
          <a:ln w="9525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68653" tIns="34327" rIns="68653" bIns="34327" anchor="ctr"/>
          <a:lstStyle/>
          <a:p>
            <a:endParaRPr lang="de-DE"/>
          </a:p>
        </p:txBody>
      </p:sp>
      <p:sp>
        <p:nvSpPr>
          <p:cNvPr id="4102" name="Rectangle 11">
            <a:extLst>
              <a:ext uri="{FF2B5EF4-FFF2-40B4-BE49-F238E27FC236}">
                <a16:creationId xmlns:a16="http://schemas.microsoft.com/office/drawing/2014/main" id="{ECC76970-2324-4098-8555-30AEC205095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5750" y="-39896"/>
            <a:ext cx="66405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004286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68653" tIns="34327" rIns="68653" bIns="34327" anchor="ctr"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ja-JP" sz="2400" dirty="0">
                <a:solidFill>
                  <a:schemeClr val="bg1"/>
                </a:solidFill>
              </a:rPr>
              <a:t>Conclusions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FD3742C6-3B3F-4AE9-BEA8-D6E48415A8E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9512" y="801816"/>
            <a:ext cx="8064896" cy="346323"/>
          </a:xfrm>
        </p:spPr>
        <p:txBody>
          <a:bodyPr wrap="square">
            <a:spAutoFit/>
          </a:bodyPr>
          <a:lstStyle/>
          <a:p>
            <a:r>
              <a:rPr lang="en-US" altLang="ja-JP" sz="1800" dirty="0">
                <a:cs typeface="Arial" panose="020B0604020202020204" pitchFamily="34" charset="0"/>
              </a:rPr>
              <a:t>On top of bilateral filter, remove SAO EO, but still keep SAO BO.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0B801B93-C394-4B40-A423-62EB060D6FAD}"/>
              </a:ext>
            </a:extLst>
          </p:cNvPr>
          <p:cNvSpPr txBox="1">
            <a:spLocks/>
          </p:cNvSpPr>
          <p:nvPr/>
        </p:nvSpPr>
        <p:spPr>
          <a:xfrm>
            <a:off x="971600" y="3723878"/>
            <a:ext cx="7056784" cy="438656"/>
          </a:xfrm>
          <a:prstGeom prst="rect">
            <a:avLst/>
          </a:prstGeom>
        </p:spPr>
        <p:txBody>
          <a:bodyPr wrap="square" lIns="68653" tIns="34327" rIns="68653" bIns="34327">
            <a:spAutoFit/>
          </a:bodyPr>
          <a:lstStyle>
            <a:lvl1pPr marL="257175" indent="-257175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+mn-lt"/>
                <a:ea typeface="+mn-ea"/>
                <a:cs typeface="ＭＳ Ｐゴシック" charset="0"/>
              </a:defRPr>
            </a:lvl1pPr>
            <a:lvl2pPr marL="557213" indent="-214313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100">
                <a:solidFill>
                  <a:schemeClr val="tx1"/>
                </a:solidFill>
                <a:latin typeface="+mn-lt"/>
                <a:ea typeface="+mn-ea"/>
              </a:defRPr>
            </a:lvl2pPr>
            <a:lvl3pPr marL="8572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>
                <a:solidFill>
                  <a:schemeClr val="tx1"/>
                </a:solidFill>
                <a:latin typeface="+mn-lt"/>
                <a:ea typeface="+mn-ea"/>
              </a:defRPr>
            </a:lvl3pPr>
            <a:lvl4pPr marL="12001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4pPr>
            <a:lvl5pPr marL="1544638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5pPr>
            <a:lvl6pPr marL="1887962" indent="-171633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6pPr>
            <a:lvl7pPr marL="2231227" indent="-171633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7pPr>
            <a:lvl8pPr marL="2574493" indent="-171633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8pPr>
            <a:lvl9pPr marL="2917759" indent="-171633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>
              <a:buNone/>
            </a:pPr>
            <a:r>
              <a:rPr lang="en-US" kern="0" dirty="0">
                <a:solidFill>
                  <a:srgbClr val="C00000"/>
                </a:solidFill>
              </a:rPr>
              <a:t>We propose to adopt either method into VVC.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F9390E96-58AC-444B-AFE6-262EBC413D14}"/>
              </a:ext>
            </a:extLst>
          </p:cNvPr>
          <p:cNvSpPr txBox="1">
            <a:spLocks/>
          </p:cNvSpPr>
          <p:nvPr/>
        </p:nvSpPr>
        <p:spPr>
          <a:xfrm>
            <a:off x="179512" y="1995686"/>
            <a:ext cx="8424936" cy="346323"/>
          </a:xfrm>
          <a:prstGeom prst="rect">
            <a:avLst/>
          </a:prstGeom>
        </p:spPr>
        <p:txBody>
          <a:bodyPr wrap="square" lIns="68653" tIns="34327" rIns="68653" bIns="34327">
            <a:spAutoFit/>
          </a:bodyPr>
          <a:lstStyle>
            <a:lvl1pPr marL="257175" indent="-257175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+mn-lt"/>
                <a:ea typeface="+mn-ea"/>
                <a:cs typeface="ＭＳ Ｐゴシック" charset="0"/>
              </a:defRPr>
            </a:lvl1pPr>
            <a:lvl2pPr marL="557213" indent="-214313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100">
                <a:solidFill>
                  <a:schemeClr val="tx1"/>
                </a:solidFill>
                <a:latin typeface="+mn-lt"/>
                <a:ea typeface="+mn-ea"/>
              </a:defRPr>
            </a:lvl2pPr>
            <a:lvl3pPr marL="8572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>
                <a:solidFill>
                  <a:schemeClr val="tx1"/>
                </a:solidFill>
                <a:latin typeface="+mn-lt"/>
                <a:ea typeface="+mn-ea"/>
              </a:defRPr>
            </a:lvl3pPr>
            <a:lvl4pPr marL="12001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4pPr>
            <a:lvl5pPr marL="1544638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5pPr>
            <a:lvl6pPr marL="1887962" indent="-171633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6pPr>
            <a:lvl7pPr marL="2231227" indent="-171633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7pPr>
            <a:lvl8pPr marL="2574493" indent="-171633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8pPr>
            <a:lvl9pPr marL="2917759" indent="-171633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>
              <a:spcBef>
                <a:spcPts val="1800"/>
              </a:spcBef>
            </a:pPr>
            <a:r>
              <a:rPr lang="en-US" altLang="ja-JP" sz="1800" kern="0" dirty="0"/>
              <a:t>The gain is similar to bilateral filter with SAO</a:t>
            </a:r>
            <a:r>
              <a:rPr lang="ja-JP" altLang="en-US" sz="1800" kern="0" dirty="0"/>
              <a:t> </a:t>
            </a:r>
            <a:r>
              <a:rPr lang="en-US" altLang="ja-JP" sz="1800" kern="0" dirty="0"/>
              <a:t>(CE5-3.1).</a:t>
            </a: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D2D57224-D6AA-429F-9F2C-F0871D665E29}"/>
              </a:ext>
            </a:extLst>
          </p:cNvPr>
          <p:cNvSpPr txBox="1"/>
          <p:nvPr/>
        </p:nvSpPr>
        <p:spPr>
          <a:xfrm>
            <a:off x="695924" y="2375770"/>
            <a:ext cx="698477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nn-NO" altLang="ja-JP" sz="1600" dirty="0">
                <a:ea typeface="ＭＳ Ｐゴシック" panose="020B0600070205080204" pitchFamily="50" charset="-128"/>
                <a:cs typeface="Arial" panose="020B0604020202020204" pitchFamily="34" charset="0"/>
              </a:rPr>
              <a:t>-0.40%, -0.39%, -0.28% for AI, RA, LDB on VTM-6.0.</a:t>
            </a:r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145471C5-6D66-4D70-A4A7-F5FE30CB33C3}"/>
              </a:ext>
            </a:extLst>
          </p:cNvPr>
          <p:cNvSpPr txBox="1">
            <a:spLocks/>
          </p:cNvSpPr>
          <p:nvPr/>
        </p:nvSpPr>
        <p:spPr>
          <a:xfrm>
            <a:off x="179512" y="1402561"/>
            <a:ext cx="8712968" cy="346323"/>
          </a:xfrm>
          <a:prstGeom prst="rect">
            <a:avLst/>
          </a:prstGeom>
        </p:spPr>
        <p:txBody>
          <a:bodyPr wrap="square" lIns="68653" tIns="34327" rIns="68653" bIns="34327">
            <a:spAutoFit/>
          </a:bodyPr>
          <a:lstStyle>
            <a:lvl1pPr marL="257175" indent="-257175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+mn-lt"/>
                <a:ea typeface="+mn-ea"/>
                <a:cs typeface="ＭＳ Ｐゴシック" charset="0"/>
              </a:defRPr>
            </a:lvl1pPr>
            <a:lvl2pPr marL="557213" indent="-214313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100">
                <a:solidFill>
                  <a:schemeClr val="tx1"/>
                </a:solidFill>
                <a:latin typeface="+mn-lt"/>
                <a:ea typeface="+mn-ea"/>
              </a:defRPr>
            </a:lvl2pPr>
            <a:lvl3pPr marL="8572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>
                <a:solidFill>
                  <a:schemeClr val="tx1"/>
                </a:solidFill>
                <a:latin typeface="+mn-lt"/>
                <a:ea typeface="+mn-ea"/>
              </a:defRPr>
            </a:lvl3pPr>
            <a:lvl4pPr marL="12001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4pPr>
            <a:lvl5pPr marL="1544638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5pPr>
            <a:lvl6pPr marL="1887962" indent="-171633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6pPr>
            <a:lvl7pPr marL="2231227" indent="-171633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7pPr>
            <a:lvl8pPr marL="2574493" indent="-171633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8pPr>
            <a:lvl9pPr marL="2917759" indent="-171633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r>
              <a:rPr lang="en-US" altLang="ja-JP" sz="1800" kern="0" dirty="0">
                <a:cs typeface="Arial" panose="020B0604020202020204" pitchFamily="34" charset="0"/>
              </a:rPr>
              <a:t>SAO BO is a useful tool especially for SCC even when bilateral filter is enabled.</a:t>
            </a:r>
          </a:p>
        </p:txBody>
      </p:sp>
    </p:spTree>
    <p:extLst>
      <p:ext uri="{BB962C8B-B14F-4D97-AF65-F5344CB8AC3E}">
        <p14:creationId xmlns:p14="http://schemas.microsoft.com/office/powerpoint/2010/main" val="297536777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12">
            <a:extLst>
              <a:ext uri="{FF2B5EF4-FFF2-40B4-BE49-F238E27FC236}">
                <a16:creationId xmlns:a16="http://schemas.microsoft.com/office/drawing/2014/main" id="{5B586F4B-1279-4C2E-931B-DED48CDA135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4325" y="4881563"/>
            <a:ext cx="344488" cy="171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653" tIns="34327" rIns="68653" bIns="34327" anchor="ctr"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fld id="{8ACF7222-0D34-45E9-9E3E-FDBECFC674ED}" type="slidenum">
              <a:rPr lang="en-US" altLang="ja-JP" sz="800"/>
              <a:pPr algn="ctr" eaLnBrk="1" hangingPunct="1"/>
              <a:t>7</a:t>
            </a:fld>
            <a:endParaRPr lang="en-US" altLang="ja-JP" sz="800" dirty="0"/>
          </a:p>
        </p:txBody>
      </p:sp>
      <p:sp>
        <p:nvSpPr>
          <p:cNvPr id="4100" name="Line 14">
            <a:extLst>
              <a:ext uri="{FF2B5EF4-FFF2-40B4-BE49-F238E27FC236}">
                <a16:creationId xmlns:a16="http://schemas.microsoft.com/office/drawing/2014/main" id="{7616A4A8-7885-4859-AA48-B34EB7C1AE16}"/>
              </a:ext>
            </a:extLst>
          </p:cNvPr>
          <p:cNvSpPr>
            <a:spLocks noChangeShapeType="1"/>
          </p:cNvSpPr>
          <p:nvPr/>
        </p:nvSpPr>
        <p:spPr bwMode="auto">
          <a:xfrm>
            <a:off x="658813" y="4881563"/>
            <a:ext cx="0" cy="171450"/>
          </a:xfrm>
          <a:prstGeom prst="line">
            <a:avLst/>
          </a:prstGeom>
          <a:noFill/>
          <a:ln w="9525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68653" tIns="34327" rIns="68653" bIns="34327" anchor="ctr"/>
          <a:lstStyle/>
          <a:p>
            <a:endParaRPr lang="de-D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D3742C6-3B3F-4AE9-BEA8-D6E48415A8E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7504" y="2139702"/>
            <a:ext cx="8856984" cy="504056"/>
          </a:xfrm>
        </p:spPr>
        <p:txBody>
          <a:bodyPr/>
          <a:lstStyle/>
          <a:p>
            <a:pPr marL="0" indent="0" algn="ctr">
              <a:buNone/>
            </a:pPr>
            <a:r>
              <a:rPr lang="en-US" altLang="ja-JP" sz="2800" dirty="0"/>
              <a:t>Thanks Ericsson for cross-checking of the proposal.</a:t>
            </a:r>
          </a:p>
        </p:txBody>
      </p:sp>
      <p:sp>
        <p:nvSpPr>
          <p:cNvPr id="9" name="Rectangle 11">
            <a:extLst>
              <a:ext uri="{FF2B5EF4-FFF2-40B4-BE49-F238E27FC236}">
                <a16:creationId xmlns:a16="http://schemas.microsoft.com/office/drawing/2014/main" id="{94E2B570-2D09-47F3-B552-EF3A3EC29DB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5750" y="-47453"/>
            <a:ext cx="66405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004286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68653" tIns="34327" rIns="68653" bIns="34327" anchor="ctr"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ja-JP" sz="2400" dirty="0">
                <a:solidFill>
                  <a:schemeClr val="bg1"/>
                </a:solidFill>
              </a:rPr>
              <a:t>Acknowledgments</a:t>
            </a:r>
          </a:p>
        </p:txBody>
      </p:sp>
    </p:spTree>
    <p:extLst>
      <p:ext uri="{BB962C8B-B14F-4D97-AF65-F5344CB8AC3E}">
        <p14:creationId xmlns:p14="http://schemas.microsoft.com/office/powerpoint/2010/main" val="540675769"/>
      </p:ext>
    </p:extLst>
  </p:cSld>
  <p:clrMapOvr>
    <a:masterClrMapping/>
  </p:clrMapOvr>
</p:sld>
</file>

<file path=ppt/theme/theme1.xml><?xml version="1.0" encoding="utf-8"?>
<a:theme xmlns:a="http://schemas.openxmlformats.org/drawingml/2006/main" name="top_blue_16_9">
  <a:themeElements>
    <a:clrScheme name="top_blue_16_9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top_blue_16_9">
      <a:majorFont>
        <a:latin typeface="Arial"/>
        <a:ea typeface="ＭＳ Ｐゴシック"/>
        <a:cs typeface=""/>
      </a:majorFont>
      <a:minorFont>
        <a:latin typeface="Arial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top_blue_16_9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op_blue_16_9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op_blue_16_9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op_blue_16_9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op_blue_16_9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op_blue_16_9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op_blue_16_9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op_blue_16_9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op_blue_16_9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op_blue_16_9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op_blue_16_9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op_blue_16_9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inside_blue_16_9_14">
  <a:themeElements>
    <a:clrScheme name="inside_blue_16_9_14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inside_blue_16_9_14">
      <a:majorFont>
        <a:latin typeface="Arial"/>
        <a:ea typeface="ＭＳ Ｐゴシック"/>
        <a:cs typeface=""/>
      </a:majorFont>
      <a:minorFont>
        <a:latin typeface="Arial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lnDef>
      <a:spPr>
        <a:ln w="19050">
          <a:solidFill>
            <a:srgbClr val="FFC000"/>
          </a:solidFill>
          <a:prstDash val="solid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>
    <a:extraClrScheme>
      <a:clrScheme name="inside_blue_16_9_14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nside_blue_16_9_14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nside_blue_16_9_14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nside_blue_16_9_14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nside_blue_16_9_14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nside_blue_16_9_14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nside_blue_16_9_14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nside_blue_16_9_14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nside_blue_16_9_14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nside_blue_16_9_14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nside_blue_16_9_14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nside_blue_16_9_14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MacHDD1TB:Applications:Microsoft Office 2004:テンプレート:個人用テンプレート:inside_blue_16_9_14.pot</Template>
  <TotalTime>0</TotalTime>
  <Words>1423</Words>
  <Application>Microsoft Office PowerPoint</Application>
  <PresentationFormat>画面に合わせる (16:9)</PresentationFormat>
  <Paragraphs>526</Paragraphs>
  <Slides>7</Slides>
  <Notes>6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9</vt:i4>
      </vt:variant>
      <vt:variant>
        <vt:lpstr>テーマ</vt:lpstr>
      </vt:variant>
      <vt:variant>
        <vt:i4>2</vt:i4>
      </vt:variant>
      <vt:variant>
        <vt:lpstr>スライド タイトル</vt:lpstr>
      </vt:variant>
      <vt:variant>
        <vt:i4>7</vt:i4>
      </vt:variant>
    </vt:vector>
  </HeadingPairs>
  <TitlesOfParts>
    <vt:vector size="18" baseType="lpstr">
      <vt:lpstr>HGPｺﾞｼｯｸE</vt:lpstr>
      <vt:lpstr>Malgun Gothic</vt:lpstr>
      <vt:lpstr>ＭＳ Ｐゴシック</vt:lpstr>
      <vt:lpstr>PMingLiU</vt:lpstr>
      <vt:lpstr>游ゴシック</vt:lpstr>
      <vt:lpstr>Arial</vt:lpstr>
      <vt:lpstr>Calibri</vt:lpstr>
      <vt:lpstr>Cambria Math</vt:lpstr>
      <vt:lpstr>Times New Roman</vt:lpstr>
      <vt:lpstr>top_blue_16_9</vt:lpstr>
      <vt:lpstr>inside_blue_16_9_14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2013-11-20T05:54:13Z</dcterms:created>
  <dcterms:modified xsi:type="dcterms:W3CDTF">2019-10-08T07:09:19Z</dcterms:modified>
</cp:coreProperties>
</file>