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9">
  <p:sldMasterIdLst>
    <p:sldMasterId id="2147483648" r:id="rId1"/>
  </p:sldMasterIdLst>
  <p:notesMasterIdLst>
    <p:notesMasterId r:id="rId13"/>
  </p:notesMasterIdLst>
  <p:handoutMasterIdLst>
    <p:handoutMasterId r:id="rId14"/>
  </p:handoutMasterIdLst>
  <p:sldIdLst>
    <p:sldId id="573" r:id="rId2"/>
    <p:sldId id="906" r:id="rId3"/>
    <p:sldId id="909" r:id="rId4"/>
    <p:sldId id="910" r:id="rId5"/>
    <p:sldId id="911" r:id="rId6"/>
    <p:sldId id="912" r:id="rId7"/>
    <p:sldId id="913" r:id="rId8"/>
    <p:sldId id="914" r:id="rId9"/>
    <p:sldId id="915" r:id="rId10"/>
    <p:sldId id="908" r:id="rId11"/>
    <p:sldId id="884" r:id="rId12"/>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0000"/>
    <a:srgbClr val="F816D8"/>
    <a:srgbClr val="314FD5"/>
    <a:srgbClr val="E05050"/>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23E1B0-2888-4F39-B3D5-E83F6E66DB7C}" v="11" dt="2019-10-04T05:47:37.7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3" autoAdjust="0"/>
    <p:restoredTop sz="95833" autoAdjust="0"/>
  </p:normalViewPr>
  <p:slideViewPr>
    <p:cSldViewPr snapToGrid="0">
      <p:cViewPr varScale="1">
        <p:scale>
          <a:sx n="114" d="100"/>
          <a:sy n="114" d="100"/>
        </p:scale>
        <p:origin x="330" y="10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25" d="100"/>
        <a:sy n="125" d="100"/>
      </p:scale>
      <p:origin x="0" y="-31692"/>
    </p:cViewPr>
  </p:sorterViewPr>
  <p:notesViewPr>
    <p:cSldViewPr snapToGrid="0">
      <p:cViewPr varScale="1">
        <p:scale>
          <a:sx n="121" d="100"/>
          <a:sy n="121" d="100"/>
        </p:scale>
        <p:origin x="203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ibaud Biatek" userId="7dd24f03-83ee-4aeb-bcb9-1b2b4e0762ba" providerId="ADAL" clId="{E523E1B0-2888-4F39-B3D5-E83F6E66DB7C}"/>
    <pc:docChg chg="custSel modSld">
      <pc:chgData name="Thibaud Biatek" userId="7dd24f03-83ee-4aeb-bcb9-1b2b4e0762ba" providerId="ADAL" clId="{E523E1B0-2888-4F39-B3D5-E83F6E66DB7C}" dt="2019-10-04T07:49:15.658" v="402" actId="20577"/>
      <pc:docMkLst>
        <pc:docMk/>
      </pc:docMkLst>
      <pc:sldChg chg="modSp">
        <pc:chgData name="Thibaud Biatek" userId="7dd24f03-83ee-4aeb-bcb9-1b2b4e0762ba" providerId="ADAL" clId="{E523E1B0-2888-4F39-B3D5-E83F6E66DB7C}" dt="2019-10-04T07:13:03.314" v="399" actId="20577"/>
        <pc:sldMkLst>
          <pc:docMk/>
          <pc:sldMk cId="2945911646" sldId="906"/>
        </pc:sldMkLst>
        <pc:spChg chg="mod">
          <ac:chgData name="Thibaud Biatek" userId="7dd24f03-83ee-4aeb-bcb9-1b2b4e0762ba" providerId="ADAL" clId="{E523E1B0-2888-4F39-B3D5-E83F6E66DB7C}" dt="2019-10-04T07:13:03.314" v="399" actId="20577"/>
          <ac:spMkLst>
            <pc:docMk/>
            <pc:sldMk cId="2945911646" sldId="906"/>
            <ac:spMk id="3" creationId="{775037D3-A3B4-4335-B3E0-2F684139EEE0}"/>
          </ac:spMkLst>
        </pc:spChg>
      </pc:sldChg>
      <pc:sldChg chg="modSp">
        <pc:chgData name="Thibaud Biatek" userId="7dd24f03-83ee-4aeb-bcb9-1b2b4e0762ba" providerId="ADAL" clId="{E523E1B0-2888-4F39-B3D5-E83F6E66DB7C}" dt="2019-10-04T07:49:15.658" v="402" actId="20577"/>
        <pc:sldMkLst>
          <pc:docMk/>
          <pc:sldMk cId="313406681" sldId="908"/>
        </pc:sldMkLst>
        <pc:spChg chg="mod">
          <ac:chgData name="Thibaud Biatek" userId="7dd24f03-83ee-4aeb-bcb9-1b2b4e0762ba" providerId="ADAL" clId="{E523E1B0-2888-4F39-B3D5-E83F6E66DB7C}" dt="2019-10-04T07:49:15.658" v="402" actId="20577"/>
          <ac:spMkLst>
            <pc:docMk/>
            <pc:sldMk cId="313406681" sldId="908"/>
            <ac:spMk id="3" creationId="{775037D3-A3B4-4335-B3E0-2F684139EEE0}"/>
          </ac:spMkLst>
        </pc:spChg>
      </pc:sldChg>
      <pc:sldChg chg="addSp delSp modSp">
        <pc:chgData name="Thibaud Biatek" userId="7dd24f03-83ee-4aeb-bcb9-1b2b4e0762ba" providerId="ADAL" clId="{E523E1B0-2888-4F39-B3D5-E83F6E66DB7C}" dt="2019-10-04T05:50:26.886" v="146" actId="478"/>
        <pc:sldMkLst>
          <pc:docMk/>
          <pc:sldMk cId="3799701603" sldId="913"/>
        </pc:sldMkLst>
        <pc:spChg chg="del">
          <ac:chgData name="Thibaud Biatek" userId="7dd24f03-83ee-4aeb-bcb9-1b2b4e0762ba" providerId="ADAL" clId="{E523E1B0-2888-4F39-B3D5-E83F6E66DB7C}" dt="2019-10-03T21:08:10.033" v="6" actId="478"/>
          <ac:spMkLst>
            <pc:docMk/>
            <pc:sldMk cId="3799701603" sldId="913"/>
            <ac:spMk id="3" creationId="{775037D3-A3B4-4335-B3E0-2F684139EEE0}"/>
          </ac:spMkLst>
        </pc:spChg>
        <pc:spChg chg="add del mod">
          <ac:chgData name="Thibaud Biatek" userId="7dd24f03-83ee-4aeb-bcb9-1b2b4e0762ba" providerId="ADAL" clId="{E523E1B0-2888-4F39-B3D5-E83F6E66DB7C}" dt="2019-10-04T05:46:25.163" v="142" actId="478"/>
          <ac:spMkLst>
            <pc:docMk/>
            <pc:sldMk cId="3799701603" sldId="913"/>
            <ac:spMk id="9" creationId="{B630382A-FC7A-435A-A63A-BC6EEACC14F0}"/>
          </ac:spMkLst>
        </pc:spChg>
        <pc:picChg chg="add mod">
          <ac:chgData name="Thibaud Biatek" userId="7dd24f03-83ee-4aeb-bcb9-1b2b4e0762ba" providerId="ADAL" clId="{E523E1B0-2888-4F39-B3D5-E83F6E66DB7C}" dt="2019-10-03T21:08:21.856" v="8" actId="1076"/>
          <ac:picMkLst>
            <pc:docMk/>
            <pc:sldMk cId="3799701603" sldId="913"/>
            <ac:picMk id="4" creationId="{F50820F2-4E2A-478B-8CC1-64D8A4B47713}"/>
          </ac:picMkLst>
        </pc:picChg>
        <pc:picChg chg="add del mod">
          <ac:chgData name="Thibaud Biatek" userId="7dd24f03-83ee-4aeb-bcb9-1b2b4e0762ba" providerId="ADAL" clId="{E523E1B0-2888-4F39-B3D5-E83F6E66DB7C}" dt="2019-10-03T21:10:17.848" v="12" actId="478"/>
          <ac:picMkLst>
            <pc:docMk/>
            <pc:sldMk cId="3799701603" sldId="913"/>
            <ac:picMk id="5" creationId="{F7877D0C-25FD-482D-8019-769D27B8E298}"/>
          </ac:picMkLst>
        </pc:picChg>
        <pc:picChg chg="add del mod">
          <ac:chgData name="Thibaud Biatek" userId="7dd24f03-83ee-4aeb-bcb9-1b2b4e0762ba" providerId="ADAL" clId="{E523E1B0-2888-4F39-B3D5-E83F6E66DB7C}" dt="2019-10-04T05:46:40.450" v="143" actId="478"/>
          <ac:picMkLst>
            <pc:docMk/>
            <pc:sldMk cId="3799701603" sldId="913"/>
            <ac:picMk id="6" creationId="{3159CF4D-DB19-41A9-8438-E5E363171A32}"/>
          </ac:picMkLst>
        </pc:picChg>
        <pc:picChg chg="add mod">
          <ac:chgData name="Thibaud Biatek" userId="7dd24f03-83ee-4aeb-bcb9-1b2b4e0762ba" providerId="ADAL" clId="{E523E1B0-2888-4F39-B3D5-E83F6E66DB7C}" dt="2019-10-03T21:10:43.703" v="15" actId="1076"/>
          <ac:picMkLst>
            <pc:docMk/>
            <pc:sldMk cId="3799701603" sldId="913"/>
            <ac:picMk id="7" creationId="{EFFEFEC7-67F0-4059-9CED-296BE23DB978}"/>
          </ac:picMkLst>
        </pc:picChg>
        <pc:picChg chg="add mod">
          <ac:chgData name="Thibaud Biatek" userId="7dd24f03-83ee-4aeb-bcb9-1b2b4e0762ba" providerId="ADAL" clId="{E523E1B0-2888-4F39-B3D5-E83F6E66DB7C}" dt="2019-10-04T05:47:43.196" v="145" actId="1076"/>
          <ac:picMkLst>
            <pc:docMk/>
            <pc:sldMk cId="3799701603" sldId="913"/>
            <ac:picMk id="13" creationId="{9D2F8A20-FAD9-44D5-9D88-07ECBC9852F3}"/>
          </ac:picMkLst>
        </pc:picChg>
        <pc:cxnChg chg="add del mod">
          <ac:chgData name="Thibaud Biatek" userId="7dd24f03-83ee-4aeb-bcb9-1b2b4e0762ba" providerId="ADAL" clId="{E523E1B0-2888-4F39-B3D5-E83F6E66DB7C}" dt="2019-10-04T05:50:26.886" v="146" actId="478"/>
          <ac:cxnSpMkLst>
            <pc:docMk/>
            <pc:sldMk cId="3799701603" sldId="913"/>
            <ac:cxnSpMk id="11" creationId="{2B11D5B5-7002-46F6-BF4D-291DCDBCEB4E}"/>
          </ac:cxnSpMkLst>
        </pc:cxnChg>
      </pc:sldChg>
      <pc:sldChg chg="addSp modSp">
        <pc:chgData name="Thibaud Biatek" userId="7dd24f03-83ee-4aeb-bcb9-1b2b4e0762ba" providerId="ADAL" clId="{E523E1B0-2888-4F39-B3D5-E83F6E66DB7C}" dt="2019-10-03T21:08:02.484" v="5" actId="1076"/>
        <pc:sldMkLst>
          <pc:docMk/>
          <pc:sldMk cId="2124097467" sldId="914"/>
        </pc:sldMkLst>
        <pc:picChg chg="add mod">
          <ac:chgData name="Thibaud Biatek" userId="7dd24f03-83ee-4aeb-bcb9-1b2b4e0762ba" providerId="ADAL" clId="{E523E1B0-2888-4F39-B3D5-E83F6E66DB7C}" dt="2019-10-03T21:06:05.905" v="1" actId="1076"/>
          <ac:picMkLst>
            <pc:docMk/>
            <pc:sldMk cId="2124097467" sldId="914"/>
            <ac:picMk id="3" creationId="{377BB8C0-092C-44F0-9C98-F816E6A35046}"/>
          </ac:picMkLst>
        </pc:picChg>
        <pc:picChg chg="add mod">
          <ac:chgData name="Thibaud Biatek" userId="7dd24f03-83ee-4aeb-bcb9-1b2b4e0762ba" providerId="ADAL" clId="{E523E1B0-2888-4F39-B3D5-E83F6E66DB7C}" dt="2019-10-03T21:06:16.162" v="3" actId="1076"/>
          <ac:picMkLst>
            <pc:docMk/>
            <pc:sldMk cId="2124097467" sldId="914"/>
            <ac:picMk id="4" creationId="{46D91437-8A02-4C25-8F89-A3461DFAFB62}"/>
          </ac:picMkLst>
        </pc:picChg>
        <pc:picChg chg="add mod">
          <ac:chgData name="Thibaud Biatek" userId="7dd24f03-83ee-4aeb-bcb9-1b2b4e0762ba" providerId="ADAL" clId="{E523E1B0-2888-4F39-B3D5-E83F6E66DB7C}" dt="2019-10-03T21:08:02.484" v="5" actId="1076"/>
          <ac:picMkLst>
            <pc:docMk/>
            <pc:sldMk cId="2124097467" sldId="914"/>
            <ac:picMk id="5" creationId="{CCACD8C3-7005-43D7-A5D1-50E53791F5B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dirty="0"/>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6D92F93-D0A2-409A-A1DB-EF5E86A15739}"/>
              </a:ext>
            </a:extLst>
          </p:cNvPr>
          <p:cNvGrpSpPr/>
          <p:nvPr userDrawn="1"/>
        </p:nvGrpSpPr>
        <p:grpSpPr>
          <a:xfrm>
            <a:off x="-1" y="0"/>
            <a:ext cx="9773500" cy="6359178"/>
            <a:chOff x="-1" y="-2"/>
            <a:chExt cx="9773500" cy="6359178"/>
          </a:xfrm>
        </p:grpSpPr>
        <p:pic>
          <p:nvPicPr>
            <p:cNvPr id="22" name="Picture 21">
              <a:extLst>
                <a:ext uri="{FF2B5EF4-FFF2-40B4-BE49-F238E27FC236}">
                  <a16:creationId xmlns:a16="http://schemas.microsoft.com/office/drawing/2014/main" id="{37C3BEA7-94C0-4817-9E25-B2258DF18042}"/>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24" name="Rectangle 23">
              <a:extLst>
                <a:ext uri="{FF2B5EF4-FFF2-40B4-BE49-F238E27FC236}">
                  <a16:creationId xmlns:a16="http://schemas.microsoft.com/office/drawing/2014/main" id="{AD5F95C5-F137-484B-96FA-1D50F15C4B17}"/>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0" name="Rectangle: Single Corner Rounded 55">
              <a:extLst>
                <a:ext uri="{FF2B5EF4-FFF2-40B4-BE49-F238E27FC236}">
                  <a16:creationId xmlns:a16="http://schemas.microsoft.com/office/drawing/2014/main" id="{2BF664CF-D043-4EA0-BE62-154BE7186F22}"/>
                </a:ext>
              </a:extLst>
            </p:cNvPr>
            <p:cNvSpPr/>
            <p:nvPr userDrawn="1"/>
          </p:nvSpPr>
          <p:spPr bwMode="gray">
            <a:xfrm flipV="1">
              <a:off x="-1" y="0"/>
              <a:ext cx="9567417" cy="6266834"/>
            </a:xfrm>
            <a:prstGeom prst="round1Rect">
              <a:avLst>
                <a:gd name="adj" fmla="val 1969"/>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1" name="Rectangle: Single Corner Rounded 49">
              <a:extLst>
                <a:ext uri="{FF2B5EF4-FFF2-40B4-BE49-F238E27FC236}">
                  <a16:creationId xmlns:a16="http://schemas.microsoft.com/office/drawing/2014/main" id="{20D71B81-2F7B-4217-A19F-BE9105EC73B2}"/>
                </a:ext>
              </a:extLst>
            </p:cNvPr>
            <p:cNvSpPr/>
            <p:nvPr userDrawn="1"/>
          </p:nvSpPr>
          <p:spPr bwMode="gray">
            <a:xfrm flipV="1">
              <a:off x="9306878" y="0"/>
              <a:ext cx="260539" cy="6267118"/>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41">
              <a:extLst>
                <a:ext uri="{FF2B5EF4-FFF2-40B4-BE49-F238E27FC236}">
                  <a16:creationId xmlns:a16="http://schemas.microsoft.com/office/drawing/2014/main" id="{DEDD03CD-E8BF-4343-BEE2-411E2E2270DA}"/>
                </a:ext>
              </a:extLst>
            </p:cNvPr>
            <p:cNvSpPr/>
            <p:nvPr/>
          </p:nvSpPr>
          <p:spPr bwMode="gray">
            <a:xfrm>
              <a:off x="8707342" y="-1"/>
              <a:ext cx="115262" cy="2105026"/>
            </a:xfrm>
            <a:prstGeom prst="rect">
              <a:avLst/>
            </a:prstGeom>
            <a:solidFill>
              <a:srgbClr val="5D78C7"/>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3" name="Rectangle 42">
              <a:extLst>
                <a:ext uri="{FF2B5EF4-FFF2-40B4-BE49-F238E27FC236}">
                  <a16:creationId xmlns:a16="http://schemas.microsoft.com/office/drawing/2014/main" id="{5B0E5ED8-2BBE-4F4E-AFB9-74B0E0663884}"/>
                </a:ext>
              </a:extLst>
            </p:cNvPr>
            <p:cNvSpPr/>
            <p:nvPr/>
          </p:nvSpPr>
          <p:spPr bwMode="gray">
            <a:xfrm>
              <a:off x="0" y="5407887"/>
              <a:ext cx="1292743" cy="79403"/>
            </a:xfrm>
            <a:prstGeom prst="rect">
              <a:avLst/>
            </a:prstGeom>
            <a:solidFill>
              <a:srgbClr val="6B88D8"/>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4" name="Rectangle: Single Corner Rounded 60">
              <a:extLst>
                <a:ext uri="{FF2B5EF4-FFF2-40B4-BE49-F238E27FC236}">
                  <a16:creationId xmlns:a16="http://schemas.microsoft.com/office/drawing/2014/main" id="{0840C4E0-B781-4EFF-9E45-9DEFDD8CFA12}"/>
                </a:ext>
              </a:extLst>
            </p:cNvPr>
            <p:cNvSpPr/>
            <p:nvPr/>
          </p:nvSpPr>
          <p:spPr bwMode="gray">
            <a:xfrm flipV="1">
              <a:off x="1211478" y="2054518"/>
              <a:ext cx="7611126" cy="3432772"/>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5" name="Rectangle: Single Corner Rounded 61">
              <a:extLst>
                <a:ext uri="{FF2B5EF4-FFF2-40B4-BE49-F238E27FC236}">
                  <a16:creationId xmlns:a16="http://schemas.microsoft.com/office/drawing/2014/main" id="{43EDD8DF-E35C-423D-9ED1-976F4F48A013}"/>
                </a:ext>
              </a:extLst>
            </p:cNvPr>
            <p:cNvSpPr/>
            <p:nvPr/>
          </p:nvSpPr>
          <p:spPr bwMode="gray">
            <a:xfrm flipV="1">
              <a:off x="0" y="-2"/>
              <a:ext cx="8721596" cy="5451177"/>
            </a:xfrm>
            <a:prstGeom prst="round1Rect">
              <a:avLst>
                <a:gd name="adj" fmla="val 2348"/>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6" name="first shadow">
              <a:extLst>
                <a:ext uri="{FF2B5EF4-FFF2-40B4-BE49-F238E27FC236}">
                  <a16:creationId xmlns:a16="http://schemas.microsoft.com/office/drawing/2014/main" id="{F28D95DF-7F35-494B-9072-01F7B5B172E6}"/>
                </a:ext>
              </a:extLst>
            </p:cNvPr>
            <p:cNvSpPr/>
            <p:nvPr/>
          </p:nvSpPr>
          <p:spPr bwMode="gray">
            <a:xfrm flipV="1">
              <a:off x="7985760" y="4211"/>
              <a:ext cx="735836" cy="5446964"/>
            </a:xfrm>
            <a:prstGeom prst="round1Rect">
              <a:avLst>
                <a:gd name="adj" fmla="val 1734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7" name="second shadow">
              <a:extLst>
                <a:ext uri="{FF2B5EF4-FFF2-40B4-BE49-F238E27FC236}">
                  <a16:creationId xmlns:a16="http://schemas.microsoft.com/office/drawing/2014/main" id="{037A9E0A-4022-422B-BEB2-20A49D0B64DE}"/>
                </a:ext>
              </a:extLst>
            </p:cNvPr>
            <p:cNvSpPr/>
            <p:nvPr/>
          </p:nvSpPr>
          <p:spPr bwMode="gray">
            <a:xfrm flipV="1">
              <a:off x="7899306" y="4210"/>
              <a:ext cx="735836" cy="5446965"/>
            </a:xfrm>
            <a:prstGeom prst="round1Rect">
              <a:avLst>
                <a:gd name="adj" fmla="val 5342"/>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08762"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9072"/>
            <a:ext cx="3580265"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1"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7" name="TextBox 16"/>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2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6"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7"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0FAEB6D3-8A14-45FF-AFC9-7560CC33DC0D}"/>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6072"/>
            <a:ext cx="5115142"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6072"/>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148022F4-7AAA-4729-B9C4-92BDED53EDA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3776" y="575576"/>
            <a:ext cx="511666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DB7F33C7-E4F0-4672-AA7D-78E09470B93A}"/>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3"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4188" y="1132232"/>
            <a:ext cx="64273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5576"/>
            <a:ext cx="3576828" cy="582522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E9B8B53-7B6C-4626-8973-3D014E3B8FC1}"/>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5EE880F9-C9CF-403A-9893-83D8123510E5}"/>
              </a:ext>
            </a:extLst>
          </p:cNvPr>
          <p:cNvGrpSpPr/>
          <p:nvPr userDrawn="1"/>
        </p:nvGrpSpPr>
        <p:grpSpPr>
          <a:xfrm>
            <a:off x="-1" y="-2"/>
            <a:ext cx="9773500" cy="6359178"/>
            <a:chOff x="-1" y="-2"/>
            <a:chExt cx="9773500" cy="6359178"/>
          </a:xfrm>
        </p:grpSpPr>
        <p:pic>
          <p:nvPicPr>
            <p:cNvPr id="47" name="Picture 46">
              <a:extLst>
                <a:ext uri="{FF2B5EF4-FFF2-40B4-BE49-F238E27FC236}">
                  <a16:creationId xmlns:a16="http://schemas.microsoft.com/office/drawing/2014/main" id="{93878F0E-F90E-4D2B-9F40-2273853DAE7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48" name="Rectangle 47">
              <a:extLst>
                <a:ext uri="{FF2B5EF4-FFF2-40B4-BE49-F238E27FC236}">
                  <a16:creationId xmlns:a16="http://schemas.microsoft.com/office/drawing/2014/main" id="{9D2C8018-942E-41E7-9AAB-B43AF5F4B380}"/>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9" name="Rectangle: Single Corner Rounded 55">
              <a:extLst>
                <a:ext uri="{FF2B5EF4-FFF2-40B4-BE49-F238E27FC236}">
                  <a16:creationId xmlns:a16="http://schemas.microsoft.com/office/drawing/2014/main" id="{9CBC01BD-1F3C-40A4-8041-A2D9BA07C228}"/>
                </a:ext>
              </a:extLst>
            </p:cNvPr>
            <p:cNvSpPr/>
            <p:nvPr userDrawn="1"/>
          </p:nvSpPr>
          <p:spPr bwMode="gray">
            <a:xfrm flipV="1">
              <a:off x="-1" y="0"/>
              <a:ext cx="9567417" cy="6266834"/>
            </a:xfrm>
            <a:prstGeom prst="round1Rect">
              <a:avLst>
                <a:gd name="adj" fmla="val 2054"/>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0" name="Rectangle: Single Corner Rounded 49">
              <a:extLst>
                <a:ext uri="{FF2B5EF4-FFF2-40B4-BE49-F238E27FC236}">
                  <a16:creationId xmlns:a16="http://schemas.microsoft.com/office/drawing/2014/main" id="{1520ADEA-591A-4A5C-BBCC-4F17921F430A}"/>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1" name="Rectangle 50">
              <a:extLst>
                <a:ext uri="{FF2B5EF4-FFF2-40B4-BE49-F238E27FC236}">
                  <a16:creationId xmlns:a16="http://schemas.microsoft.com/office/drawing/2014/main" id="{5DC53635-E05D-4645-8281-2B67D231B548}"/>
                </a:ext>
              </a:extLst>
            </p:cNvPr>
            <p:cNvSpPr/>
            <p:nvPr/>
          </p:nvSpPr>
          <p:spPr bwMode="gray">
            <a:xfrm>
              <a:off x="8707342" y="-1"/>
              <a:ext cx="115262" cy="2105026"/>
            </a:xfrm>
            <a:prstGeom prst="rect">
              <a:avLst/>
            </a:prstGeom>
            <a:solidFill>
              <a:schemeClr val="accent3">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2" name="Rectangle 51">
              <a:extLst>
                <a:ext uri="{FF2B5EF4-FFF2-40B4-BE49-F238E27FC236}">
                  <a16:creationId xmlns:a16="http://schemas.microsoft.com/office/drawing/2014/main" id="{12585480-AB3D-4AFC-A15A-6C2370B29344}"/>
                </a:ext>
              </a:extLst>
            </p:cNvPr>
            <p:cNvSpPr/>
            <p:nvPr/>
          </p:nvSpPr>
          <p:spPr bwMode="gray">
            <a:xfrm>
              <a:off x="0" y="5407887"/>
              <a:ext cx="1292743" cy="79403"/>
            </a:xfrm>
            <a:prstGeom prst="rect">
              <a:avLst/>
            </a:prstGeom>
            <a:solidFill>
              <a:schemeClr val="accent3"/>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3" name="Rectangle: Single Corner Rounded 60">
              <a:extLst>
                <a:ext uri="{FF2B5EF4-FFF2-40B4-BE49-F238E27FC236}">
                  <a16:creationId xmlns:a16="http://schemas.microsoft.com/office/drawing/2014/main" id="{E01BF319-8726-4722-B5F8-12237058F4B1}"/>
                </a:ext>
              </a:extLst>
            </p:cNvPr>
            <p:cNvSpPr/>
            <p:nvPr/>
          </p:nvSpPr>
          <p:spPr bwMode="gray">
            <a:xfrm flipV="1">
              <a:off x="1211478" y="2054518"/>
              <a:ext cx="7611126" cy="3432772"/>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4" name="Rectangle: Single Corner Rounded 61">
              <a:extLst>
                <a:ext uri="{FF2B5EF4-FFF2-40B4-BE49-F238E27FC236}">
                  <a16:creationId xmlns:a16="http://schemas.microsoft.com/office/drawing/2014/main" id="{D5A7FA73-0DD4-47C4-9842-78B1C04F2180}"/>
                </a:ext>
              </a:extLst>
            </p:cNvPr>
            <p:cNvSpPr/>
            <p:nvPr/>
          </p:nvSpPr>
          <p:spPr bwMode="gray">
            <a:xfrm flipV="1">
              <a:off x="0" y="-2"/>
              <a:ext cx="8721596" cy="5451177"/>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5" name="first shadow">
              <a:extLst>
                <a:ext uri="{FF2B5EF4-FFF2-40B4-BE49-F238E27FC236}">
                  <a16:creationId xmlns:a16="http://schemas.microsoft.com/office/drawing/2014/main" id="{5C5B9B44-4D0A-482C-A248-4745703ADAE7}"/>
                </a:ext>
              </a:extLst>
            </p:cNvPr>
            <p:cNvSpPr/>
            <p:nvPr/>
          </p:nvSpPr>
          <p:spPr bwMode="gray">
            <a:xfrm flipV="1">
              <a:off x="7985760" y="4211"/>
              <a:ext cx="735836" cy="5446964"/>
            </a:xfrm>
            <a:prstGeom prst="round1Rect">
              <a:avLst>
                <a:gd name="adj" fmla="val 17346"/>
              </a:avLst>
            </a:prstGeom>
            <a:gradFill flip="none" rotWithShape="1">
              <a:gsLst>
                <a:gs pos="89000">
                  <a:schemeClr val="accent3">
                    <a:lumMod val="50000"/>
                  </a:schemeClr>
                </a:gs>
                <a:gs pos="69000">
                  <a:schemeClr val="accent3">
                    <a:lumMod val="50000"/>
                    <a:alpha val="14000"/>
                  </a:schemeClr>
                </a:gs>
                <a:gs pos="5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6" name="second shadow">
              <a:extLst>
                <a:ext uri="{FF2B5EF4-FFF2-40B4-BE49-F238E27FC236}">
                  <a16:creationId xmlns:a16="http://schemas.microsoft.com/office/drawing/2014/main" id="{254EFBAB-66AB-49CF-957C-C1D77169081F}"/>
                </a:ext>
              </a:extLst>
            </p:cNvPr>
            <p:cNvSpPr/>
            <p:nvPr/>
          </p:nvSpPr>
          <p:spPr bwMode="gray">
            <a:xfrm flipV="1">
              <a:off x="7899306" y="4210"/>
              <a:ext cx="735836" cy="5446965"/>
            </a:xfrm>
            <a:prstGeom prst="round1Rect">
              <a:avLst>
                <a:gd name="adj" fmla="val 5342"/>
              </a:avLst>
            </a:prstGeom>
            <a:gradFill flip="none" rotWithShape="1">
              <a:gsLst>
                <a:gs pos="93000">
                  <a:schemeClr val="accent3">
                    <a:lumMod val="50000"/>
                    <a:alpha val="50000"/>
                  </a:schemeClr>
                </a:gs>
                <a:gs pos="69000">
                  <a:schemeClr val="accent3">
                    <a:lumMod val="50000"/>
                    <a:alpha val="20000"/>
                  </a:schemeClr>
                </a:gs>
                <a:gs pos="2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531BD8B9-DB8E-4BCA-B606-ACB91911BD0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B657D28-EE18-4DAD-9F88-267DBF1BDC6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35A00055-63DF-4E5F-9CDA-9330890DB382}"/>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3"/>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4B746C8D-1A62-4F65-903E-505B70EBA689}"/>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9"/>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DB93D7A-E9C6-457C-A848-6E8C8BF7B4A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00695E15-3652-4BEE-B738-FB4760B5B5D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8540"/>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A22589C-4ACD-444B-8848-DC35354FE0C4}"/>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38"/>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2"/>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2793E771-B710-4404-87E3-8DB0DF720742}"/>
              </a:ext>
            </a:extLst>
          </p:cNvPr>
          <p:cNvGrpSpPr/>
          <p:nvPr userDrawn="1"/>
        </p:nvGrpSpPr>
        <p:grpSpPr>
          <a:xfrm>
            <a:off x="-1" y="-2"/>
            <a:ext cx="9773500" cy="6359178"/>
            <a:chOff x="-1" y="-2"/>
            <a:chExt cx="9773500" cy="6359178"/>
          </a:xfrm>
        </p:grpSpPr>
        <p:pic>
          <p:nvPicPr>
            <p:cNvPr id="35" name="Picture 34">
              <a:extLst>
                <a:ext uri="{FF2B5EF4-FFF2-40B4-BE49-F238E27FC236}">
                  <a16:creationId xmlns:a16="http://schemas.microsoft.com/office/drawing/2014/main" id="{E8FAA042-A6C1-4734-AADE-1D848F96BBB3}"/>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36" name="Rectangle 35">
              <a:extLst>
                <a:ext uri="{FF2B5EF4-FFF2-40B4-BE49-F238E27FC236}">
                  <a16:creationId xmlns:a16="http://schemas.microsoft.com/office/drawing/2014/main" id="{99DE6B5E-7055-4B8F-B390-B2ED964BC3AD}"/>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37" name="Rectangle: Single Corner Rounded 55">
              <a:extLst>
                <a:ext uri="{FF2B5EF4-FFF2-40B4-BE49-F238E27FC236}">
                  <a16:creationId xmlns:a16="http://schemas.microsoft.com/office/drawing/2014/main" id="{5CF2812A-400D-4064-AEC2-606067B39B6F}"/>
                </a:ext>
              </a:extLst>
            </p:cNvPr>
            <p:cNvSpPr/>
            <p:nvPr userDrawn="1"/>
          </p:nvSpPr>
          <p:spPr bwMode="gray">
            <a:xfrm flipV="1">
              <a:off x="-1" y="0"/>
              <a:ext cx="9567417" cy="6266834"/>
            </a:xfrm>
            <a:prstGeom prst="round1Rect">
              <a:avLst>
                <a:gd name="adj" fmla="val 2054"/>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39" name="Rectangle: Single Corner Rounded 49">
              <a:extLst>
                <a:ext uri="{FF2B5EF4-FFF2-40B4-BE49-F238E27FC236}">
                  <a16:creationId xmlns:a16="http://schemas.microsoft.com/office/drawing/2014/main" id="{11F321D1-D092-4D69-B5FC-A7AFD661F1D1}"/>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0" name="Rectangle 39">
              <a:extLst>
                <a:ext uri="{FF2B5EF4-FFF2-40B4-BE49-F238E27FC236}">
                  <a16:creationId xmlns:a16="http://schemas.microsoft.com/office/drawing/2014/main" id="{8C9A8FBA-A88D-4C4A-857C-A3F42FB3723E}"/>
                </a:ext>
              </a:extLst>
            </p:cNvPr>
            <p:cNvSpPr/>
            <p:nvPr/>
          </p:nvSpPr>
          <p:spPr bwMode="gray">
            <a:xfrm>
              <a:off x="8707342" y="-1"/>
              <a:ext cx="115262" cy="2105026"/>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1" name="Rectangle 40">
              <a:extLst>
                <a:ext uri="{FF2B5EF4-FFF2-40B4-BE49-F238E27FC236}">
                  <a16:creationId xmlns:a16="http://schemas.microsoft.com/office/drawing/2014/main" id="{63F20C19-5E23-48A6-AEE2-0630BD0E2700}"/>
                </a:ext>
              </a:extLst>
            </p:cNvPr>
            <p:cNvSpPr/>
            <p:nvPr/>
          </p:nvSpPr>
          <p:spPr bwMode="gray">
            <a:xfrm>
              <a:off x="0" y="5407887"/>
              <a:ext cx="1292743" cy="79403"/>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Single Corner Rounded 60">
              <a:extLst>
                <a:ext uri="{FF2B5EF4-FFF2-40B4-BE49-F238E27FC236}">
                  <a16:creationId xmlns:a16="http://schemas.microsoft.com/office/drawing/2014/main" id="{CA4A2B4B-5201-4397-86ED-75EC772392D2}"/>
                </a:ext>
              </a:extLst>
            </p:cNvPr>
            <p:cNvSpPr/>
            <p:nvPr/>
          </p:nvSpPr>
          <p:spPr bwMode="gray">
            <a:xfrm flipV="1">
              <a:off x="1211478" y="2054518"/>
              <a:ext cx="7611126" cy="3432772"/>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3" name="Rectangle: Single Corner Rounded 61">
              <a:extLst>
                <a:ext uri="{FF2B5EF4-FFF2-40B4-BE49-F238E27FC236}">
                  <a16:creationId xmlns:a16="http://schemas.microsoft.com/office/drawing/2014/main" id="{C3DA4C64-D5A0-4294-9DFB-DA095FC1268F}"/>
                </a:ext>
              </a:extLst>
            </p:cNvPr>
            <p:cNvSpPr/>
            <p:nvPr/>
          </p:nvSpPr>
          <p:spPr bwMode="gray">
            <a:xfrm flipV="1">
              <a:off x="0" y="-2"/>
              <a:ext cx="8721596" cy="5451177"/>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4" name="second shadow">
              <a:extLst>
                <a:ext uri="{FF2B5EF4-FFF2-40B4-BE49-F238E27FC236}">
                  <a16:creationId xmlns:a16="http://schemas.microsoft.com/office/drawing/2014/main" id="{A0C385E7-4117-4A73-B313-58B39600984F}"/>
                </a:ext>
              </a:extLst>
            </p:cNvPr>
            <p:cNvSpPr/>
            <p:nvPr/>
          </p:nvSpPr>
          <p:spPr bwMode="gray">
            <a:xfrm flipV="1">
              <a:off x="7985760" y="4210"/>
              <a:ext cx="735836" cy="5446965"/>
            </a:xfrm>
            <a:prstGeom prst="round1Rect">
              <a:avLst>
                <a:gd name="adj" fmla="val 17397"/>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5" name="first shadow">
              <a:extLst>
                <a:ext uri="{FF2B5EF4-FFF2-40B4-BE49-F238E27FC236}">
                  <a16:creationId xmlns:a16="http://schemas.microsoft.com/office/drawing/2014/main" id="{9DBF6BFC-1FF3-4697-9516-AD4CAB4E894F}"/>
                </a:ext>
              </a:extLst>
            </p:cNvPr>
            <p:cNvSpPr/>
            <p:nvPr/>
          </p:nvSpPr>
          <p:spPr bwMode="gray">
            <a:xfrm flipV="1">
              <a:off x="7985760" y="4211"/>
              <a:ext cx="735836" cy="5446964"/>
            </a:xfrm>
            <a:prstGeom prst="round1Rect">
              <a:avLst>
                <a:gd name="adj" fmla="val 17346"/>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5"/>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9"/>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7"/>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2181632-DE20-432F-879B-9CF4F68D28AC}"/>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085032E6-CCFF-472C-868C-2A68B44DC91E}"/>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E2156E45-E26F-4BD5-AA36-7E6AEEAA84DE}"/>
                </a:ext>
              </a:extLst>
            </p:cNvPr>
            <p:cNvSpPr/>
            <p:nvPr userDrawn="1"/>
          </p:nvSpPr>
          <p:spPr>
            <a:xfrm flipV="1">
              <a:off x="0" y="0"/>
              <a:ext cx="6116442" cy="5917440"/>
            </a:xfrm>
            <a:prstGeom prst="round1Rect">
              <a:avLst>
                <a:gd name="adj" fmla="val 3163"/>
              </a:avLst>
            </a:prstGeom>
            <a:gradFill>
              <a:gsLst>
                <a:gs pos="15000">
                  <a:schemeClr val="accent3"/>
                </a:gs>
                <a:gs pos="100000">
                  <a:srgbClr val="4F9781"/>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BCB0B3A-8C06-4319-AAD4-5F984957B91B}"/>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3C5D551-0D9C-42AC-A377-0FBC2776A464}"/>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A73BF767-9230-4032-B276-EF03D902C6CA}"/>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2F887A92-F523-4499-ADE6-8629F1A6E1A1}"/>
                </a:ext>
              </a:extLst>
            </p:cNvPr>
            <p:cNvSpPr/>
            <p:nvPr userDrawn="1"/>
          </p:nvSpPr>
          <p:spPr>
            <a:xfrm flipV="1">
              <a:off x="0" y="0"/>
              <a:ext cx="6116442" cy="5917440"/>
            </a:xfrm>
            <a:prstGeom prst="round1Rect">
              <a:avLst>
                <a:gd name="adj" fmla="val 3163"/>
              </a:avLst>
            </a:prstGeom>
            <a:gradFill>
              <a:gsLst>
                <a:gs pos="15000">
                  <a:srgbClr val="697790"/>
                </a:gs>
                <a:gs pos="100000">
                  <a:schemeClr val="accent5"/>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22251A8-EA28-404E-97A7-A22CA6456C5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5F6A748-1092-4A15-85E8-D8B16595332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97C06A68-BEF2-4839-A13F-55CE9BFC23AE}"/>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EF04A54E-4839-4512-A9B2-20E5D8E34D7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3A9A91AE-1636-412A-BB68-E8E23C7F65C5}"/>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0D3297C9-98AB-4F21-8EF4-9D02E4976D40}"/>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36331E57-25C7-4421-ACF9-BC5EDCED172E}"/>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63998-8F5A-FD4C-B33C-31783B4496BE}"/>
              </a:ext>
            </a:extLst>
          </p:cNvPr>
          <p:cNvSpPr>
            <a:spLocks noGrp="1"/>
          </p:cNvSpPr>
          <p:nvPr>
            <p:ph type="title"/>
          </p:nvPr>
        </p:nvSpPr>
        <p:spPr>
          <a:xfrm>
            <a:off x="475488" y="1335024"/>
            <a:ext cx="6446012" cy="594360"/>
          </a:xfrm>
        </p:spPr>
        <p:txBody>
          <a:bodyPr/>
          <a:lstStyle>
            <a:lvl1pPr>
              <a:defRPr sz="4400">
                <a:solidFill>
                  <a:schemeClr val="bg1"/>
                </a:solidFill>
              </a:defRPr>
            </a:lvl1pPr>
          </a:lstStyle>
          <a:p>
            <a:r>
              <a:rPr lang="en-US"/>
              <a:t>Click to edit Master title style</a:t>
            </a:r>
            <a:endParaRPr lang="en-US" dirty="0"/>
          </a:p>
        </p:txBody>
      </p:sp>
      <p:grpSp>
        <p:nvGrpSpPr>
          <p:cNvPr id="3" name="Group 2">
            <a:extLst>
              <a:ext uri="{FF2B5EF4-FFF2-40B4-BE49-F238E27FC236}">
                <a16:creationId xmlns:a16="http://schemas.microsoft.com/office/drawing/2014/main" id="{5A93E1C6-A3D1-164B-8E89-BD052B9AC8EA}"/>
              </a:ext>
            </a:extLst>
          </p:cNvPr>
          <p:cNvGrpSpPr/>
          <p:nvPr userDrawn="1"/>
        </p:nvGrpSpPr>
        <p:grpSpPr>
          <a:xfrm>
            <a:off x="7522778" y="-920"/>
            <a:ext cx="4669221" cy="6870764"/>
            <a:chOff x="5462564" y="-12764"/>
            <a:chExt cx="6729436" cy="6870764"/>
          </a:xfrm>
        </p:grpSpPr>
        <p:sp>
          <p:nvSpPr>
            <p:cNvPr id="4" name="Rectangle 3">
              <a:extLst>
                <a:ext uri="{FF2B5EF4-FFF2-40B4-BE49-F238E27FC236}">
                  <a16:creationId xmlns:a16="http://schemas.microsoft.com/office/drawing/2014/main" id="{21308D66-143B-A349-ACCD-3D00D906A092}"/>
                </a:ext>
              </a:extLst>
            </p:cNvPr>
            <p:cNvSpPr/>
            <p:nvPr/>
          </p:nvSpPr>
          <p:spPr>
            <a:xfrm>
              <a:off x="5462564" y="-11608"/>
              <a:ext cx="4325234"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5" name="Group 4">
              <a:extLst>
                <a:ext uri="{FF2B5EF4-FFF2-40B4-BE49-F238E27FC236}">
                  <a16:creationId xmlns:a16="http://schemas.microsoft.com/office/drawing/2014/main" id="{CC9B2647-16EA-5C46-8F4A-A8D2C0157586}"/>
                </a:ext>
              </a:extLst>
            </p:cNvPr>
            <p:cNvGrpSpPr/>
            <p:nvPr/>
          </p:nvGrpSpPr>
          <p:grpSpPr>
            <a:xfrm>
              <a:off x="8445134" y="-12764"/>
              <a:ext cx="3746866" cy="6870764"/>
              <a:chOff x="15768661" y="-13236"/>
              <a:chExt cx="4806927" cy="6871236"/>
            </a:xfrm>
          </p:grpSpPr>
          <p:sp>
            <p:nvSpPr>
              <p:cNvPr id="6" name="Rectangle 5">
                <a:extLst>
                  <a:ext uri="{FF2B5EF4-FFF2-40B4-BE49-F238E27FC236}">
                    <a16:creationId xmlns:a16="http://schemas.microsoft.com/office/drawing/2014/main" id="{491A9D0B-FE28-9048-B13B-E76F407CA744}"/>
                  </a:ext>
                </a:extLst>
              </p:cNvPr>
              <p:cNvSpPr/>
              <p:nvPr/>
            </p:nvSpPr>
            <p:spPr>
              <a:xfrm>
                <a:off x="16222663" y="-13236"/>
                <a:ext cx="4352925" cy="686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7" name="Group 6">
                <a:extLst>
                  <a:ext uri="{FF2B5EF4-FFF2-40B4-BE49-F238E27FC236}">
                    <a16:creationId xmlns:a16="http://schemas.microsoft.com/office/drawing/2014/main" id="{93737A5A-88F9-B046-944C-16EB358A2786}"/>
                  </a:ext>
                </a:extLst>
              </p:cNvPr>
              <p:cNvGrpSpPr/>
              <p:nvPr/>
            </p:nvGrpSpPr>
            <p:grpSpPr>
              <a:xfrm>
                <a:off x="15768661" y="0"/>
                <a:ext cx="484187" cy="6858000"/>
                <a:chOff x="15033297" y="-7212"/>
                <a:chExt cx="546293" cy="6858000"/>
              </a:xfrm>
            </p:grpSpPr>
            <p:sp>
              <p:nvSpPr>
                <p:cNvPr id="8" name="Rectangle 7">
                  <a:extLst>
                    <a:ext uri="{FF2B5EF4-FFF2-40B4-BE49-F238E27FC236}">
                      <a16:creationId xmlns:a16="http://schemas.microsoft.com/office/drawing/2014/main" id="{32EA7CB1-916D-F14D-9A7B-26FFFDD0DCFF}"/>
                    </a:ext>
                  </a:extLst>
                </p:cNvPr>
                <p:cNvSpPr/>
                <p:nvPr/>
              </p:nvSpPr>
              <p:spPr>
                <a:xfrm>
                  <a:off x="15033297" y="-7212"/>
                  <a:ext cx="420624" cy="6858000"/>
                </a:xfrm>
                <a:prstGeom prst="rect">
                  <a:avLst/>
                </a:prstGeom>
                <a:gradFill flip="none" rotWithShape="1">
                  <a:gsLst>
                    <a:gs pos="0">
                      <a:schemeClr val="accent2"/>
                    </a:gs>
                    <a:gs pos="100000">
                      <a:schemeClr val="accent1">
                        <a:lumMod val="50000"/>
                        <a:alpha val="4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latin typeface="Microsoft Sans Serif"/>
                  </a:endParaRPr>
                </a:p>
              </p:txBody>
            </p:sp>
            <p:sp>
              <p:nvSpPr>
                <p:cNvPr id="9" name="Rectangle 8">
                  <a:extLst>
                    <a:ext uri="{FF2B5EF4-FFF2-40B4-BE49-F238E27FC236}">
                      <a16:creationId xmlns:a16="http://schemas.microsoft.com/office/drawing/2014/main" id="{9279531B-F556-484A-95DC-4AB9C9F518E1}"/>
                    </a:ext>
                  </a:extLst>
                </p:cNvPr>
                <p:cNvSpPr/>
                <p:nvPr/>
              </p:nvSpPr>
              <p:spPr>
                <a:xfrm>
                  <a:off x="15447233" y="-7212"/>
                  <a:ext cx="132357" cy="6858000"/>
                </a:xfrm>
                <a:prstGeom prst="rect">
                  <a:avLst/>
                </a:prstGeom>
                <a:gradFill flip="none" rotWithShape="1">
                  <a:gsLst>
                    <a:gs pos="0">
                      <a:schemeClr val="accent6"/>
                    </a:gs>
                    <a:gs pos="100000">
                      <a:schemeClr val="accent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grpSp>
        </p:grpSp>
      </p:grpSp>
      <p:sp>
        <p:nvSpPr>
          <p:cNvPr id="14" name="Rectangle 13">
            <a:extLst>
              <a:ext uri="{FF2B5EF4-FFF2-40B4-BE49-F238E27FC236}">
                <a16:creationId xmlns:a16="http://schemas.microsoft.com/office/drawing/2014/main" id="{78781CA6-2552-B240-8CD1-CBA5475521FA}"/>
              </a:ext>
            </a:extLst>
          </p:cNvPr>
          <p:cNvSpPr/>
          <p:nvPr userDrawn="1"/>
        </p:nvSpPr>
        <p:spPr bwMode="gray">
          <a:xfrm>
            <a:off x="9613148"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5" name="Rectangle: Single Corner Rounded 49">
            <a:extLst>
              <a:ext uri="{FF2B5EF4-FFF2-40B4-BE49-F238E27FC236}">
                <a16:creationId xmlns:a16="http://schemas.microsoft.com/office/drawing/2014/main" id="{E11A87ED-2B2A-0D4A-AEB1-DFE657558AA3}"/>
              </a:ext>
            </a:extLst>
          </p:cNvPr>
          <p:cNvSpPr/>
          <p:nvPr userDrawn="1"/>
        </p:nvSpPr>
        <p:spPr bwMode="gray">
          <a:xfrm flipV="1">
            <a:off x="9386074" y="0"/>
            <a:ext cx="260539" cy="6858000"/>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6" name="Rectangle 15">
            <a:extLst>
              <a:ext uri="{FF2B5EF4-FFF2-40B4-BE49-F238E27FC236}">
                <a16:creationId xmlns:a16="http://schemas.microsoft.com/office/drawing/2014/main" id="{C9709544-6C78-6B4F-8C2C-BCA04029680B}"/>
              </a:ext>
            </a:extLst>
          </p:cNvPr>
          <p:cNvSpPr/>
          <p:nvPr userDrawn="1"/>
        </p:nvSpPr>
        <p:spPr bwMode="gray">
          <a:xfrm>
            <a:off x="7452672"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first shadow">
            <a:extLst>
              <a:ext uri="{FF2B5EF4-FFF2-40B4-BE49-F238E27FC236}">
                <a16:creationId xmlns:a16="http://schemas.microsoft.com/office/drawing/2014/main" id="{1B057A29-ABA9-8449-ADF9-919A1C7AC24F}"/>
              </a:ext>
            </a:extLst>
          </p:cNvPr>
          <p:cNvSpPr/>
          <p:nvPr userDrawn="1"/>
        </p:nvSpPr>
        <p:spPr bwMode="gray">
          <a:xfrm flipV="1">
            <a:off x="6731090" y="0"/>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8" name="second shadow">
            <a:extLst>
              <a:ext uri="{FF2B5EF4-FFF2-40B4-BE49-F238E27FC236}">
                <a16:creationId xmlns:a16="http://schemas.microsoft.com/office/drawing/2014/main" id="{AE250EE7-4942-4E49-BDB1-851A7B508C77}"/>
              </a:ext>
            </a:extLst>
          </p:cNvPr>
          <p:cNvSpPr/>
          <p:nvPr userDrawn="1"/>
        </p:nvSpPr>
        <p:spPr bwMode="gray">
          <a:xfrm flipV="1">
            <a:off x="6644636" y="0"/>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530352" y="2368296"/>
            <a:ext cx="6391148"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AA669E30-24D5-41CE-A6F5-96B1F5D7AD7B}"/>
              </a:ext>
            </a:extLst>
          </p:cNvPr>
          <p:cNvCxnSpPr>
            <a:cxnSpLocks/>
          </p:cNvCxnSpPr>
          <p:nvPr userDrawn="1"/>
        </p:nvCxnSpPr>
        <p:spPr>
          <a:xfrm>
            <a:off x="501650" y="2171019"/>
            <a:ext cx="6419850"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9" name="Freeform 5">
            <a:extLst>
              <a:ext uri="{FF2B5EF4-FFF2-40B4-BE49-F238E27FC236}">
                <a16:creationId xmlns:a16="http://schemas.microsoft.com/office/drawing/2014/main" id="{5013295B-6C6F-4B08-9856-F9CD55E0E2BC}"/>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98802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4CEBED27-6A2B-4129-B25F-53D057D12558}"/>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F3285D2E-D6F7-4583-825B-6C6072B8004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9B4EDE63-91C9-4D64-8B42-7A7F1CE183D4}"/>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A8A955A9-5B26-47C4-9680-3F81410297F4}"/>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2D6D5CA1-E75C-45C2-BC1C-C525730252E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C59CEA6D-8186-49F1-AB5A-06B2E4159659}"/>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C83FB8D6-B1B5-4A22-A097-2898E8A7406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F3A76F51-D652-4F4F-BBA5-0484A0D9AD9A}"/>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357FC832-9F4D-41C6-8212-C098432FB403}"/>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1A0CFEB1-98F0-43C6-AEE0-D35944B1CF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9DAFA7A1-4B6E-48A3-A231-797857DC24DC}"/>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A9DA6BD7-1608-4819-BED9-2D1222619519}"/>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5"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4"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B56BFB76-A92A-4105-B0D9-0E302868BBF0}"/>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669838D-40C6-4B3C-A350-21FE990CABD1}"/>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C8FEDB5B-F5A8-47E1-B761-005A9BC51F0D}"/>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FECEED46-2313-4721-8D5B-5C9CD22906CD}"/>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0B89-6FFF-1040-8C71-AFAB7561ABD6}"/>
              </a:ext>
            </a:extLst>
          </p:cNvPr>
          <p:cNvSpPr>
            <a:spLocks noGrp="1"/>
          </p:cNvSpPr>
          <p:nvPr>
            <p:ph type="title"/>
          </p:nvPr>
        </p:nvSpPr>
        <p:spPr>
          <a:xfrm>
            <a:off x="3694176" y="1335024"/>
            <a:ext cx="6037874" cy="594360"/>
          </a:xfrm>
        </p:spPr>
        <p:txBody>
          <a:bodyPr/>
          <a:lstStyle>
            <a:lvl1pPr>
              <a:defRPr sz="4400"/>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7B1049BD-3954-CA4D-8094-F10C1A4300C1}"/>
              </a:ext>
            </a:extLst>
          </p:cNvPr>
          <p:cNvSpPr/>
          <p:nvPr/>
        </p:nvSpPr>
        <p:spPr>
          <a:xfrm>
            <a:off x="2" y="-1841"/>
            <a:ext cx="1565982"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574874" y="-1"/>
            <a:ext cx="1507861"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FE9D0CB0-3711-A044-9F3E-977FDF112553}"/>
              </a:ext>
            </a:extLst>
          </p:cNvPr>
          <p:cNvSpPr/>
          <p:nvPr/>
        </p:nvSpPr>
        <p:spPr>
          <a:xfrm>
            <a:off x="1565985" y="-1"/>
            <a:ext cx="42394" cy="6857529"/>
          </a:xfrm>
          <a:prstGeom prst="rect">
            <a:avLst/>
          </a:prstGeom>
          <a:gradFill flip="none" rotWithShape="1">
            <a:gsLst>
              <a:gs pos="0">
                <a:schemeClr val="accent1">
                  <a:lumMod val="75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sp>
        <p:nvSpPr>
          <p:cNvPr id="8" name="Rectangle 7">
            <a:extLst>
              <a:ext uri="{FF2B5EF4-FFF2-40B4-BE49-F238E27FC236}">
                <a16:creationId xmlns:a16="http://schemas.microsoft.com/office/drawing/2014/main" id="{78AD5883-9939-3046-B245-EBF728A6D370}"/>
              </a:ext>
            </a:extLst>
          </p:cNvPr>
          <p:cNvSpPr/>
          <p:nvPr/>
        </p:nvSpPr>
        <p:spPr bwMode="gray">
          <a:xfrm>
            <a:off x="2843109"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9" name="Rectangle: Single Corner Rounded 49">
            <a:extLst>
              <a:ext uri="{FF2B5EF4-FFF2-40B4-BE49-F238E27FC236}">
                <a16:creationId xmlns:a16="http://schemas.microsoft.com/office/drawing/2014/main" id="{CC2CF534-2BFE-AC47-85B3-37A7F3E9E505}"/>
              </a:ext>
            </a:extLst>
          </p:cNvPr>
          <p:cNvSpPr/>
          <p:nvPr/>
        </p:nvSpPr>
        <p:spPr bwMode="gray">
          <a:xfrm flipV="1">
            <a:off x="2619142" y="0"/>
            <a:ext cx="260539" cy="6857528"/>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0" name="Rectangle 9">
            <a:extLst>
              <a:ext uri="{FF2B5EF4-FFF2-40B4-BE49-F238E27FC236}">
                <a16:creationId xmlns:a16="http://schemas.microsoft.com/office/drawing/2014/main" id="{926041EC-2268-D845-B4C6-5266BA58EE6D}"/>
              </a:ext>
            </a:extLst>
          </p:cNvPr>
          <p:cNvSpPr/>
          <p:nvPr/>
        </p:nvSpPr>
        <p:spPr bwMode="gray">
          <a:xfrm>
            <a:off x="1497865"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1" name="first shadow">
            <a:extLst>
              <a:ext uri="{FF2B5EF4-FFF2-40B4-BE49-F238E27FC236}">
                <a16:creationId xmlns:a16="http://schemas.microsoft.com/office/drawing/2014/main" id="{DFFDA9EE-20C4-6D45-A683-3B4C8D83509B}"/>
              </a:ext>
            </a:extLst>
          </p:cNvPr>
          <p:cNvSpPr/>
          <p:nvPr/>
        </p:nvSpPr>
        <p:spPr bwMode="gray">
          <a:xfrm flipV="1">
            <a:off x="776283" y="-1"/>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2" name="second shadow">
            <a:extLst>
              <a:ext uri="{FF2B5EF4-FFF2-40B4-BE49-F238E27FC236}">
                <a16:creationId xmlns:a16="http://schemas.microsoft.com/office/drawing/2014/main" id="{150A98F0-857F-D240-B858-BC67B7655A78}"/>
              </a:ext>
            </a:extLst>
          </p:cNvPr>
          <p:cNvSpPr/>
          <p:nvPr/>
        </p:nvSpPr>
        <p:spPr bwMode="gray">
          <a:xfrm flipV="1">
            <a:off x="689829" y="-1"/>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8" y="2368296"/>
            <a:ext cx="6010442"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lvl1pPr>
            <a:lvl2pPr marL="173736" indent="-173736">
              <a:lnSpc>
                <a:spcPct val="107000"/>
              </a:lnSpc>
              <a:spcBef>
                <a:spcPts val="0"/>
              </a:spcBef>
              <a:spcAft>
                <a:spcPts val="1800"/>
              </a:spcAft>
              <a:buClr>
                <a:schemeClr val="accent2"/>
              </a:buClr>
              <a:buFont typeface="Arial" panose="020B0604020202020204" pitchFamily="34" charset="0"/>
              <a:buChar char="•"/>
              <a:defRPr sz="1800"/>
            </a:lvl2pPr>
            <a:lvl3pPr marL="173736" indent="-173736">
              <a:lnSpc>
                <a:spcPct val="107000"/>
              </a:lnSpc>
              <a:spcBef>
                <a:spcPts val="0"/>
              </a:spcBef>
              <a:spcAft>
                <a:spcPts val="1800"/>
              </a:spcAft>
              <a:buClr>
                <a:schemeClr val="accent2"/>
              </a:buClr>
              <a:buFont typeface="Arial" panose="020B0604020202020204" pitchFamily="34" charset="0"/>
              <a:buChar char="•"/>
              <a:defRPr sz="1800"/>
            </a:lvl3pPr>
            <a:lvl4pPr marL="173736" indent="-173736">
              <a:lnSpc>
                <a:spcPct val="107000"/>
              </a:lnSpc>
              <a:spcBef>
                <a:spcPts val="0"/>
              </a:spcBef>
              <a:spcAft>
                <a:spcPts val="1800"/>
              </a:spcAft>
              <a:buClr>
                <a:schemeClr val="accent2"/>
              </a:buClr>
              <a:buFont typeface="Arial" panose="020B0604020202020204" pitchFamily="34" charset="0"/>
              <a:buChar char="•"/>
              <a:defRPr sz="1800"/>
            </a:lvl4pPr>
            <a:lvl5pPr marL="173736" indent="-173736">
              <a:lnSpc>
                <a:spcPct val="107000"/>
              </a:lnSpc>
              <a:spcBef>
                <a:spcPts val="0"/>
              </a:spcBef>
              <a:spcAft>
                <a:spcPts val="1800"/>
              </a:spcAft>
              <a:buClr>
                <a:schemeClr val="accent2"/>
              </a:buClr>
              <a:buFont typeface="Arial" panose="020B0604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469BC1CA-B220-493E-8432-635008584584}"/>
              </a:ext>
            </a:extLst>
          </p:cNvPr>
          <p:cNvCxnSpPr>
            <a:cxnSpLocks/>
          </p:cNvCxnSpPr>
          <p:nvPr userDrawn="1"/>
        </p:nvCxnSpPr>
        <p:spPr>
          <a:xfrm>
            <a:off x="3711633" y="2171019"/>
            <a:ext cx="6051402"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13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4"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201400"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1"/>
            <a:ext cx="11201400" cy="468172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8" name="TextBox 97"/>
          <p:cNvSpPr txBox="1"/>
          <p:nvPr userDrawn="1"/>
        </p:nvSpPr>
        <p:spPr>
          <a:xfrm>
            <a:off x="11571666"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4171" r:id="rId4"/>
    <p:sldLayoutId id="2147484173"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3959" r:id="rId15"/>
    <p:sldLayoutId id="2147483962" r:id="rId16"/>
    <p:sldLayoutId id="2147483966" r:id="rId17"/>
    <p:sldLayoutId id="2147483971" r:id="rId18"/>
    <p:sldLayoutId id="2147483976" r:id="rId19"/>
    <p:sldLayoutId id="2147483981" r:id="rId20"/>
    <p:sldLayoutId id="2147483985" r:id="rId21"/>
    <p:sldLayoutId id="2147483990" r:id="rId22"/>
    <p:sldLayoutId id="2147484013" r:id="rId23"/>
    <p:sldLayoutId id="2147484021" r:id="rId24"/>
    <p:sldLayoutId id="2147484032" r:id="rId25"/>
    <p:sldLayoutId id="2147484060" r:id="rId26"/>
    <p:sldLayoutId id="2147484065" r:id="rId27"/>
    <p:sldLayoutId id="2147484074" r:id="rId28"/>
    <p:sldLayoutId id="2147484084" r:id="rId29"/>
    <p:sldLayoutId id="2147484099" r:id="rId30"/>
    <p:sldLayoutId id="2147484128" r:id="rId31"/>
    <p:sldLayoutId id="2147484132" r:id="rId32"/>
    <p:sldLayoutId id="2147484137" r:id="rId33"/>
    <p:sldLayoutId id="2147484141" r:id="rId34"/>
    <p:sldLayoutId id="2147483677" r:id="rId35"/>
    <p:sldLayoutId id="2147483691" r:id="rId36"/>
    <p:sldLayoutId id="2147483693" r:id="rId37"/>
    <p:sldLayoutId id="2147483675" r:id="rId38"/>
    <p:sldLayoutId id="2147483777" r:id="rId39"/>
    <p:sldLayoutId id="2147483728" r:id="rId40"/>
    <p:sldLayoutId id="2147483729" r:id="rId41"/>
    <p:sldLayoutId id="2147484147" r:id="rId42"/>
    <p:sldLayoutId id="2147483934" r:id="rId43"/>
    <p:sldLayoutId id="2147484153"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8.x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8.xml"/><Relationship Id="rId4" Type="http://schemas.openxmlformats.org/officeDocument/2006/relationships/image" Target="../media/image11.emf"/></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p:txBody>
          <a:bodyPr/>
          <a:lstStyle/>
          <a:p>
            <a:r>
              <a:rPr lang="en-US" sz="4400" dirty="0"/>
              <a:t>Non-CE3: Simplified MIP with reduced memory footprint</a:t>
            </a:r>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T. Biatek, A. K. Ramasubramonian, G. Van der Auwera and M. Karczewicz</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50408"/>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15" name="Text Placeholder 18">
            <a:extLst>
              <a:ext uri="{FF2B5EF4-FFF2-40B4-BE49-F238E27FC236}">
                <a16:creationId xmlns:a16="http://schemas.microsoft.com/office/drawing/2014/main" id="{5888BF74-A2A1-4E56-B8EC-B78A725AA00A}"/>
              </a:ext>
            </a:extLst>
          </p:cNvPr>
          <p:cNvSpPr txBox="1">
            <a:spLocks/>
          </p:cNvSpPr>
          <p:nvPr/>
        </p:nvSpPr>
        <p:spPr bwMode="gray">
          <a:xfrm>
            <a:off x="495299" y="314222"/>
            <a:ext cx="2233151" cy="265271"/>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dirty="0"/>
              <a:t>JVET 16th</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pPr hangingPunct="0"/>
            <a:r>
              <a:rPr lang="en-CA" dirty="0"/>
              <a:t>This contribution proposes a simplified MIP design with reduced memory footprint. Extended simulations results show that substantial memory saving (50%) is achieved for small loss. In addition, substantial specification simplification is achieved. </a:t>
            </a:r>
          </a:p>
          <a:p>
            <a:pPr hangingPunct="0"/>
            <a:endParaRPr lang="en-CA" dirty="0"/>
          </a:p>
          <a:p>
            <a:pPr hangingPunct="0"/>
            <a:r>
              <a:rPr lang="en-CA" dirty="0"/>
              <a:t>Thanks to </a:t>
            </a:r>
            <a:r>
              <a:rPr lang="en-CA" dirty="0" err="1"/>
              <a:t>InterDigital</a:t>
            </a:r>
            <a:r>
              <a:rPr lang="en-CA" dirty="0"/>
              <a:t> for crosscheck</a:t>
            </a:r>
            <a:endParaRPr lang="en-US" dirty="0"/>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13406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Addressed issue</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Current MIP:</a:t>
            </a:r>
          </a:p>
          <a:p>
            <a:pPr lvl="1"/>
            <a:r>
              <a:rPr lang="en-US" dirty="0"/>
              <a:t>Non-optimal use of memory as some matrices are only used without transposed input</a:t>
            </a:r>
          </a:p>
          <a:p>
            <a:pPr lvl="1"/>
            <a:r>
              <a:rPr lang="en-US" dirty="0">
                <a:sym typeface="Wingdings" panose="05000000000000000000" pitchFamily="2" charset="2"/>
              </a:rPr>
              <a:t>Substantial memory footprint (4.5KB) 34 matrices with associated offset/shift vectors</a:t>
            </a:r>
          </a:p>
          <a:p>
            <a:pPr lvl="1"/>
            <a:endParaRPr lang="en-US" dirty="0">
              <a:sym typeface="Wingdings" panose="05000000000000000000" pitchFamily="2" charset="2"/>
            </a:endParaRPr>
          </a:p>
          <a:p>
            <a:pPr marL="163703" lvl="1" indent="0">
              <a:buNone/>
            </a:pPr>
            <a:r>
              <a:rPr lang="en-US" dirty="0">
                <a:sym typeface="Wingdings" panose="05000000000000000000" pitchFamily="2" charset="2"/>
              </a:rPr>
              <a:t>This proposal:</a:t>
            </a:r>
          </a:p>
          <a:p>
            <a:pPr lvl="1"/>
            <a:r>
              <a:rPr lang="en-US" dirty="0">
                <a:sym typeface="Wingdings" panose="05000000000000000000" pitchFamily="2" charset="2"/>
              </a:rPr>
              <a:t>Significantly reduces MIP memory footprint by 50%  2.25KB</a:t>
            </a:r>
          </a:p>
          <a:p>
            <a:pPr lvl="1"/>
            <a:r>
              <a:rPr lang="en-US" dirty="0">
                <a:sym typeface="Wingdings" panose="05000000000000000000" pitchFamily="2" charset="2"/>
              </a:rPr>
              <a:t>Make memory usage optimal  full MIP modes transposition</a:t>
            </a:r>
          </a:p>
          <a:p>
            <a:pPr lvl="1"/>
            <a:r>
              <a:rPr lang="en-US" dirty="0">
                <a:sym typeface="Wingdings" panose="05000000000000000000" pitchFamily="2" charset="2"/>
              </a:rPr>
              <a:t>Simplify specification, usage of fixed-length code</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45911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Proposal – Aspect 1</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Aspect 1: Matrices set reduction and offset alignment</a:t>
            </a:r>
          </a:p>
          <a:p>
            <a:pPr lvl="1"/>
            <a:r>
              <a:rPr lang="en-US" dirty="0"/>
              <a:t>Statistical study on non-CTC dataset to only keep most efficient matrices</a:t>
            </a:r>
          </a:p>
          <a:p>
            <a:pPr lvl="1"/>
            <a:endParaRPr lang="en-US" dirty="0"/>
          </a:p>
          <a:p>
            <a:pPr lvl="1"/>
            <a:endParaRPr lang="en-US" dirty="0"/>
          </a:p>
          <a:p>
            <a:pPr lvl="1"/>
            <a:endParaRPr lang="en-US" dirty="0"/>
          </a:p>
          <a:p>
            <a:pPr lvl="1"/>
            <a:endParaRPr lang="en-US" dirty="0"/>
          </a:p>
          <a:p>
            <a:pPr lvl="1"/>
            <a:endParaRPr lang="en-US" dirty="0"/>
          </a:p>
          <a:p>
            <a:pPr lvl="1"/>
            <a:r>
              <a:rPr lang="en-US" dirty="0"/>
              <a:t>For selected matrices, a single offset value is selected</a:t>
            </a:r>
          </a:p>
          <a:p>
            <a:pPr lvl="2"/>
            <a:r>
              <a:rPr lang="en-US" dirty="0"/>
              <a:t>Largest offset is used for weights alignment </a:t>
            </a:r>
            <a:r>
              <a:rPr lang="en-US" dirty="0">
                <a:sym typeface="Wingdings" panose="05000000000000000000" pitchFamily="2" charset="2"/>
              </a:rPr>
              <a:t> 46</a:t>
            </a:r>
          </a:p>
          <a:p>
            <a:pPr lvl="1"/>
            <a:endParaRPr lang="en-US" dirty="0">
              <a:sym typeface="Wingdings" panose="05000000000000000000" pitchFamily="2" charset="2"/>
            </a:endParaRPr>
          </a:p>
          <a:p>
            <a:pPr lvl="1"/>
            <a:endParaRPr lang="en-US" dirty="0">
              <a:sym typeface="Wingdings" panose="05000000000000000000" pitchFamily="2" charset="2"/>
            </a:endParaRPr>
          </a:p>
          <a:p>
            <a:pPr lvl="1"/>
            <a:endParaRPr lang="en-US" dirty="0">
              <a:sym typeface="Wingdings" panose="05000000000000000000" pitchFamily="2" charset="2"/>
            </a:endParaRPr>
          </a:p>
          <a:p>
            <a:pPr lvl="1"/>
            <a:endParaRPr lang="en-US" dirty="0">
              <a:sym typeface="Wingdings" panose="05000000000000000000" pitchFamily="2" charset="2"/>
            </a:endParaRPr>
          </a:p>
          <a:p>
            <a:pPr lvl="1"/>
            <a:endParaRPr lang="en-US" dirty="0">
              <a:sym typeface="Wingdings" panose="05000000000000000000" pitchFamily="2" charset="2"/>
            </a:endParaRPr>
          </a:p>
          <a:p>
            <a:pPr lvl="2"/>
            <a:r>
              <a:rPr lang="en-US" dirty="0">
                <a:sym typeface="Wingdings" panose="05000000000000000000" pitchFamily="2" charset="2"/>
              </a:rPr>
              <a:t>Weight alignment is performed on other matrices:</a:t>
            </a:r>
            <a:endParaRPr lang="en-US" dirty="0"/>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B1BEB265-1442-4648-98E8-B7E29A263A28}"/>
                  </a:ext>
                </a:extLst>
              </p:cNvPr>
              <p:cNvSpPr/>
              <p:nvPr/>
            </p:nvSpPr>
            <p:spPr>
              <a:xfrm>
                <a:off x="6012110" y="6063512"/>
                <a:ext cx="4213974" cy="33547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a:latin typeface="Cambria Math" panose="02040503050406030204" pitchFamily="18" charset="0"/>
                        </a:rPr>
                        <m:t>𝑊𝑒𝑖𝑔h𝑡</m:t>
                      </m:r>
                      <m:d>
                        <m:dPr>
                          <m:begChr m:val="["/>
                          <m:endChr m:val="]"/>
                          <m:ctrlPr>
                            <a:rPr lang="en-US" sz="1400" i="1">
                              <a:latin typeface="Cambria Math" panose="02040503050406030204" pitchFamily="18" charset="0"/>
                            </a:rPr>
                          </m:ctrlPr>
                        </m:dPr>
                        <m:e>
                          <m:r>
                            <a:rPr lang="en-US" sz="1400" i="1">
                              <a:latin typeface="Cambria Math" panose="02040503050406030204" pitchFamily="18" charset="0"/>
                            </a:rPr>
                            <m:t>𝑥</m:t>
                          </m:r>
                        </m:e>
                      </m:d>
                      <m:d>
                        <m:dPr>
                          <m:begChr m:val="["/>
                          <m:endChr m:val="]"/>
                          <m:ctrlPr>
                            <a:rPr lang="en-US" sz="1400" i="1">
                              <a:latin typeface="Cambria Math" panose="02040503050406030204" pitchFamily="18" charset="0"/>
                            </a:rPr>
                          </m:ctrlPr>
                        </m:dPr>
                        <m:e>
                          <m:r>
                            <a:rPr lang="en-US" sz="1400" i="1">
                              <a:latin typeface="Cambria Math" panose="02040503050406030204" pitchFamily="18" charset="0"/>
                            </a:rPr>
                            <m:t>𝑦</m:t>
                          </m:r>
                        </m:e>
                      </m:d>
                      <m:r>
                        <a:rPr lang="en-US" sz="1400" i="0">
                          <a:latin typeface="Cambria Math" panose="02040503050406030204" pitchFamily="18" charset="0"/>
                        </a:rPr>
                        <m:t>=</m:t>
                      </m:r>
                      <m:r>
                        <a:rPr lang="en-US" sz="1400" i="1">
                          <a:latin typeface="Cambria Math" panose="02040503050406030204" pitchFamily="18" charset="0"/>
                        </a:rPr>
                        <m:t>𝐶𝑙𝑖</m:t>
                      </m:r>
                      <m:sSub>
                        <m:sSubPr>
                          <m:ctrlPr>
                            <a:rPr lang="en-US" sz="1400" i="1">
                              <a:latin typeface="Cambria Math" panose="02040503050406030204" pitchFamily="18" charset="0"/>
                            </a:rPr>
                          </m:ctrlPr>
                        </m:sSubPr>
                        <m:e>
                          <m:r>
                            <a:rPr lang="en-US" sz="1400" i="1">
                              <a:latin typeface="Cambria Math" panose="02040503050406030204" pitchFamily="18" charset="0"/>
                            </a:rPr>
                            <m:t>𝑝</m:t>
                          </m:r>
                        </m:e>
                        <m:sub>
                          <m:r>
                            <a:rPr lang="en-US" sz="1400" i="0">
                              <a:latin typeface="Cambria Math" panose="02040503050406030204" pitchFamily="18" charset="0"/>
                            </a:rPr>
                            <m:t>7</m:t>
                          </m:r>
                          <m:r>
                            <a:rPr lang="en-US" sz="1400" i="1">
                              <a:latin typeface="Cambria Math" panose="02040503050406030204" pitchFamily="18" charset="0"/>
                            </a:rPr>
                            <m:t>𝑏</m:t>
                          </m:r>
                        </m:sub>
                      </m:sSub>
                      <m:d>
                        <m:dPr>
                          <m:ctrlPr>
                            <a:rPr lang="en-US" sz="1400" i="1">
                              <a:latin typeface="Cambria Math" panose="02040503050406030204" pitchFamily="18" charset="0"/>
                            </a:rPr>
                          </m:ctrlPr>
                        </m:dPr>
                        <m:e>
                          <m:r>
                            <a:rPr lang="en-US" sz="1400" i="1">
                              <a:latin typeface="Cambria Math" panose="02040503050406030204" pitchFamily="18" charset="0"/>
                            </a:rPr>
                            <m:t>𝑊𝑒𝑖𝑔h𝑡</m:t>
                          </m:r>
                          <m:d>
                            <m:dPr>
                              <m:begChr m:val="["/>
                              <m:endChr m:val="]"/>
                              <m:ctrlPr>
                                <a:rPr lang="en-US" sz="1400" i="1">
                                  <a:latin typeface="Cambria Math" panose="02040503050406030204" pitchFamily="18" charset="0"/>
                                </a:rPr>
                              </m:ctrlPr>
                            </m:dPr>
                            <m:e>
                              <m:r>
                                <a:rPr lang="en-US" sz="1400" i="1">
                                  <a:latin typeface="Cambria Math" panose="02040503050406030204" pitchFamily="18" charset="0"/>
                                </a:rPr>
                                <m:t>𝑥</m:t>
                              </m:r>
                            </m:e>
                          </m:d>
                          <m:d>
                            <m:dPr>
                              <m:begChr m:val="["/>
                              <m:endChr m:val="]"/>
                              <m:ctrlPr>
                                <a:rPr lang="en-US" sz="1400" i="1">
                                  <a:latin typeface="Cambria Math" panose="02040503050406030204" pitchFamily="18" charset="0"/>
                                </a:rPr>
                              </m:ctrlPr>
                            </m:dPr>
                            <m:e>
                              <m:r>
                                <a:rPr lang="en-US" sz="1400" i="1">
                                  <a:latin typeface="Cambria Math" panose="02040503050406030204" pitchFamily="18" charset="0"/>
                                </a:rPr>
                                <m:t>𝑦</m:t>
                              </m:r>
                            </m:e>
                          </m:d>
                          <m:r>
                            <a:rPr lang="en-US" sz="1400" i="0">
                              <a:latin typeface="Cambria Math" panose="02040503050406030204" pitchFamily="18" charset="0"/>
                            </a:rPr>
                            <m:t>+</m:t>
                          </m:r>
                          <m:d>
                            <m:dPr>
                              <m:ctrlPr>
                                <a:rPr lang="en-US" sz="1400" i="1">
                                  <a:latin typeface="Cambria Math" panose="02040503050406030204" pitchFamily="18" charset="0"/>
                                </a:rPr>
                              </m:ctrlPr>
                            </m:dPr>
                            <m:e>
                              <m:r>
                                <a:rPr lang="en-US" sz="1400" i="0">
                                  <a:latin typeface="Cambria Math" panose="02040503050406030204" pitchFamily="18" charset="0"/>
                                </a:rPr>
                                <m:t>46−</m:t>
                              </m:r>
                              <m:r>
                                <a:rPr lang="en-US" sz="1400" i="1">
                                  <a:latin typeface="Cambria Math" panose="02040503050406030204" pitchFamily="18" charset="0"/>
                                </a:rPr>
                                <m:t>𝑠𝑂</m:t>
                              </m:r>
                            </m:e>
                          </m:d>
                        </m:e>
                      </m:d>
                    </m:oMath>
                  </m:oMathPara>
                </a14:m>
                <a:endParaRPr lang="en-US" sz="1400" dirty="0"/>
              </a:p>
            </p:txBody>
          </p:sp>
        </mc:Choice>
        <mc:Fallback xmlns="">
          <p:sp>
            <p:nvSpPr>
              <p:cNvPr id="9" name="Rectangle 8">
                <a:extLst>
                  <a:ext uri="{FF2B5EF4-FFF2-40B4-BE49-F238E27FC236}">
                    <a16:creationId xmlns:a16="http://schemas.microsoft.com/office/drawing/2014/main" id="{B1BEB265-1442-4648-98E8-B7E29A263A28}"/>
                  </a:ext>
                </a:extLst>
              </p:cNvPr>
              <p:cNvSpPr>
                <a:spLocks noRot="1" noChangeAspect="1" noMove="1" noResize="1" noEditPoints="1" noAdjustHandles="1" noChangeArrowheads="1" noChangeShapeType="1" noTextEdit="1"/>
              </p:cNvSpPr>
              <p:nvPr/>
            </p:nvSpPr>
            <p:spPr>
              <a:xfrm>
                <a:off x="6012110" y="6063512"/>
                <a:ext cx="4213974" cy="335476"/>
              </a:xfrm>
              <a:prstGeom prst="rect">
                <a:avLst/>
              </a:prstGeom>
              <a:blipFill>
                <a:blip r:embed="rId2"/>
                <a:stretch>
                  <a:fillRect b="-3636"/>
                </a:stretch>
              </a:blipFill>
            </p:spPr>
            <p:txBody>
              <a:bodyPr/>
              <a:lstStyle/>
              <a:p>
                <a:r>
                  <a:rPr lang="en-US">
                    <a:noFill/>
                  </a:rPr>
                  <a:t> </a:t>
                </a:r>
              </a:p>
            </p:txBody>
          </p:sp>
        </mc:Fallback>
      </mc:AlternateContent>
      <p:pic>
        <p:nvPicPr>
          <p:cNvPr id="10" name="Picture 9">
            <a:extLst>
              <a:ext uri="{FF2B5EF4-FFF2-40B4-BE49-F238E27FC236}">
                <a16:creationId xmlns:a16="http://schemas.microsoft.com/office/drawing/2014/main" id="{B1BEFF85-C6E6-4B95-BEEE-BFB5E438F1E3}"/>
              </a:ext>
            </a:extLst>
          </p:cNvPr>
          <p:cNvPicPr>
            <a:picLocks noChangeAspect="1"/>
          </p:cNvPicPr>
          <p:nvPr/>
        </p:nvPicPr>
        <p:blipFill>
          <a:blip r:embed="rId3"/>
          <a:stretch>
            <a:fillRect/>
          </a:stretch>
        </p:blipFill>
        <p:spPr>
          <a:xfrm>
            <a:off x="2492160" y="4484483"/>
            <a:ext cx="6745487" cy="1568603"/>
          </a:xfrm>
          <a:prstGeom prst="rect">
            <a:avLst/>
          </a:prstGeom>
        </p:spPr>
      </p:pic>
      <p:pic>
        <p:nvPicPr>
          <p:cNvPr id="11" name="Picture 10">
            <a:extLst>
              <a:ext uri="{FF2B5EF4-FFF2-40B4-BE49-F238E27FC236}">
                <a16:creationId xmlns:a16="http://schemas.microsoft.com/office/drawing/2014/main" id="{B627B2AD-DC21-43A1-BC70-F9006C8AE15C}"/>
              </a:ext>
            </a:extLst>
          </p:cNvPr>
          <p:cNvPicPr>
            <a:picLocks noChangeAspect="1"/>
          </p:cNvPicPr>
          <p:nvPr/>
        </p:nvPicPr>
        <p:blipFill>
          <a:blip r:embed="rId4"/>
          <a:stretch>
            <a:fillRect/>
          </a:stretch>
        </p:blipFill>
        <p:spPr>
          <a:xfrm>
            <a:off x="2492161" y="2180616"/>
            <a:ext cx="6745485" cy="1568602"/>
          </a:xfrm>
          <a:prstGeom prst="rect">
            <a:avLst/>
          </a:prstGeom>
        </p:spPr>
      </p:pic>
    </p:spTree>
    <p:extLst>
      <p:ext uri="{BB962C8B-B14F-4D97-AF65-F5344CB8AC3E}">
        <p14:creationId xmlns:p14="http://schemas.microsoft.com/office/powerpoint/2010/main" val="1351739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Proposal – Aspect 2</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Aspect 2: Generalized input vector transposition</a:t>
            </a:r>
          </a:p>
          <a:p>
            <a:pPr lvl="1"/>
            <a:r>
              <a:rPr lang="en-US" dirty="0"/>
              <a:t>To increase matrices diversity, MIP input vector transposition is generalized</a:t>
            </a:r>
          </a:p>
          <a:p>
            <a:pPr lvl="1"/>
            <a:r>
              <a:rPr lang="en-US" dirty="0"/>
              <a:t>A new flag is introduced to have clean design and fixed length coding is generalized</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 name="Picture 9">
            <a:extLst>
              <a:ext uri="{FF2B5EF4-FFF2-40B4-BE49-F238E27FC236}">
                <a16:creationId xmlns:a16="http://schemas.microsoft.com/office/drawing/2014/main" id="{E1928162-F389-4694-8F28-1335C7755732}"/>
              </a:ext>
            </a:extLst>
          </p:cNvPr>
          <p:cNvPicPr>
            <a:picLocks noChangeAspect="1"/>
          </p:cNvPicPr>
          <p:nvPr/>
        </p:nvPicPr>
        <p:blipFill>
          <a:blip r:embed="rId2"/>
          <a:stretch>
            <a:fillRect/>
          </a:stretch>
        </p:blipFill>
        <p:spPr>
          <a:xfrm>
            <a:off x="1714064" y="2583808"/>
            <a:ext cx="7111155" cy="4106077"/>
          </a:xfrm>
          <a:prstGeom prst="rect">
            <a:avLst/>
          </a:prstGeom>
        </p:spPr>
      </p:pic>
      <p:cxnSp>
        <p:nvCxnSpPr>
          <p:cNvPr id="12" name="Straight Arrow Connector 11">
            <a:extLst>
              <a:ext uri="{FF2B5EF4-FFF2-40B4-BE49-F238E27FC236}">
                <a16:creationId xmlns:a16="http://schemas.microsoft.com/office/drawing/2014/main" id="{AFBDB29D-74E7-45EC-9516-FB9E6BD5BE89}"/>
              </a:ext>
            </a:extLst>
          </p:cNvPr>
          <p:cNvCxnSpPr>
            <a:cxnSpLocks/>
          </p:cNvCxnSpPr>
          <p:nvPr/>
        </p:nvCxnSpPr>
        <p:spPr>
          <a:xfrm flipV="1">
            <a:off x="8607105" y="3438050"/>
            <a:ext cx="1065401" cy="263746"/>
          </a:xfrm>
          <a:prstGeom prst="straightConnector1">
            <a:avLst/>
          </a:prstGeom>
          <a:ln w="12700" cap="rnd">
            <a:solidFill>
              <a:srgbClr val="FF0000"/>
            </a:solidFill>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AE76A9A-95F3-46B7-97CC-502F5A9D95CD}"/>
              </a:ext>
            </a:extLst>
          </p:cNvPr>
          <p:cNvCxnSpPr>
            <a:cxnSpLocks/>
          </p:cNvCxnSpPr>
          <p:nvPr/>
        </p:nvCxnSpPr>
        <p:spPr>
          <a:xfrm flipV="1">
            <a:off x="8607104" y="3752612"/>
            <a:ext cx="1065402" cy="221980"/>
          </a:xfrm>
          <a:prstGeom prst="straightConnector1">
            <a:avLst/>
          </a:prstGeom>
          <a:ln w="12700" cap="rnd">
            <a:solidFill>
              <a:srgbClr val="FF0000"/>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F7A82DC-6B6A-4B96-AD17-FB541B2EEB0B}"/>
              </a:ext>
            </a:extLst>
          </p:cNvPr>
          <p:cNvSpPr txBox="1"/>
          <p:nvPr/>
        </p:nvSpPr>
        <p:spPr>
          <a:xfrm>
            <a:off x="9815118" y="3312045"/>
            <a:ext cx="1912690" cy="233910"/>
          </a:xfrm>
          <a:prstGeom prst="rect">
            <a:avLst/>
          </a:prstGeom>
          <a:noFill/>
          <a:ln>
            <a:noFill/>
          </a:ln>
        </p:spPr>
        <p:txBody>
          <a:bodyPr wrap="square" lIns="0" tIns="0" rIns="0" bIns="0" rtlCol="0">
            <a:spAutoFit/>
          </a:bodyPr>
          <a:lstStyle/>
          <a:p>
            <a:pPr algn="l">
              <a:lnSpc>
                <a:spcPct val="95000"/>
              </a:lnSpc>
              <a:spcBef>
                <a:spcPts val="1200"/>
              </a:spcBef>
            </a:pPr>
            <a:r>
              <a:rPr lang="en-US" sz="1600" dirty="0">
                <a:solidFill>
                  <a:schemeClr val="tx1">
                    <a:lumMod val="85000"/>
                    <a:lumOff val="15000"/>
                  </a:schemeClr>
                </a:solidFill>
              </a:rPr>
              <a:t>bypass 1 bin</a:t>
            </a:r>
          </a:p>
        </p:txBody>
      </p:sp>
      <p:sp>
        <p:nvSpPr>
          <p:cNvPr id="16" name="TextBox 15">
            <a:extLst>
              <a:ext uri="{FF2B5EF4-FFF2-40B4-BE49-F238E27FC236}">
                <a16:creationId xmlns:a16="http://schemas.microsoft.com/office/drawing/2014/main" id="{1EB79AB8-C958-479A-B6A5-095BCCBFF643}"/>
              </a:ext>
            </a:extLst>
          </p:cNvPr>
          <p:cNvSpPr txBox="1"/>
          <p:nvPr/>
        </p:nvSpPr>
        <p:spPr>
          <a:xfrm>
            <a:off x="9815118" y="3635657"/>
            <a:ext cx="1912690" cy="233910"/>
          </a:xfrm>
          <a:prstGeom prst="rect">
            <a:avLst/>
          </a:prstGeom>
          <a:noFill/>
          <a:ln>
            <a:noFill/>
          </a:ln>
        </p:spPr>
        <p:txBody>
          <a:bodyPr wrap="square" lIns="0" tIns="0" rIns="0" bIns="0" rtlCol="0">
            <a:spAutoFit/>
          </a:bodyPr>
          <a:lstStyle/>
          <a:p>
            <a:pPr algn="l">
              <a:lnSpc>
                <a:spcPct val="95000"/>
              </a:lnSpc>
              <a:spcBef>
                <a:spcPts val="1200"/>
              </a:spcBef>
            </a:pPr>
            <a:r>
              <a:rPr lang="en-US" sz="1600" dirty="0">
                <a:solidFill>
                  <a:schemeClr val="tx1">
                    <a:lumMod val="85000"/>
                    <a:lumOff val="15000"/>
                  </a:schemeClr>
                </a:solidFill>
              </a:rPr>
              <a:t>bypass 2 bins</a:t>
            </a:r>
          </a:p>
        </p:txBody>
      </p:sp>
    </p:spTree>
    <p:extLst>
      <p:ext uri="{BB962C8B-B14F-4D97-AF65-F5344CB8AC3E}">
        <p14:creationId xmlns:p14="http://schemas.microsoft.com/office/powerpoint/2010/main" val="402883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Test conditions</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Performance is assessed on CTC</a:t>
            </a:r>
          </a:p>
          <a:p>
            <a:endParaRPr lang="en-US" dirty="0"/>
          </a:p>
          <a:p>
            <a:r>
              <a:rPr lang="en-US" dirty="0"/>
              <a:t>Removing matrices for 4x4 blocks can be harmful at low bitrate </a:t>
            </a:r>
            <a:r>
              <a:rPr lang="en-US" dirty="0">
                <a:sym typeface="Wingdings" panose="05000000000000000000" pitchFamily="2" charset="2"/>
              </a:rPr>
              <a:t> Low QP CTC are tested.</a:t>
            </a:r>
          </a:p>
          <a:p>
            <a:endParaRPr lang="en-US" dirty="0">
              <a:sym typeface="Wingdings" panose="05000000000000000000" pitchFamily="2" charset="2"/>
            </a:endParaRPr>
          </a:p>
          <a:p>
            <a:r>
              <a:rPr lang="en-US" dirty="0">
                <a:sym typeface="Wingdings" panose="05000000000000000000" pitchFamily="2" charset="2"/>
              </a:rPr>
              <a:t>As MIP matrices are learned on an external dataset, removing matrices can be harmful on other sequences:</a:t>
            </a:r>
          </a:p>
          <a:p>
            <a:pPr lvl="1"/>
            <a:r>
              <a:rPr lang="en-US" dirty="0">
                <a:sym typeface="Wingdings" panose="05000000000000000000" pitchFamily="2" charset="2"/>
              </a:rPr>
              <a:t>Outside-CTC sequences are tested </a:t>
            </a:r>
          </a:p>
          <a:p>
            <a:pPr lvl="1"/>
            <a:r>
              <a:rPr lang="en-US" dirty="0" err="1">
                <a:sym typeface="Wingdings" panose="05000000000000000000" pitchFamily="2" charset="2"/>
              </a:rPr>
              <a:t>OpenImages</a:t>
            </a:r>
            <a:r>
              <a:rPr lang="en-US" dirty="0">
                <a:sym typeface="Wingdings" panose="05000000000000000000" pitchFamily="2" charset="2"/>
              </a:rPr>
              <a:t> (JVET-O0551) and DIV2K* datasets</a:t>
            </a:r>
          </a:p>
          <a:p>
            <a:pPr lvl="2"/>
            <a:r>
              <a:rPr lang="en-US" dirty="0" err="1">
                <a:sym typeface="Wingdings" panose="05000000000000000000" pitchFamily="2" charset="2"/>
              </a:rPr>
              <a:t>OpenImages</a:t>
            </a:r>
            <a:r>
              <a:rPr lang="en-US" dirty="0">
                <a:sym typeface="Wingdings" panose="05000000000000000000" pitchFamily="2" charset="2"/>
              </a:rPr>
              <a:t>  613 1080p-10b pictures</a:t>
            </a:r>
          </a:p>
          <a:p>
            <a:pPr lvl="2"/>
            <a:r>
              <a:rPr lang="en-US" dirty="0">
                <a:sym typeface="Wingdings" panose="05000000000000000000" pitchFamily="2" charset="2"/>
              </a:rPr>
              <a:t>DIV2K  715 1080p-10b pictures</a:t>
            </a:r>
          </a:p>
          <a:p>
            <a:pPr lvl="2"/>
            <a:endParaRPr lang="en-US" dirty="0">
              <a:sym typeface="Wingdings" panose="05000000000000000000" pitchFamily="2" charset="2"/>
            </a:endParaRPr>
          </a:p>
          <a:p>
            <a:r>
              <a:rPr lang="en-US" dirty="0">
                <a:sym typeface="Wingdings" panose="05000000000000000000" pitchFamily="2" charset="2"/>
              </a:rPr>
              <a:t>Memory saving is also evaluated</a:t>
            </a:r>
          </a:p>
          <a:p>
            <a:pPr marL="163703" lvl="1" indent="0">
              <a:buNone/>
            </a:pPr>
            <a:endParaRPr lang="en-US" dirty="0">
              <a:sym typeface="Wingdings" panose="05000000000000000000" pitchFamily="2" charset="2"/>
            </a:endParaRP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18956F1F-D6FF-4E91-86E9-577E23466B89}"/>
              </a:ext>
            </a:extLst>
          </p:cNvPr>
          <p:cNvSpPr txBox="1"/>
          <p:nvPr/>
        </p:nvSpPr>
        <p:spPr>
          <a:xfrm>
            <a:off x="139341" y="6628652"/>
            <a:ext cx="11127074" cy="146194"/>
          </a:xfrm>
          <a:prstGeom prst="rect">
            <a:avLst/>
          </a:prstGeom>
          <a:noFill/>
          <a:ln>
            <a:noFill/>
          </a:ln>
        </p:spPr>
        <p:txBody>
          <a:bodyPr wrap="square" lIns="0" tIns="0" rIns="0" bIns="0" rtlCol="0">
            <a:spAutoFit/>
          </a:bodyPr>
          <a:lstStyle/>
          <a:p>
            <a:pPr>
              <a:lnSpc>
                <a:spcPct val="95000"/>
              </a:lnSpc>
              <a:spcBef>
                <a:spcPts val="1200"/>
              </a:spcBef>
            </a:pPr>
            <a:r>
              <a:rPr lang="en-US" sz="1000" dirty="0">
                <a:solidFill>
                  <a:schemeClr val="tx1">
                    <a:lumMod val="85000"/>
                    <a:lumOff val="15000"/>
                  </a:schemeClr>
                </a:solidFill>
              </a:rPr>
              <a:t>* E. </a:t>
            </a:r>
            <a:r>
              <a:rPr lang="en-US" sz="1000" dirty="0" err="1">
                <a:solidFill>
                  <a:schemeClr val="tx1">
                    <a:lumMod val="85000"/>
                    <a:lumOff val="15000"/>
                  </a:schemeClr>
                </a:solidFill>
              </a:rPr>
              <a:t>Augustsson</a:t>
            </a:r>
            <a:r>
              <a:rPr lang="en-US" sz="1000" dirty="0">
                <a:solidFill>
                  <a:schemeClr val="tx1">
                    <a:lumMod val="85000"/>
                    <a:lumOff val="15000"/>
                  </a:schemeClr>
                </a:solidFill>
              </a:rPr>
              <a:t> and R. </a:t>
            </a:r>
            <a:r>
              <a:rPr lang="en-US" sz="1000" dirty="0" err="1">
                <a:solidFill>
                  <a:schemeClr val="tx1">
                    <a:lumMod val="85000"/>
                    <a:lumOff val="15000"/>
                  </a:schemeClr>
                </a:solidFill>
              </a:rPr>
              <a:t>Timotfe</a:t>
            </a:r>
            <a:r>
              <a:rPr lang="en-US" sz="1000" dirty="0">
                <a:solidFill>
                  <a:schemeClr val="tx1">
                    <a:lumMod val="85000"/>
                    <a:lumOff val="15000"/>
                  </a:schemeClr>
                </a:solidFill>
              </a:rPr>
              <a:t>, “NTIRE 2017 Challenge on Single Image Super-Resolution: Dataset and Study”, IEEE Conference on Computer Vision and Pattern Recognition (CVPR), July 2017.</a:t>
            </a:r>
          </a:p>
        </p:txBody>
      </p:sp>
    </p:spTree>
    <p:extLst>
      <p:ext uri="{BB962C8B-B14F-4D97-AF65-F5344CB8AC3E}">
        <p14:creationId xmlns:p14="http://schemas.microsoft.com/office/powerpoint/2010/main" val="1195819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Memory saving</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Proposal provides 50% storage reduction</a:t>
            </a:r>
          </a:p>
          <a:p>
            <a:endParaRPr lang="en-US" dirty="0"/>
          </a:p>
          <a:p>
            <a:endParaRPr lang="en-US" dirty="0"/>
          </a:p>
          <a:p>
            <a:endParaRPr lang="en-US" dirty="0"/>
          </a:p>
          <a:p>
            <a:endParaRPr lang="en-US" dirty="0"/>
          </a:p>
          <a:p>
            <a:endParaRPr lang="en-US" dirty="0"/>
          </a:p>
          <a:p>
            <a:endParaRPr lang="en-US" dirty="0"/>
          </a:p>
          <a:p>
            <a:r>
              <a:rPr lang="en-US" dirty="0"/>
              <a:t>Memory footprint is reduced from 4.5 KB to 2.25KB</a:t>
            </a:r>
          </a:p>
          <a:p>
            <a:pPr lvl="1"/>
            <a:endParaRPr lang="en-US" dirty="0">
              <a:sym typeface="Wingdings" panose="05000000000000000000" pitchFamily="2" charset="2"/>
            </a:endParaRPr>
          </a:p>
          <a:p>
            <a:pPr marL="163703" lvl="1" indent="0">
              <a:buNone/>
            </a:pPr>
            <a:endParaRPr lang="en-US" dirty="0">
              <a:sym typeface="Wingdings" panose="05000000000000000000" pitchFamily="2" charset="2"/>
            </a:endParaRP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a:extLst>
              <a:ext uri="{FF2B5EF4-FFF2-40B4-BE49-F238E27FC236}">
                <a16:creationId xmlns:a16="http://schemas.microsoft.com/office/drawing/2014/main" id="{AE231E71-7E2B-4C0D-95FE-AFB2F4DE214C}"/>
              </a:ext>
            </a:extLst>
          </p:cNvPr>
          <p:cNvPicPr>
            <a:picLocks noChangeAspect="1"/>
          </p:cNvPicPr>
          <p:nvPr/>
        </p:nvPicPr>
        <p:blipFill>
          <a:blip r:embed="rId2"/>
          <a:stretch>
            <a:fillRect/>
          </a:stretch>
        </p:blipFill>
        <p:spPr>
          <a:xfrm>
            <a:off x="919157" y="2203834"/>
            <a:ext cx="10353686" cy="2309439"/>
          </a:xfrm>
          <a:prstGeom prst="rect">
            <a:avLst/>
          </a:prstGeom>
        </p:spPr>
      </p:pic>
    </p:spTree>
    <p:extLst>
      <p:ext uri="{BB962C8B-B14F-4D97-AF65-F5344CB8AC3E}">
        <p14:creationId xmlns:p14="http://schemas.microsoft.com/office/powerpoint/2010/main" val="1043136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CTC performance</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 name="Picture 3">
            <a:extLst>
              <a:ext uri="{FF2B5EF4-FFF2-40B4-BE49-F238E27FC236}">
                <a16:creationId xmlns:a16="http://schemas.microsoft.com/office/drawing/2014/main" id="{F50820F2-4E2A-478B-8CC1-64D8A4B47713}"/>
              </a:ext>
            </a:extLst>
          </p:cNvPr>
          <p:cNvPicPr>
            <a:picLocks noChangeAspect="1"/>
          </p:cNvPicPr>
          <p:nvPr/>
        </p:nvPicPr>
        <p:blipFill>
          <a:blip r:embed="rId2"/>
          <a:stretch>
            <a:fillRect/>
          </a:stretch>
        </p:blipFill>
        <p:spPr>
          <a:xfrm>
            <a:off x="279306" y="1763265"/>
            <a:ext cx="5945652" cy="2123455"/>
          </a:xfrm>
          <a:prstGeom prst="rect">
            <a:avLst/>
          </a:prstGeom>
        </p:spPr>
      </p:pic>
      <p:pic>
        <p:nvPicPr>
          <p:cNvPr id="7" name="Picture 6">
            <a:extLst>
              <a:ext uri="{FF2B5EF4-FFF2-40B4-BE49-F238E27FC236}">
                <a16:creationId xmlns:a16="http://schemas.microsoft.com/office/drawing/2014/main" id="{EFFEFEC7-67F0-4059-9CED-296BE23DB978}"/>
              </a:ext>
            </a:extLst>
          </p:cNvPr>
          <p:cNvPicPr>
            <a:picLocks noChangeAspect="1"/>
          </p:cNvPicPr>
          <p:nvPr/>
        </p:nvPicPr>
        <p:blipFill>
          <a:blip r:embed="rId3"/>
          <a:stretch>
            <a:fillRect/>
          </a:stretch>
        </p:blipFill>
        <p:spPr>
          <a:xfrm>
            <a:off x="5967042" y="1763265"/>
            <a:ext cx="5945652" cy="2123455"/>
          </a:xfrm>
          <a:prstGeom prst="rect">
            <a:avLst/>
          </a:prstGeom>
        </p:spPr>
      </p:pic>
      <p:pic>
        <p:nvPicPr>
          <p:cNvPr id="13" name="Picture 12">
            <a:extLst>
              <a:ext uri="{FF2B5EF4-FFF2-40B4-BE49-F238E27FC236}">
                <a16:creationId xmlns:a16="http://schemas.microsoft.com/office/drawing/2014/main" id="{9D2F8A20-FAD9-44D5-9D88-07ECBC9852F3}"/>
              </a:ext>
            </a:extLst>
          </p:cNvPr>
          <p:cNvPicPr>
            <a:picLocks noChangeAspect="1"/>
          </p:cNvPicPr>
          <p:nvPr/>
        </p:nvPicPr>
        <p:blipFill>
          <a:blip r:embed="rId4"/>
          <a:stretch>
            <a:fillRect/>
          </a:stretch>
        </p:blipFill>
        <p:spPr>
          <a:xfrm>
            <a:off x="279306" y="4456131"/>
            <a:ext cx="5945652" cy="2123455"/>
          </a:xfrm>
          <a:prstGeom prst="rect">
            <a:avLst/>
          </a:prstGeom>
        </p:spPr>
      </p:pic>
    </p:spTree>
    <p:extLst>
      <p:ext uri="{BB962C8B-B14F-4D97-AF65-F5344CB8AC3E}">
        <p14:creationId xmlns:p14="http://schemas.microsoft.com/office/powerpoint/2010/main" val="3799701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Low-QP CTC performance</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 name="Picture 2">
            <a:extLst>
              <a:ext uri="{FF2B5EF4-FFF2-40B4-BE49-F238E27FC236}">
                <a16:creationId xmlns:a16="http://schemas.microsoft.com/office/drawing/2014/main" id="{377BB8C0-092C-44F0-9C98-F816E6A35046}"/>
              </a:ext>
            </a:extLst>
          </p:cNvPr>
          <p:cNvPicPr>
            <a:picLocks noChangeAspect="1"/>
          </p:cNvPicPr>
          <p:nvPr/>
        </p:nvPicPr>
        <p:blipFill>
          <a:blip r:embed="rId2"/>
          <a:stretch>
            <a:fillRect/>
          </a:stretch>
        </p:blipFill>
        <p:spPr>
          <a:xfrm>
            <a:off x="279306" y="1704541"/>
            <a:ext cx="5945652" cy="2123455"/>
          </a:xfrm>
          <a:prstGeom prst="rect">
            <a:avLst/>
          </a:prstGeom>
        </p:spPr>
      </p:pic>
      <p:pic>
        <p:nvPicPr>
          <p:cNvPr id="4" name="Picture 3">
            <a:extLst>
              <a:ext uri="{FF2B5EF4-FFF2-40B4-BE49-F238E27FC236}">
                <a16:creationId xmlns:a16="http://schemas.microsoft.com/office/drawing/2014/main" id="{46D91437-8A02-4C25-8F89-A3461DFAFB62}"/>
              </a:ext>
            </a:extLst>
          </p:cNvPr>
          <p:cNvPicPr>
            <a:picLocks noChangeAspect="1"/>
          </p:cNvPicPr>
          <p:nvPr/>
        </p:nvPicPr>
        <p:blipFill>
          <a:blip r:embed="rId3"/>
          <a:stretch>
            <a:fillRect/>
          </a:stretch>
        </p:blipFill>
        <p:spPr>
          <a:xfrm>
            <a:off x="279306" y="4271573"/>
            <a:ext cx="5945652" cy="2123455"/>
          </a:xfrm>
          <a:prstGeom prst="rect">
            <a:avLst/>
          </a:prstGeom>
        </p:spPr>
      </p:pic>
      <p:pic>
        <p:nvPicPr>
          <p:cNvPr id="5" name="Picture 4">
            <a:extLst>
              <a:ext uri="{FF2B5EF4-FFF2-40B4-BE49-F238E27FC236}">
                <a16:creationId xmlns:a16="http://schemas.microsoft.com/office/drawing/2014/main" id="{CCACD8C3-7005-43D7-A5D1-50E53791F5BE}"/>
              </a:ext>
            </a:extLst>
          </p:cNvPr>
          <p:cNvPicPr>
            <a:picLocks noChangeAspect="1"/>
          </p:cNvPicPr>
          <p:nvPr/>
        </p:nvPicPr>
        <p:blipFill>
          <a:blip r:embed="rId4"/>
          <a:stretch>
            <a:fillRect/>
          </a:stretch>
        </p:blipFill>
        <p:spPr>
          <a:xfrm>
            <a:off x="5736760" y="2024660"/>
            <a:ext cx="5945652" cy="1803336"/>
          </a:xfrm>
          <a:prstGeom prst="rect">
            <a:avLst/>
          </a:prstGeom>
        </p:spPr>
      </p:pic>
    </p:spTree>
    <p:extLst>
      <p:ext uri="{BB962C8B-B14F-4D97-AF65-F5344CB8AC3E}">
        <p14:creationId xmlns:p14="http://schemas.microsoft.com/office/powerpoint/2010/main" val="2124097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err="1"/>
              <a:t>OpenImages</a:t>
            </a:r>
            <a:r>
              <a:rPr lang="en-US" dirty="0"/>
              <a:t>/DIV2K performance</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 name="Picture 4">
            <a:extLst>
              <a:ext uri="{FF2B5EF4-FFF2-40B4-BE49-F238E27FC236}">
                <a16:creationId xmlns:a16="http://schemas.microsoft.com/office/drawing/2014/main" id="{16A47585-24F1-4C49-B032-C0651BBBDE68}"/>
              </a:ext>
            </a:extLst>
          </p:cNvPr>
          <p:cNvPicPr>
            <a:picLocks noChangeAspect="1"/>
          </p:cNvPicPr>
          <p:nvPr/>
        </p:nvPicPr>
        <p:blipFill>
          <a:blip r:embed="rId2"/>
          <a:stretch>
            <a:fillRect/>
          </a:stretch>
        </p:blipFill>
        <p:spPr>
          <a:xfrm>
            <a:off x="495300" y="1963883"/>
            <a:ext cx="10513642" cy="2164517"/>
          </a:xfrm>
          <a:prstGeom prst="rect">
            <a:avLst/>
          </a:prstGeom>
        </p:spPr>
      </p:pic>
      <p:pic>
        <p:nvPicPr>
          <p:cNvPr id="7" name="Picture 6">
            <a:extLst>
              <a:ext uri="{FF2B5EF4-FFF2-40B4-BE49-F238E27FC236}">
                <a16:creationId xmlns:a16="http://schemas.microsoft.com/office/drawing/2014/main" id="{30DAB2A3-710A-4A33-9C9B-BD8F4F550BAB}"/>
              </a:ext>
            </a:extLst>
          </p:cNvPr>
          <p:cNvPicPr>
            <a:picLocks noChangeAspect="1"/>
          </p:cNvPicPr>
          <p:nvPr/>
        </p:nvPicPr>
        <p:blipFill>
          <a:blip r:embed="rId3"/>
          <a:stretch>
            <a:fillRect/>
          </a:stretch>
        </p:blipFill>
        <p:spPr>
          <a:xfrm>
            <a:off x="495300" y="4128400"/>
            <a:ext cx="10513642" cy="2164517"/>
          </a:xfrm>
          <a:prstGeom prst="rect">
            <a:avLst/>
          </a:prstGeom>
        </p:spPr>
      </p:pic>
    </p:spTree>
    <p:extLst>
      <p:ext uri="{BB962C8B-B14F-4D97-AF65-F5344CB8AC3E}">
        <p14:creationId xmlns:p14="http://schemas.microsoft.com/office/powerpoint/2010/main" val="4162302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16x9_Corporate_Simplified_Template_06.04.2018_D" id="{3DE91984-9E4A-4689-B5F2-0CEBCE0739AB}" vid="{A1E97947-94F2-49D3-923F-7B5D8FC567D4}"/>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30238</TotalTime>
  <Words>372</Words>
  <Application>Microsoft Office PowerPoint</Application>
  <PresentationFormat>Widescreen</PresentationFormat>
  <Paragraphs>65</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Cambria Math</vt:lpstr>
      <vt:lpstr>Century Gothic</vt:lpstr>
      <vt:lpstr>Microsoft Sans Serif</vt:lpstr>
      <vt:lpstr>Qualcomm</vt:lpstr>
      <vt:lpstr>Non-CE3: Simplified MIP with reduced memory footprint</vt:lpstr>
      <vt:lpstr>Addressed issue</vt:lpstr>
      <vt:lpstr>Proposal – Aspect 1</vt:lpstr>
      <vt:lpstr>Proposal – Aspect 2</vt:lpstr>
      <vt:lpstr>Test conditions</vt:lpstr>
      <vt:lpstr>Memory saving</vt:lpstr>
      <vt:lpstr>CTC performance</vt:lpstr>
      <vt:lpstr>Low-QP CTC performance</vt:lpstr>
      <vt:lpstr>OpenImages/DIV2K performance</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Thibaud Biatek</dc:creator>
  <cp:lastModifiedBy>Thibaud Biatek</cp:lastModifiedBy>
  <cp:revision>34</cp:revision>
  <dcterms:created xsi:type="dcterms:W3CDTF">2019-04-04T12:38:36Z</dcterms:created>
  <dcterms:modified xsi:type="dcterms:W3CDTF">2019-10-04T07:49:18Z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