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2" r:id="rId1"/>
    <p:sldMasterId id="2147483658" r:id="rId2"/>
  </p:sldMasterIdLst>
  <p:notesMasterIdLst>
    <p:notesMasterId r:id="rId10"/>
  </p:notesMasterIdLst>
  <p:sldIdLst>
    <p:sldId id="261" r:id="rId3"/>
    <p:sldId id="337" r:id="rId4"/>
    <p:sldId id="345" r:id="rId5"/>
    <p:sldId id="343" r:id="rId6"/>
    <p:sldId id="286" r:id="rId7"/>
    <p:sldId id="318" r:id="rId8"/>
    <p:sldId id="340" r:id="rId9"/>
  </p:sldIdLst>
  <p:sldSz cx="9144000" cy="5143500" type="screen16x9"/>
  <p:notesSz cx="6858000" cy="9144000"/>
  <p:defaultTex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1pPr>
    <a:lvl2pPr marL="342900" indent="1143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2pPr>
    <a:lvl3pPr marL="685800" indent="228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3pPr>
    <a:lvl4pPr marL="1028700" indent="3429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4pPr>
    <a:lvl5pPr marL="1371600" indent="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00E6"/>
    <a:srgbClr val="C82A2A"/>
    <a:srgbClr val="33952B"/>
    <a:srgbClr val="29933B"/>
    <a:srgbClr val="DEF8DC"/>
    <a:srgbClr val="B6F0B2"/>
    <a:srgbClr val="D5F6D2"/>
    <a:srgbClr val="154B1E"/>
    <a:srgbClr val="2360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55" autoAdjust="0"/>
    <p:restoredTop sz="94660"/>
  </p:normalViewPr>
  <p:slideViewPr>
    <p:cSldViewPr>
      <p:cViewPr varScale="1">
        <p:scale>
          <a:sx n="50" d="100"/>
          <a:sy n="50" d="100"/>
        </p:scale>
        <p:origin x="240" y="36"/>
      </p:cViewPr>
      <p:guideLst>
        <p:guide orient="horz" pos="1620"/>
        <p:guide pos="28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0A2DB-8815-4C0F-9CDB-6A365D583735}" type="datetimeFigureOut">
              <a:rPr lang="de-DE" smtClean="0"/>
              <a:t>26.09.2019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2D9821-EFF2-4BEE-8438-C07128C77503}" type="slidenum">
              <a:rPr lang="de-DE" smtClean="0"/>
              <a:t>‹#›</a:t>
            </a:fld>
            <a:endParaRPr lang="de-DE"/>
          </a:p>
        </p:txBody>
      </p:sp>
    </p:spTree>
    <p:extLst>
      <p:ext uri="{BB962C8B-B14F-4D97-AF65-F5344CB8AC3E}">
        <p14:creationId xmlns:p14="http://schemas.microsoft.com/office/powerpoint/2010/main" val="3337695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1</a:t>
            </a:fld>
            <a:endParaRPr lang="de-DE"/>
          </a:p>
        </p:txBody>
      </p:sp>
    </p:spTree>
    <p:extLst>
      <p:ext uri="{BB962C8B-B14F-4D97-AF65-F5344CB8AC3E}">
        <p14:creationId xmlns:p14="http://schemas.microsoft.com/office/powerpoint/2010/main" val="4244161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2</a:t>
            </a:fld>
            <a:endParaRPr lang="de-DE"/>
          </a:p>
        </p:txBody>
      </p:sp>
    </p:spTree>
    <p:extLst>
      <p:ext uri="{BB962C8B-B14F-4D97-AF65-F5344CB8AC3E}">
        <p14:creationId xmlns:p14="http://schemas.microsoft.com/office/powerpoint/2010/main" val="170716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3</a:t>
            </a:fld>
            <a:endParaRPr lang="de-DE"/>
          </a:p>
        </p:txBody>
      </p:sp>
    </p:spTree>
    <p:extLst>
      <p:ext uri="{BB962C8B-B14F-4D97-AF65-F5344CB8AC3E}">
        <p14:creationId xmlns:p14="http://schemas.microsoft.com/office/powerpoint/2010/main" val="1798797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4</a:t>
            </a:fld>
            <a:endParaRPr lang="de-DE"/>
          </a:p>
        </p:txBody>
      </p:sp>
    </p:spTree>
    <p:extLst>
      <p:ext uri="{BB962C8B-B14F-4D97-AF65-F5344CB8AC3E}">
        <p14:creationId xmlns:p14="http://schemas.microsoft.com/office/powerpoint/2010/main" val="1094971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6</a:t>
            </a:fld>
            <a:endParaRPr lang="de-DE"/>
          </a:p>
        </p:txBody>
      </p:sp>
    </p:spTree>
    <p:extLst>
      <p:ext uri="{BB962C8B-B14F-4D97-AF65-F5344CB8AC3E}">
        <p14:creationId xmlns:p14="http://schemas.microsoft.com/office/powerpoint/2010/main" val="533283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7</a:t>
            </a:fld>
            <a:endParaRPr lang="de-DE"/>
          </a:p>
        </p:txBody>
      </p:sp>
    </p:spTree>
    <p:extLst>
      <p:ext uri="{BB962C8B-B14F-4D97-AF65-F5344CB8AC3E}">
        <p14:creationId xmlns:p14="http://schemas.microsoft.com/office/powerpoint/2010/main" val="3393784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771" y="1597819"/>
            <a:ext cx="7772459" cy="1102519"/>
          </a:xfrm>
        </p:spPr>
        <p:txBody>
          <a:bodyPr/>
          <a:lstStyle/>
          <a:p>
            <a:r>
              <a:rPr lang="ja-JP" altLang="en-US" dirty="0"/>
              <a:t>マスタ タイトルの書式設定</a:t>
            </a:r>
          </a:p>
        </p:txBody>
      </p:sp>
      <p:sp>
        <p:nvSpPr>
          <p:cNvPr id="3" name="サブタイトル 2"/>
          <p:cNvSpPr>
            <a:spLocks noGrp="1"/>
          </p:cNvSpPr>
          <p:nvPr>
            <p:ph type="subTitle" idx="1"/>
          </p:nvPr>
        </p:nvSpPr>
        <p:spPr>
          <a:xfrm>
            <a:off x="1371541" y="2914650"/>
            <a:ext cx="6400919" cy="1314450"/>
          </a:xfrm>
          <a:prstGeom prst="rect">
            <a:avLst/>
          </a:prstGeom>
        </p:spPr>
        <p:txBody>
          <a:bodyPr lIns="68653" tIns="34327" rIns="68653" bIns="34327"/>
          <a:lstStyle>
            <a:lvl1pPr marL="0" indent="0" algn="ctr">
              <a:buNone/>
              <a:defRPr/>
            </a:lvl1pPr>
            <a:lvl2pPr marL="343266" indent="0" algn="ctr">
              <a:buNone/>
              <a:defRPr/>
            </a:lvl2pPr>
            <a:lvl3pPr marL="686532" indent="0" algn="ctr">
              <a:buNone/>
              <a:defRPr/>
            </a:lvl3pPr>
            <a:lvl4pPr marL="1029797" indent="0" algn="ctr">
              <a:buNone/>
              <a:defRPr/>
            </a:lvl4pPr>
            <a:lvl5pPr marL="1373063" indent="0" algn="ctr">
              <a:buNone/>
              <a:defRPr/>
            </a:lvl5pPr>
            <a:lvl6pPr marL="1716329" indent="0" algn="ctr">
              <a:buNone/>
              <a:defRPr/>
            </a:lvl6pPr>
            <a:lvl7pPr marL="2059595" indent="0" algn="ctr">
              <a:buNone/>
              <a:defRPr/>
            </a:lvl7pPr>
            <a:lvl8pPr marL="2402860" indent="0" algn="ctr">
              <a:buNone/>
              <a:defRPr/>
            </a:lvl8pPr>
            <a:lvl9pPr marL="2746126"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2402803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8230434"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906026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907" y="1200151"/>
            <a:ext cx="2057310" cy="339447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6058630"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390155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771" y="1597819"/>
            <a:ext cx="7772459" cy="1102519"/>
          </a:xfrm>
          <a:prstGeom prst="rect">
            <a:avLst/>
          </a:prstGeom>
        </p:spPr>
        <p:txBody>
          <a:bodyPr lIns="68653" tIns="34327" rIns="68653" bIns="34327"/>
          <a:lstStyle/>
          <a:p>
            <a:r>
              <a:rPr lang="ja-JP" altLang="en-US"/>
              <a:t>マスタ タイトルの書式設定</a:t>
            </a:r>
          </a:p>
        </p:txBody>
      </p:sp>
      <p:sp>
        <p:nvSpPr>
          <p:cNvPr id="3" name="サブタイトル 2"/>
          <p:cNvSpPr>
            <a:spLocks noGrp="1"/>
          </p:cNvSpPr>
          <p:nvPr>
            <p:ph type="subTitle" idx="1"/>
          </p:nvPr>
        </p:nvSpPr>
        <p:spPr>
          <a:xfrm>
            <a:off x="1371541" y="2914650"/>
            <a:ext cx="6400919" cy="1314450"/>
          </a:xfrm>
          <a:prstGeom prst="rect">
            <a:avLst/>
          </a:prstGeom>
        </p:spPr>
        <p:txBody>
          <a:bodyPr lIns="68653" tIns="34327" rIns="68653" bIns="34327"/>
          <a:lstStyle>
            <a:lvl1pPr marL="0" indent="0" algn="ctr">
              <a:buNone/>
              <a:defRPr/>
            </a:lvl1pPr>
            <a:lvl2pPr marL="343266" indent="0" algn="ctr">
              <a:buNone/>
              <a:defRPr/>
            </a:lvl2pPr>
            <a:lvl3pPr marL="686532" indent="0" algn="ctr">
              <a:buNone/>
              <a:defRPr/>
            </a:lvl3pPr>
            <a:lvl4pPr marL="1029797" indent="0" algn="ctr">
              <a:buNone/>
              <a:defRPr/>
            </a:lvl4pPr>
            <a:lvl5pPr marL="1373063" indent="0" algn="ctr">
              <a:buNone/>
              <a:defRPr/>
            </a:lvl5pPr>
            <a:lvl6pPr marL="1716329" indent="0" algn="ctr">
              <a:buNone/>
              <a:defRPr/>
            </a:lvl6pPr>
            <a:lvl7pPr marL="2059595" indent="0" algn="ctr">
              <a:buNone/>
              <a:defRPr/>
            </a:lvl7pPr>
            <a:lvl8pPr marL="2402860" indent="0" algn="ctr">
              <a:buNone/>
              <a:defRPr/>
            </a:lvl8pPr>
            <a:lvl9pPr marL="2746126"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127314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コンテンツ プレースホルダ 2"/>
          <p:cNvSpPr>
            <a:spLocks noGrp="1"/>
          </p:cNvSpPr>
          <p:nvPr>
            <p:ph idx="1"/>
          </p:nvPr>
        </p:nvSpPr>
        <p:spPr>
          <a:xfrm>
            <a:off x="456783" y="1200151"/>
            <a:ext cx="8230434" cy="3394472"/>
          </a:xfrm>
          <a:prstGeom prst="rect">
            <a:avLst/>
          </a:prstGeom>
        </p:spPr>
        <p:txBody>
          <a:bodyPr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12">
            <a:extLst>
              <a:ext uri="{FF2B5EF4-FFF2-40B4-BE49-F238E27FC236}">
                <a16:creationId xmlns:a16="http://schemas.microsoft.com/office/drawing/2014/main" id="{95896DF9-1CB0-4CCB-BD03-EBD9A103B388}"/>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5" name="Line 14">
            <a:extLst>
              <a:ext uri="{FF2B5EF4-FFF2-40B4-BE49-F238E27FC236}">
                <a16:creationId xmlns:a16="http://schemas.microsoft.com/office/drawing/2014/main" id="{0BA0575C-D46E-4A26-AB6B-C598CA4C0545}"/>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1686347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742" y="3305176"/>
            <a:ext cx="7772460" cy="1021556"/>
          </a:xfrm>
          <a:prstGeom prst="rect">
            <a:avLst/>
          </a:prstGeom>
        </p:spPr>
        <p:txBody>
          <a:bodyPr lIns="68653" tIns="34327" rIns="68653" bIns="34327"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742" y="2180035"/>
            <a:ext cx="7772460" cy="1125140"/>
          </a:xfrm>
          <a:prstGeom prst="rect">
            <a:avLst/>
          </a:prstGeom>
        </p:spPr>
        <p:txBody>
          <a:bodyPr lIns="68653" tIns="34327" rIns="68653" bIns="34327" anchor="b"/>
          <a:lstStyle>
            <a:lvl1pPr marL="0" indent="0">
              <a:buNone/>
              <a:defRPr sz="1500"/>
            </a:lvl1pPr>
            <a:lvl2pPr marL="343266" indent="0">
              <a:buNone/>
              <a:defRPr sz="1400"/>
            </a:lvl2pPr>
            <a:lvl3pPr marL="686532" indent="0">
              <a:buNone/>
              <a:defRPr sz="1200"/>
            </a:lvl3pPr>
            <a:lvl4pPr marL="1029797" indent="0">
              <a:buNone/>
              <a:defRPr sz="1100"/>
            </a:lvl4pPr>
            <a:lvl5pPr marL="1373063" indent="0">
              <a:buNone/>
              <a:defRPr sz="1100"/>
            </a:lvl5pPr>
            <a:lvl6pPr marL="1716329" indent="0">
              <a:buNone/>
              <a:defRPr sz="1100"/>
            </a:lvl6pPr>
            <a:lvl7pPr marL="2059595" indent="0">
              <a:buNone/>
              <a:defRPr sz="1100"/>
            </a:lvl7pPr>
            <a:lvl8pPr marL="2402860" indent="0">
              <a:buNone/>
              <a:defRPr sz="1100"/>
            </a:lvl8pPr>
            <a:lvl9pPr marL="2746126" indent="0">
              <a:buNone/>
              <a:defRPr sz="1100"/>
            </a:lvl9pPr>
          </a:lstStyle>
          <a:p>
            <a:pPr lvl="0"/>
            <a:r>
              <a:rPr lang="ja-JP" altLang="en-US"/>
              <a:t>マスタ テキストの書式設定</a:t>
            </a:r>
          </a:p>
        </p:txBody>
      </p:sp>
    </p:spTree>
    <p:extLst>
      <p:ext uri="{BB962C8B-B14F-4D97-AF65-F5344CB8AC3E}">
        <p14:creationId xmlns:p14="http://schemas.microsoft.com/office/powerpoint/2010/main" val="23339355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コンテンツ プレースホルダ 2"/>
          <p:cNvSpPr>
            <a:spLocks noGrp="1"/>
          </p:cNvSpPr>
          <p:nvPr>
            <p:ph sz="half" idx="1"/>
          </p:nvPr>
        </p:nvSpPr>
        <p:spPr>
          <a:xfrm>
            <a:off x="456783" y="1200151"/>
            <a:ext cx="4057374"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28651" y="1200151"/>
            <a:ext cx="4058566"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12">
            <a:extLst>
              <a:ext uri="{FF2B5EF4-FFF2-40B4-BE49-F238E27FC236}">
                <a16:creationId xmlns:a16="http://schemas.microsoft.com/office/drawing/2014/main" id="{3E46BC1F-CBE0-4F14-8D79-9931FFDF5896}"/>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6" name="Line 14">
            <a:extLst>
              <a:ext uri="{FF2B5EF4-FFF2-40B4-BE49-F238E27FC236}">
                <a16:creationId xmlns:a16="http://schemas.microsoft.com/office/drawing/2014/main" id="{07E5772D-EFDA-47FD-A268-B876465C2206}"/>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615968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6783" y="1151335"/>
            <a:ext cx="4040677"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6783" y="1631156"/>
            <a:ext cx="4040677"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48" y="1151335"/>
            <a:ext cx="4041869"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48" y="1631156"/>
            <a:ext cx="4041869"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41448322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Tree>
    <p:extLst>
      <p:ext uri="{BB962C8B-B14F-4D97-AF65-F5344CB8AC3E}">
        <p14:creationId xmlns:p14="http://schemas.microsoft.com/office/powerpoint/2010/main" val="42934223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7EA8D52-326C-436E-89C0-01A9DB67C4DF}"/>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3" name="Line 14">
            <a:extLst>
              <a:ext uri="{FF2B5EF4-FFF2-40B4-BE49-F238E27FC236}">
                <a16:creationId xmlns:a16="http://schemas.microsoft.com/office/drawing/2014/main" id="{65DC51FE-1568-4E0E-80A6-4F8C9A157206}"/>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3464214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4787"/>
            <a:ext cx="3009040" cy="871538"/>
          </a:xfrm>
          <a:prstGeom prst="rect">
            <a:avLst/>
          </a:prstGeom>
        </p:spPr>
        <p:txBody>
          <a:bodyPr lIns="68653" tIns="34327" rIns="68653" bIns="34327"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546" y="204788"/>
            <a:ext cx="5111671" cy="4389835"/>
          </a:xfrm>
          <a:prstGeom prst="rect">
            <a:avLst/>
          </a:prstGeom>
        </p:spPr>
        <p:txBody>
          <a:bodyPr lIns="68653" tIns="34327" rIns="68653" bIns="34327"/>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6783" y="1076326"/>
            <a:ext cx="3009040" cy="351829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2991444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a:xfrm>
            <a:off x="456783" y="1200151"/>
            <a:ext cx="8230434" cy="3394472"/>
          </a:xfrm>
          <a:prstGeom prst="rect">
            <a:avLst/>
          </a:prstGeom>
        </p:spPr>
        <p:txBody>
          <a:bodyPr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7707168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544" y="3600450"/>
            <a:ext cx="5486161" cy="425054"/>
          </a:xfrm>
          <a:prstGeom prst="rect">
            <a:avLst/>
          </a:prstGeom>
        </p:spPr>
        <p:txBody>
          <a:bodyPr lIns="68653" tIns="34327" rIns="68653" bIns="34327"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544" y="459581"/>
            <a:ext cx="5486161" cy="3086100"/>
          </a:xfrm>
          <a:prstGeom prst="rect">
            <a:avLst/>
          </a:prstGeom>
        </p:spPr>
        <p:txBody>
          <a:bodyPr lIns="68653" tIns="34327" rIns="68653" bIns="34327"/>
          <a:lstStyle>
            <a:lvl1pPr marL="0" indent="0">
              <a:buNone/>
              <a:defRPr sz="2400"/>
            </a:lvl1pPr>
            <a:lvl2pPr marL="343266" indent="0">
              <a:buNone/>
              <a:defRPr sz="2100"/>
            </a:lvl2pPr>
            <a:lvl3pPr marL="686532" indent="0">
              <a:buNone/>
              <a:defRPr sz="1800"/>
            </a:lvl3pPr>
            <a:lvl4pPr marL="1029797" indent="0">
              <a:buNone/>
              <a:defRPr sz="1500"/>
            </a:lvl4pPr>
            <a:lvl5pPr marL="1373063" indent="0">
              <a:buNone/>
              <a:defRPr sz="1500"/>
            </a:lvl5pPr>
            <a:lvl6pPr marL="1716329" indent="0">
              <a:buNone/>
              <a:defRPr sz="1500"/>
            </a:lvl6pPr>
            <a:lvl7pPr marL="2059595" indent="0">
              <a:buNone/>
              <a:defRPr sz="1500"/>
            </a:lvl7pPr>
            <a:lvl8pPr marL="2402860" indent="0">
              <a:buNone/>
              <a:defRPr sz="1500"/>
            </a:lvl8pPr>
            <a:lvl9pPr marL="2746126"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544" y="4025503"/>
            <a:ext cx="5486161" cy="60364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2858903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8230434"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6336219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907" y="205979"/>
            <a:ext cx="2057310" cy="4388644"/>
          </a:xfrm>
          <a:prstGeom prst="rect">
            <a:avLst/>
          </a:prstGeom>
        </p:spPr>
        <p:txBody>
          <a:bodyPr vert="eaVert" lIns="68653" tIns="34327" rIns="68653" bIns="34327"/>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205979"/>
            <a:ext cx="6058630" cy="4388644"/>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922758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742" y="3305176"/>
            <a:ext cx="7772460" cy="1021556"/>
          </a:xfrm>
        </p:spPr>
        <p:txBody>
          <a:bodyPr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742" y="2180035"/>
            <a:ext cx="7772460" cy="1125140"/>
          </a:xfrm>
          <a:prstGeom prst="rect">
            <a:avLst/>
          </a:prstGeom>
        </p:spPr>
        <p:txBody>
          <a:bodyPr lIns="68653" tIns="34327" rIns="68653" bIns="34327" anchor="b"/>
          <a:lstStyle>
            <a:lvl1pPr marL="0" indent="0">
              <a:buNone/>
              <a:defRPr sz="1500"/>
            </a:lvl1pPr>
            <a:lvl2pPr marL="343266" indent="0">
              <a:buNone/>
              <a:defRPr sz="1400"/>
            </a:lvl2pPr>
            <a:lvl3pPr marL="686532" indent="0">
              <a:buNone/>
              <a:defRPr sz="1200"/>
            </a:lvl3pPr>
            <a:lvl4pPr marL="1029797" indent="0">
              <a:buNone/>
              <a:defRPr sz="1100"/>
            </a:lvl4pPr>
            <a:lvl5pPr marL="1373063" indent="0">
              <a:buNone/>
              <a:defRPr sz="1100"/>
            </a:lvl5pPr>
            <a:lvl6pPr marL="1716329" indent="0">
              <a:buNone/>
              <a:defRPr sz="1100"/>
            </a:lvl6pPr>
            <a:lvl7pPr marL="2059595" indent="0">
              <a:buNone/>
              <a:defRPr sz="1100"/>
            </a:lvl7pPr>
            <a:lvl8pPr marL="2402860" indent="0">
              <a:buNone/>
              <a:defRPr sz="1100"/>
            </a:lvl8pPr>
            <a:lvl9pPr marL="2746126" indent="0">
              <a:buNone/>
              <a:defRPr sz="1100"/>
            </a:lvl9pPr>
          </a:lstStyle>
          <a:p>
            <a:pPr lvl="0"/>
            <a:r>
              <a:rPr lang="ja-JP" altLang="en-US"/>
              <a:t>マスタ テキストの書式設定</a:t>
            </a:r>
          </a:p>
        </p:txBody>
      </p:sp>
    </p:spTree>
    <p:extLst>
      <p:ext uri="{BB962C8B-B14F-4D97-AF65-F5344CB8AC3E}">
        <p14:creationId xmlns:p14="http://schemas.microsoft.com/office/powerpoint/2010/main" val="1032090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6783" y="1200151"/>
            <a:ext cx="4057374"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28651" y="1200151"/>
            <a:ext cx="4058566"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796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6783" y="1151335"/>
            <a:ext cx="4040677"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6783" y="1631156"/>
            <a:ext cx="4040677"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48" y="1151335"/>
            <a:ext cx="4041869"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48" y="1631156"/>
            <a:ext cx="4041869"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93983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Tree>
    <p:extLst>
      <p:ext uri="{BB962C8B-B14F-4D97-AF65-F5344CB8AC3E}">
        <p14:creationId xmlns:p14="http://schemas.microsoft.com/office/powerpoint/2010/main" val="3000697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196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4787"/>
            <a:ext cx="3009040" cy="871538"/>
          </a:xfrm>
        </p:spPr>
        <p:txBody>
          <a:bodyPr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546" y="204788"/>
            <a:ext cx="5111671" cy="4389835"/>
          </a:xfrm>
          <a:prstGeom prst="rect">
            <a:avLst/>
          </a:prstGeom>
        </p:spPr>
        <p:txBody>
          <a:bodyPr lIns="68653" tIns="34327" rIns="68653" bIns="34327"/>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6783" y="1076326"/>
            <a:ext cx="3009040" cy="351829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4202135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544" y="3600450"/>
            <a:ext cx="5486161" cy="425054"/>
          </a:xfrm>
        </p:spPr>
        <p:txBody>
          <a:bodyPr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544" y="459581"/>
            <a:ext cx="5486161" cy="3086100"/>
          </a:xfrm>
          <a:prstGeom prst="rect">
            <a:avLst/>
          </a:prstGeom>
        </p:spPr>
        <p:txBody>
          <a:bodyPr lIns="68653" tIns="34327" rIns="68653" bIns="34327"/>
          <a:lstStyle>
            <a:lvl1pPr marL="0" indent="0">
              <a:buNone/>
              <a:defRPr sz="2400"/>
            </a:lvl1pPr>
            <a:lvl2pPr marL="343266" indent="0">
              <a:buNone/>
              <a:defRPr sz="2100"/>
            </a:lvl2pPr>
            <a:lvl3pPr marL="686532" indent="0">
              <a:buNone/>
              <a:defRPr sz="1800"/>
            </a:lvl3pPr>
            <a:lvl4pPr marL="1029797" indent="0">
              <a:buNone/>
              <a:defRPr sz="1500"/>
            </a:lvl4pPr>
            <a:lvl5pPr marL="1373063" indent="0">
              <a:buNone/>
              <a:defRPr sz="1500"/>
            </a:lvl5pPr>
            <a:lvl6pPr marL="1716329" indent="0">
              <a:buNone/>
              <a:defRPr sz="1500"/>
            </a:lvl6pPr>
            <a:lvl7pPr marL="2059595" indent="0">
              <a:buNone/>
              <a:defRPr sz="1500"/>
            </a:lvl7pPr>
            <a:lvl8pPr marL="2402860" indent="0">
              <a:buNone/>
              <a:defRPr sz="1500"/>
            </a:lvl8pPr>
            <a:lvl9pPr marL="2746126"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544" y="4025503"/>
            <a:ext cx="5486161" cy="60364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556755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5" descr="C:\Users\kikuchi\Desktop\0930修正\0_65_192_2.png">
            <a:extLst>
              <a:ext uri="{FF2B5EF4-FFF2-40B4-BE49-F238E27FC236}">
                <a16:creationId xmlns:a16="http://schemas.microsoft.com/office/drawing/2014/main" id="{61D7DF8D-2131-4DF3-AB21-C37D593F31A3}"/>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754813" y="-1588"/>
            <a:ext cx="1922462" cy="1136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7B48510A-9CBA-4A11-8724-E8FEC5F919E6}"/>
              </a:ext>
            </a:extLst>
          </p:cNvPr>
          <p:cNvSpPr>
            <a:spLocks noGrp="1" noChangeArrowheads="1"/>
          </p:cNvSpPr>
          <p:nvPr>
            <p:ph type="title"/>
          </p:nvPr>
        </p:nvSpPr>
        <p:spPr bwMode="auto">
          <a:xfrm>
            <a:off x="573088" y="3744913"/>
            <a:ext cx="5943600"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653" tIns="34327" rIns="68653" bIns="34327" numCol="1" anchor="ctr" anchorCtr="0" compatLnSpc="1">
            <a:prstTxWarp prst="textNoShape">
              <a:avLst/>
            </a:prstTxWarp>
          </a:bodyPr>
          <a:lstStyle/>
          <a:p>
            <a:pPr lvl="0"/>
            <a:r>
              <a:rPr lang="ja-JP" altLang="en-US"/>
              <a:t>マスタ タイトルの書式設定</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rtl="0" eaLnBrk="0" fontAlgn="base" hangingPunct="0">
        <a:spcBef>
          <a:spcPct val="0"/>
        </a:spcBef>
        <a:spcAft>
          <a:spcPct val="0"/>
        </a:spcAft>
        <a:defRPr kumimoji="1" sz="2700">
          <a:solidFill>
            <a:schemeClr val="tx2"/>
          </a:solidFill>
          <a:latin typeface="+mj-lt"/>
          <a:ea typeface="+mj-ea"/>
          <a:cs typeface="ＭＳ Ｐゴシック" charset="0"/>
        </a:defRPr>
      </a:lvl1pPr>
      <a:lvl2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2pPr>
      <a:lvl3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3pPr>
      <a:lvl4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4pPr>
      <a:lvl5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5pPr>
      <a:lvl6pPr marL="343266" algn="l" rtl="0" fontAlgn="base">
        <a:spcBef>
          <a:spcPct val="0"/>
        </a:spcBef>
        <a:spcAft>
          <a:spcPct val="0"/>
        </a:spcAft>
        <a:defRPr kumimoji="1" sz="2700">
          <a:solidFill>
            <a:schemeClr val="tx2"/>
          </a:solidFill>
          <a:latin typeface="Arial" charset="0"/>
          <a:ea typeface="ＭＳ Ｐゴシック" charset="-128"/>
        </a:defRPr>
      </a:lvl6pPr>
      <a:lvl7pPr marL="686532" algn="l" rtl="0" fontAlgn="base">
        <a:spcBef>
          <a:spcPct val="0"/>
        </a:spcBef>
        <a:spcAft>
          <a:spcPct val="0"/>
        </a:spcAft>
        <a:defRPr kumimoji="1" sz="2700">
          <a:solidFill>
            <a:schemeClr val="tx2"/>
          </a:solidFill>
          <a:latin typeface="Arial" charset="0"/>
          <a:ea typeface="ＭＳ Ｐゴシック" charset="-128"/>
        </a:defRPr>
      </a:lvl7pPr>
      <a:lvl8pPr marL="1029797" algn="l" rtl="0" fontAlgn="base">
        <a:spcBef>
          <a:spcPct val="0"/>
        </a:spcBef>
        <a:spcAft>
          <a:spcPct val="0"/>
        </a:spcAft>
        <a:defRPr kumimoji="1" sz="2700">
          <a:solidFill>
            <a:schemeClr val="tx2"/>
          </a:solidFill>
          <a:latin typeface="Arial" charset="0"/>
          <a:ea typeface="ＭＳ Ｐゴシック" charset="-128"/>
        </a:defRPr>
      </a:lvl8pPr>
      <a:lvl9pPr marL="1373063" algn="l" rtl="0" fontAlgn="base">
        <a:spcBef>
          <a:spcPct val="0"/>
        </a:spcBef>
        <a:spcAft>
          <a:spcPct val="0"/>
        </a:spcAft>
        <a:defRPr kumimoji="1" sz="2700">
          <a:solidFill>
            <a:schemeClr val="tx2"/>
          </a:solidFill>
          <a:latin typeface="Arial" charset="0"/>
          <a:ea typeface="ＭＳ Ｐゴシック" charset="-128"/>
        </a:defRPr>
      </a:lvl9pPr>
    </p:titleStyle>
    <p:body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6532" rtl="0" eaLnBrk="1" latinLnBrk="0" hangingPunct="1">
        <a:defRPr kumimoji="1" sz="1400" kern="1200">
          <a:solidFill>
            <a:schemeClr val="tx1"/>
          </a:solidFill>
          <a:latin typeface="+mn-lt"/>
          <a:ea typeface="+mn-ea"/>
          <a:cs typeface="+mn-cs"/>
        </a:defRPr>
      </a:lvl1pPr>
      <a:lvl2pPr marL="343266" algn="l" defTabSz="686532" rtl="0" eaLnBrk="1" latinLnBrk="0" hangingPunct="1">
        <a:defRPr kumimoji="1" sz="1400" kern="1200">
          <a:solidFill>
            <a:schemeClr val="tx1"/>
          </a:solidFill>
          <a:latin typeface="+mn-lt"/>
          <a:ea typeface="+mn-ea"/>
          <a:cs typeface="+mn-cs"/>
        </a:defRPr>
      </a:lvl2pPr>
      <a:lvl3pPr marL="686532" algn="l" defTabSz="686532" rtl="0" eaLnBrk="1" latinLnBrk="0" hangingPunct="1">
        <a:defRPr kumimoji="1" sz="1400" kern="1200">
          <a:solidFill>
            <a:schemeClr val="tx1"/>
          </a:solidFill>
          <a:latin typeface="+mn-lt"/>
          <a:ea typeface="+mn-ea"/>
          <a:cs typeface="+mn-cs"/>
        </a:defRPr>
      </a:lvl3pPr>
      <a:lvl4pPr marL="1029797" algn="l" defTabSz="686532" rtl="0" eaLnBrk="1" latinLnBrk="0" hangingPunct="1">
        <a:defRPr kumimoji="1" sz="1400" kern="1200">
          <a:solidFill>
            <a:schemeClr val="tx1"/>
          </a:solidFill>
          <a:latin typeface="+mn-lt"/>
          <a:ea typeface="+mn-ea"/>
          <a:cs typeface="+mn-cs"/>
        </a:defRPr>
      </a:lvl4pPr>
      <a:lvl5pPr marL="1373063" algn="l" defTabSz="686532" rtl="0" eaLnBrk="1" latinLnBrk="0" hangingPunct="1">
        <a:defRPr kumimoji="1" sz="1400" kern="1200">
          <a:solidFill>
            <a:schemeClr val="tx1"/>
          </a:solidFill>
          <a:latin typeface="+mn-lt"/>
          <a:ea typeface="+mn-ea"/>
          <a:cs typeface="+mn-cs"/>
        </a:defRPr>
      </a:lvl5pPr>
      <a:lvl6pPr marL="1716329" algn="l" defTabSz="686532" rtl="0" eaLnBrk="1" latinLnBrk="0" hangingPunct="1">
        <a:defRPr kumimoji="1" sz="1400" kern="1200">
          <a:solidFill>
            <a:schemeClr val="tx1"/>
          </a:solidFill>
          <a:latin typeface="+mn-lt"/>
          <a:ea typeface="+mn-ea"/>
          <a:cs typeface="+mn-cs"/>
        </a:defRPr>
      </a:lvl6pPr>
      <a:lvl7pPr marL="2059595" algn="l" defTabSz="686532" rtl="0" eaLnBrk="1" latinLnBrk="0" hangingPunct="1">
        <a:defRPr kumimoji="1" sz="1400" kern="1200">
          <a:solidFill>
            <a:schemeClr val="tx1"/>
          </a:solidFill>
          <a:latin typeface="+mn-lt"/>
          <a:ea typeface="+mn-ea"/>
          <a:cs typeface="+mn-cs"/>
        </a:defRPr>
      </a:lvl7pPr>
      <a:lvl8pPr marL="2402860" algn="l" defTabSz="686532" rtl="0" eaLnBrk="1" latinLnBrk="0" hangingPunct="1">
        <a:defRPr kumimoji="1" sz="1400" kern="1200">
          <a:solidFill>
            <a:schemeClr val="tx1"/>
          </a:solidFill>
          <a:latin typeface="+mn-lt"/>
          <a:ea typeface="+mn-ea"/>
          <a:cs typeface="+mn-cs"/>
        </a:defRPr>
      </a:lvl8pPr>
      <a:lvl9pPr marL="2746126" algn="l" defTabSz="686532" rtl="0" eaLnBrk="1" latinLnBrk="0" hangingPunct="1">
        <a:defRPr kumimoji="1"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Line 3">
            <a:extLst>
              <a:ext uri="{FF2B5EF4-FFF2-40B4-BE49-F238E27FC236}">
                <a16:creationId xmlns:a16="http://schemas.microsoft.com/office/drawing/2014/main" id="{9CA4C696-1F79-49DD-997D-D32F23B783F1}"/>
              </a:ext>
            </a:extLst>
          </p:cNvPr>
          <p:cNvSpPr>
            <a:spLocks noChangeShapeType="1"/>
          </p:cNvSpPr>
          <p:nvPr/>
        </p:nvSpPr>
        <p:spPr bwMode="auto">
          <a:xfrm>
            <a:off x="330200" y="4810125"/>
            <a:ext cx="8462963" cy="0"/>
          </a:xfrm>
          <a:prstGeom prst="line">
            <a:avLst/>
          </a:prstGeom>
          <a:noFill/>
          <a:ln w="9525">
            <a:solidFill>
              <a:srgbClr val="313231"/>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pic>
        <p:nvPicPr>
          <p:cNvPr id="2051" name="図 1" descr="Panasonic_logo_bl_posi_JPEG.jpg">
            <a:extLst>
              <a:ext uri="{FF2B5EF4-FFF2-40B4-BE49-F238E27FC236}">
                <a16:creationId xmlns:a16="http://schemas.microsoft.com/office/drawing/2014/main" id="{54DD2966-CD14-4A56-A47C-A977E5C2F4AD}"/>
              </a:ext>
            </a:extLst>
          </p:cNvPr>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699375" y="4822825"/>
            <a:ext cx="119062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4">
            <a:extLst>
              <a:ext uri="{FF2B5EF4-FFF2-40B4-BE49-F238E27FC236}">
                <a16:creationId xmlns:a16="http://schemas.microsoft.com/office/drawing/2014/main" id="{EE8BA871-FC59-4DF1-AE25-322C60ED59CF}"/>
              </a:ext>
            </a:extLst>
          </p:cNvPr>
          <p:cNvSpPr>
            <a:spLocks noChangeArrowheads="1"/>
          </p:cNvSpPr>
          <p:nvPr userDrawn="1"/>
        </p:nvSpPr>
        <p:spPr bwMode="auto">
          <a:xfrm>
            <a:off x="0" y="0"/>
            <a:ext cx="9144000" cy="377825"/>
          </a:xfrm>
          <a:prstGeom prst="rect">
            <a:avLst/>
          </a:prstGeom>
          <a:solidFill>
            <a:srgbClr val="0041C0"/>
          </a:solidFill>
          <a:ln>
            <a:noFill/>
          </a:ln>
          <a:extLst/>
        </p:spPr>
        <p:txBody>
          <a:bodyPr wrap="none" lIns="68653" tIns="34327" rIns="68653" bIns="34327" anchor="ctr"/>
          <a:lstStyle>
            <a:lvl1pPr eaLnBrk="0" hangingPunct="0">
              <a:defRPr kumimoji="1" sz="2400">
                <a:solidFill>
                  <a:schemeClr val="tx1"/>
                </a:solidFill>
                <a:latin typeface="Arial" charset="0"/>
                <a:ea typeface="ＭＳ Ｐゴシック" charset="-128"/>
              </a:defRPr>
            </a:lvl1pPr>
            <a:lvl2pPr marL="742950" indent="-285750" eaLnBrk="0" hangingPunct="0">
              <a:defRPr kumimoji="1" sz="2400">
                <a:solidFill>
                  <a:schemeClr val="tx1"/>
                </a:solidFill>
                <a:latin typeface="Arial" charset="0"/>
                <a:ea typeface="ＭＳ Ｐゴシック" charset="-128"/>
              </a:defRPr>
            </a:lvl2pPr>
            <a:lvl3pPr marL="1143000" indent="-228600" eaLnBrk="0" hangingPunct="0">
              <a:defRPr kumimoji="1" sz="2400">
                <a:solidFill>
                  <a:schemeClr val="tx1"/>
                </a:solidFill>
                <a:latin typeface="Arial" charset="0"/>
                <a:ea typeface="ＭＳ Ｐゴシック" charset="-128"/>
              </a:defRPr>
            </a:lvl3pPr>
            <a:lvl4pPr marL="1600200" indent="-228600" eaLnBrk="0" hangingPunct="0">
              <a:defRPr kumimoji="1" sz="2400">
                <a:solidFill>
                  <a:schemeClr val="tx1"/>
                </a:solidFill>
                <a:latin typeface="Arial" charset="0"/>
                <a:ea typeface="ＭＳ Ｐゴシック" charset="-128"/>
              </a:defRPr>
            </a:lvl4pPr>
            <a:lvl5pPr marL="2057400" indent="-228600" eaLnBrk="0" hangingPunct="0">
              <a:defRPr kumimoji="1" sz="24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Arial" charset="0"/>
                <a:ea typeface="ＭＳ Ｐゴシック" charset="-128"/>
              </a:defRPr>
            </a:lvl9pPr>
          </a:lstStyle>
          <a:p>
            <a:pPr eaLnBrk="1" hangingPunct="1">
              <a:defRPr/>
            </a:pPr>
            <a:endParaRPr lang="ja-JP" altLang="en-US" dirty="0"/>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rtl="0" eaLnBrk="0" fontAlgn="base" hangingPunct="0">
        <a:spcBef>
          <a:spcPct val="0"/>
        </a:spcBef>
        <a:spcAft>
          <a:spcPct val="0"/>
        </a:spcAft>
        <a:defRPr kumimoji="1" sz="2100">
          <a:solidFill>
            <a:schemeClr val="bg1"/>
          </a:solidFill>
          <a:latin typeface="+mj-lt"/>
          <a:ea typeface="+mj-ea"/>
          <a:cs typeface="ＭＳ Ｐゴシック" charset="0"/>
        </a:defRPr>
      </a:lvl1pPr>
      <a:lvl2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2pPr>
      <a:lvl3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3pPr>
      <a:lvl4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4pPr>
      <a:lvl5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5pPr>
      <a:lvl6pPr marL="343266" algn="l" rtl="0" fontAlgn="base">
        <a:spcBef>
          <a:spcPct val="0"/>
        </a:spcBef>
        <a:spcAft>
          <a:spcPct val="0"/>
        </a:spcAft>
        <a:defRPr kumimoji="1" sz="2100">
          <a:solidFill>
            <a:schemeClr val="bg1"/>
          </a:solidFill>
          <a:latin typeface="Arial" charset="0"/>
          <a:ea typeface="ＭＳ Ｐゴシック" charset="-128"/>
        </a:defRPr>
      </a:lvl6pPr>
      <a:lvl7pPr marL="686532" algn="l" rtl="0" fontAlgn="base">
        <a:spcBef>
          <a:spcPct val="0"/>
        </a:spcBef>
        <a:spcAft>
          <a:spcPct val="0"/>
        </a:spcAft>
        <a:defRPr kumimoji="1" sz="2100">
          <a:solidFill>
            <a:schemeClr val="bg1"/>
          </a:solidFill>
          <a:latin typeface="Arial" charset="0"/>
          <a:ea typeface="ＭＳ Ｐゴシック" charset="-128"/>
        </a:defRPr>
      </a:lvl7pPr>
      <a:lvl8pPr marL="1029797" algn="l" rtl="0" fontAlgn="base">
        <a:spcBef>
          <a:spcPct val="0"/>
        </a:spcBef>
        <a:spcAft>
          <a:spcPct val="0"/>
        </a:spcAft>
        <a:defRPr kumimoji="1" sz="2100">
          <a:solidFill>
            <a:schemeClr val="bg1"/>
          </a:solidFill>
          <a:latin typeface="Arial" charset="0"/>
          <a:ea typeface="ＭＳ Ｐゴシック" charset="-128"/>
        </a:defRPr>
      </a:lvl8pPr>
      <a:lvl9pPr marL="1373063" algn="l" rtl="0" fontAlgn="base">
        <a:spcBef>
          <a:spcPct val="0"/>
        </a:spcBef>
        <a:spcAft>
          <a:spcPct val="0"/>
        </a:spcAft>
        <a:defRPr kumimoji="1" sz="2100">
          <a:solidFill>
            <a:schemeClr val="bg1"/>
          </a:solidFill>
          <a:latin typeface="Arial" charset="0"/>
          <a:ea typeface="ＭＳ Ｐゴシック" charset="-128"/>
        </a:defRPr>
      </a:lvl9pPr>
    </p:titleStyle>
    <p:body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6532" rtl="0" eaLnBrk="1" latinLnBrk="0" hangingPunct="1">
        <a:defRPr kumimoji="1" sz="1400" kern="1200">
          <a:solidFill>
            <a:schemeClr val="tx1"/>
          </a:solidFill>
          <a:latin typeface="+mn-lt"/>
          <a:ea typeface="+mn-ea"/>
          <a:cs typeface="+mn-cs"/>
        </a:defRPr>
      </a:lvl1pPr>
      <a:lvl2pPr marL="343266" algn="l" defTabSz="686532" rtl="0" eaLnBrk="1" latinLnBrk="0" hangingPunct="1">
        <a:defRPr kumimoji="1" sz="1400" kern="1200">
          <a:solidFill>
            <a:schemeClr val="tx1"/>
          </a:solidFill>
          <a:latin typeface="+mn-lt"/>
          <a:ea typeface="+mn-ea"/>
          <a:cs typeface="+mn-cs"/>
        </a:defRPr>
      </a:lvl2pPr>
      <a:lvl3pPr marL="686532" algn="l" defTabSz="686532" rtl="0" eaLnBrk="1" latinLnBrk="0" hangingPunct="1">
        <a:defRPr kumimoji="1" sz="1400" kern="1200">
          <a:solidFill>
            <a:schemeClr val="tx1"/>
          </a:solidFill>
          <a:latin typeface="+mn-lt"/>
          <a:ea typeface="+mn-ea"/>
          <a:cs typeface="+mn-cs"/>
        </a:defRPr>
      </a:lvl3pPr>
      <a:lvl4pPr marL="1029797" algn="l" defTabSz="686532" rtl="0" eaLnBrk="1" latinLnBrk="0" hangingPunct="1">
        <a:defRPr kumimoji="1" sz="1400" kern="1200">
          <a:solidFill>
            <a:schemeClr val="tx1"/>
          </a:solidFill>
          <a:latin typeface="+mn-lt"/>
          <a:ea typeface="+mn-ea"/>
          <a:cs typeface="+mn-cs"/>
        </a:defRPr>
      </a:lvl4pPr>
      <a:lvl5pPr marL="1373063" algn="l" defTabSz="686532" rtl="0" eaLnBrk="1" latinLnBrk="0" hangingPunct="1">
        <a:defRPr kumimoji="1" sz="1400" kern="1200">
          <a:solidFill>
            <a:schemeClr val="tx1"/>
          </a:solidFill>
          <a:latin typeface="+mn-lt"/>
          <a:ea typeface="+mn-ea"/>
          <a:cs typeface="+mn-cs"/>
        </a:defRPr>
      </a:lvl5pPr>
      <a:lvl6pPr marL="1716329" algn="l" defTabSz="686532" rtl="0" eaLnBrk="1" latinLnBrk="0" hangingPunct="1">
        <a:defRPr kumimoji="1" sz="1400" kern="1200">
          <a:solidFill>
            <a:schemeClr val="tx1"/>
          </a:solidFill>
          <a:latin typeface="+mn-lt"/>
          <a:ea typeface="+mn-ea"/>
          <a:cs typeface="+mn-cs"/>
        </a:defRPr>
      </a:lvl6pPr>
      <a:lvl7pPr marL="2059595" algn="l" defTabSz="686532" rtl="0" eaLnBrk="1" latinLnBrk="0" hangingPunct="1">
        <a:defRPr kumimoji="1" sz="1400" kern="1200">
          <a:solidFill>
            <a:schemeClr val="tx1"/>
          </a:solidFill>
          <a:latin typeface="+mn-lt"/>
          <a:ea typeface="+mn-ea"/>
          <a:cs typeface="+mn-cs"/>
        </a:defRPr>
      </a:lvl7pPr>
      <a:lvl8pPr marL="2402860" algn="l" defTabSz="686532" rtl="0" eaLnBrk="1" latinLnBrk="0" hangingPunct="1">
        <a:defRPr kumimoji="1" sz="1400" kern="1200">
          <a:solidFill>
            <a:schemeClr val="tx1"/>
          </a:solidFill>
          <a:latin typeface="+mn-lt"/>
          <a:ea typeface="+mn-ea"/>
          <a:cs typeface="+mn-cs"/>
        </a:defRPr>
      </a:lvl8pPr>
      <a:lvl9pPr marL="2746126" algn="l" defTabSz="686532" rtl="0" eaLnBrk="1" latinLnBrk="0" hangingPunct="1">
        <a:defRPr kumimoji="1"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E83EE4F-3B05-4E77-BCD5-200D2F807F85}"/>
              </a:ext>
            </a:extLst>
          </p:cNvPr>
          <p:cNvSpPr>
            <a:spLocks noChangeArrowheads="1"/>
          </p:cNvSpPr>
          <p:nvPr/>
        </p:nvSpPr>
        <p:spPr bwMode="auto">
          <a:xfrm>
            <a:off x="179512" y="1421905"/>
            <a:ext cx="7344816" cy="1152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68647" tIns="34324" rIns="68647" bIns="34324" anchor="ctr"/>
          <a:lstStyle/>
          <a:p>
            <a:pPr fontAlgn="auto">
              <a:spcBef>
                <a:spcPts val="0"/>
              </a:spcBef>
              <a:spcAft>
                <a:spcPts val="0"/>
              </a:spcAft>
              <a:defRPr/>
            </a:pPr>
            <a:r>
              <a:rPr lang="en-CA" b="1" dirty="0"/>
              <a:t>JVET-P0175</a:t>
            </a:r>
          </a:p>
          <a:p>
            <a:pPr fontAlgn="auto">
              <a:spcBef>
                <a:spcPts val="0"/>
              </a:spcBef>
              <a:spcAft>
                <a:spcPts val="0"/>
              </a:spcAft>
              <a:defRPr/>
            </a:pPr>
            <a:r>
              <a:rPr lang="en-CA" b="1" dirty="0"/>
              <a:t>AHG16/Non-CE4: A clean-up to merge list generation by removing shared merge list </a:t>
            </a:r>
            <a:endParaRPr kumimoji="0" lang="en-US" altLang="ja-JP" sz="2800" kern="0" dirty="0">
              <a:solidFill>
                <a:sysClr val="windowText" lastClr="000000"/>
              </a:solidFill>
              <a:latin typeface="Arial"/>
              <a:ea typeface="ＭＳ Ｐゴシック" charset="0"/>
              <a:cs typeface="Arial"/>
            </a:endParaRPr>
          </a:p>
        </p:txBody>
      </p:sp>
      <p:sp>
        <p:nvSpPr>
          <p:cNvPr id="5" name="Rectangle 2">
            <a:extLst>
              <a:ext uri="{FF2B5EF4-FFF2-40B4-BE49-F238E27FC236}">
                <a16:creationId xmlns:a16="http://schemas.microsoft.com/office/drawing/2014/main" id="{E28DB34F-4E0E-44E0-8320-5752FA1927FF}"/>
              </a:ext>
            </a:extLst>
          </p:cNvPr>
          <p:cNvSpPr>
            <a:spLocks noChangeArrowheads="1"/>
          </p:cNvSpPr>
          <p:nvPr/>
        </p:nvSpPr>
        <p:spPr bwMode="auto">
          <a:xfrm>
            <a:off x="352424" y="2715766"/>
            <a:ext cx="504056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68647" tIns="34324" rIns="68647" bIns="34324" anchor="ctr"/>
          <a:lstStyle/>
          <a:p>
            <a:pPr hangingPunct="0"/>
            <a:r>
              <a:rPr lang="en-CA" sz="2000" dirty="0"/>
              <a:t>Li Jingya</a:t>
            </a:r>
            <a:r>
              <a:rPr lang="en-US" sz="2000" dirty="0"/>
              <a:t>, Lim Chong Soon</a:t>
            </a:r>
            <a:endParaRPr kumimoji="0" lang="en-US" altLang="ja-JP" sz="2000" kern="0" dirty="0">
              <a:solidFill>
                <a:sysClr val="windowText" lastClr="000000"/>
              </a:solidFill>
              <a:latin typeface="Arial"/>
              <a:ea typeface="ＭＳ Ｐゴシック" charset="0"/>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Introduction</a:t>
            </a:r>
          </a:p>
        </p:txBody>
      </p:sp>
      <p:sp>
        <p:nvSpPr>
          <p:cNvPr id="2" name="Rectangle 1"/>
          <p:cNvSpPr/>
          <p:nvPr/>
        </p:nvSpPr>
        <p:spPr>
          <a:xfrm>
            <a:off x="268114" y="819747"/>
            <a:ext cx="8479829" cy="923330"/>
          </a:xfrm>
          <a:prstGeom prst="rect">
            <a:avLst/>
          </a:prstGeom>
        </p:spPr>
        <p:txBody>
          <a:bodyPr wrap="square">
            <a:spAutoFit/>
          </a:bodyPr>
          <a:lstStyle/>
          <a:p>
            <a:pPr algn="just" hangingPunct="0"/>
            <a:r>
              <a:rPr lang="en-US" dirty="0"/>
              <a:t>In current VTM6.0, shared merge list is used to solve the tight cycle budget issue for 4x4 sized IBC, wherein candidate list generation may only have the budget of 12 cycles which is tight for a typical use case(400MHZ, 4K video)</a:t>
            </a:r>
            <a:endParaRPr lang="en-US" sz="1600" dirty="0"/>
          </a:p>
        </p:txBody>
      </p:sp>
      <p:sp>
        <p:nvSpPr>
          <p:cNvPr id="6" name="Rectangle 148"/>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a:extLst>
              <a:ext uri="{FF2B5EF4-FFF2-40B4-BE49-F238E27FC236}">
                <a16:creationId xmlns:a16="http://schemas.microsoft.com/office/drawing/2014/main" id="{3E6BDEFC-D065-47E5-9B3B-E1F64762272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1618" y="1917282"/>
            <a:ext cx="6052820" cy="1536065"/>
          </a:xfrm>
          <a:prstGeom prst="rect">
            <a:avLst/>
          </a:prstGeom>
          <a:noFill/>
        </p:spPr>
      </p:pic>
      <p:sp>
        <p:nvSpPr>
          <p:cNvPr id="3" name="Rectangle 2">
            <a:extLst>
              <a:ext uri="{FF2B5EF4-FFF2-40B4-BE49-F238E27FC236}">
                <a16:creationId xmlns:a16="http://schemas.microsoft.com/office/drawing/2014/main" id="{E6F6AE72-D5D4-4B46-A092-653891A836D7}"/>
              </a:ext>
            </a:extLst>
          </p:cNvPr>
          <p:cNvSpPr/>
          <p:nvPr/>
        </p:nvSpPr>
        <p:spPr>
          <a:xfrm>
            <a:off x="467545" y="3862088"/>
            <a:ext cx="8280398" cy="276999"/>
          </a:xfrm>
          <a:prstGeom prst="rect">
            <a:avLst/>
          </a:prstGeom>
        </p:spPr>
        <p:txBody>
          <a:bodyPr wrap="square">
            <a:spAutoFit/>
          </a:bodyPr>
          <a:lstStyle/>
          <a:p>
            <a:pPr marL="0" marR="0" algn="ctr" hangingPunct="0">
              <a:spcBef>
                <a:spcPts val="1200"/>
              </a:spcBef>
              <a:spcAft>
                <a:spcPts val="565"/>
              </a:spcAft>
            </a:pPr>
            <a:r>
              <a:rPr lang="en-CA" sz="1200" b="1" dirty="0">
                <a:latin typeface="Times New Roman" panose="02020603050405020304" pitchFamily="18" charset="0"/>
                <a:ea typeface="Malgun Gothic" panose="020B0503020000020004" pitchFamily="34" charset="-127"/>
              </a:rPr>
              <a:t>Illustration of virtual cycle counts for IBC candidate list generation of VTM6.0 (actual case may be different)</a:t>
            </a:r>
            <a:endParaRPr lang="en-SG" sz="1200" b="1" dirty="0">
              <a:effectLs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3012994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Introduction</a:t>
            </a:r>
          </a:p>
        </p:txBody>
      </p:sp>
      <p:sp>
        <p:nvSpPr>
          <p:cNvPr id="2" name="Rectangle 1"/>
          <p:cNvSpPr/>
          <p:nvPr/>
        </p:nvSpPr>
        <p:spPr>
          <a:xfrm>
            <a:off x="152400" y="513601"/>
            <a:ext cx="8991600" cy="1754326"/>
          </a:xfrm>
          <a:prstGeom prst="rect">
            <a:avLst/>
          </a:prstGeom>
        </p:spPr>
        <p:txBody>
          <a:bodyPr wrap="square">
            <a:spAutoFit/>
          </a:bodyPr>
          <a:lstStyle/>
          <a:p>
            <a:pPr algn="just" hangingPunct="0"/>
            <a:r>
              <a:rPr lang="en-CA" dirty="0"/>
              <a:t>By using shared merge list only for IBC mode, </a:t>
            </a:r>
            <a:r>
              <a:rPr lang="en-SG" dirty="0"/>
              <a:t>CU location and size information need to be stored before CU split. Consequently, a decoder needs duplicated memory to store </a:t>
            </a:r>
            <a:r>
              <a:rPr lang="en-US" dirty="0"/>
              <a:t>CU shape information (location and size) as illustrated in Figure 1.</a:t>
            </a:r>
            <a:endParaRPr lang="en-SG" dirty="0"/>
          </a:p>
          <a:p>
            <a:pPr hangingPunct="0"/>
            <a:r>
              <a:rPr lang="en-US" dirty="0"/>
              <a:t>      (1) CU information after splitting for usual processing</a:t>
            </a:r>
            <a:endParaRPr lang="en-SG" dirty="0"/>
          </a:p>
          <a:p>
            <a:pPr hangingPunct="0"/>
            <a:r>
              <a:rPr lang="en-US" dirty="0"/>
              <a:t>      (2) CU information before splitting for shared merge list</a:t>
            </a:r>
            <a:endParaRPr lang="en-SG" dirty="0"/>
          </a:p>
          <a:p>
            <a:pPr hangingPunct="0"/>
            <a:r>
              <a:rPr lang="en-US" dirty="0"/>
              <a:t> </a:t>
            </a:r>
            <a:endParaRPr lang="en-SG" dirty="0"/>
          </a:p>
        </p:txBody>
      </p:sp>
      <p:sp>
        <p:nvSpPr>
          <p:cNvPr id="6" name="Rectangle 148"/>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6F6AE72-D5D4-4B46-A092-653891A836D7}"/>
              </a:ext>
            </a:extLst>
          </p:cNvPr>
          <p:cNvSpPr/>
          <p:nvPr/>
        </p:nvSpPr>
        <p:spPr>
          <a:xfrm>
            <a:off x="431801" y="4443958"/>
            <a:ext cx="8280398" cy="369332"/>
          </a:xfrm>
          <a:prstGeom prst="rect">
            <a:avLst/>
          </a:prstGeom>
        </p:spPr>
        <p:txBody>
          <a:bodyPr wrap="square">
            <a:spAutoFit/>
          </a:bodyPr>
          <a:lstStyle/>
          <a:p>
            <a:pPr marL="0" marR="0" algn="ctr" hangingPunct="0">
              <a:spcBef>
                <a:spcPts val="1200"/>
              </a:spcBef>
              <a:spcAft>
                <a:spcPts val="565"/>
              </a:spcAft>
            </a:pPr>
            <a:r>
              <a:rPr lang="en-US" dirty="0"/>
              <a:t>Illustration of addition memory and logic for shared merge list</a:t>
            </a:r>
            <a:endParaRPr lang="en-SG" sz="1200" b="1" dirty="0">
              <a:effectLst/>
              <a:latin typeface="Times New Roman" panose="02020603050405020304" pitchFamily="18" charset="0"/>
              <a:ea typeface="Malgun Gothic" panose="020B0503020000020004" pitchFamily="34" charset="-127"/>
            </a:endParaRPr>
          </a:p>
        </p:txBody>
      </p:sp>
      <p:pic>
        <p:nvPicPr>
          <p:cNvPr id="7" name="Picture 6">
            <a:extLst>
              <a:ext uri="{FF2B5EF4-FFF2-40B4-BE49-F238E27FC236}">
                <a16:creationId xmlns:a16="http://schemas.microsoft.com/office/drawing/2014/main" id="{61D03132-5884-46BE-813E-C707EA5D885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91680" y="2010932"/>
            <a:ext cx="5560060" cy="2438400"/>
          </a:xfrm>
          <a:prstGeom prst="rect">
            <a:avLst/>
          </a:prstGeom>
          <a:noFill/>
        </p:spPr>
      </p:pic>
    </p:spTree>
    <p:extLst>
      <p:ext uri="{BB962C8B-B14F-4D97-AF65-F5344CB8AC3E}">
        <p14:creationId xmlns:p14="http://schemas.microsoft.com/office/powerpoint/2010/main" val="3608079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Proposal </a:t>
            </a:r>
          </a:p>
        </p:txBody>
      </p:sp>
      <p:sp>
        <p:nvSpPr>
          <p:cNvPr id="4" name="Rectangle 3"/>
          <p:cNvSpPr/>
          <p:nvPr/>
        </p:nvSpPr>
        <p:spPr>
          <a:xfrm>
            <a:off x="28848" y="555526"/>
            <a:ext cx="9027828" cy="2308324"/>
          </a:xfrm>
          <a:prstGeom prst="rect">
            <a:avLst/>
          </a:prstGeom>
        </p:spPr>
        <p:txBody>
          <a:bodyPr wrap="square">
            <a:spAutoFit/>
          </a:bodyPr>
          <a:lstStyle/>
          <a:p>
            <a:pPr algn="just" hangingPunct="0"/>
            <a:r>
              <a:rPr lang="en-US" dirty="0"/>
              <a:t>The storage cost may not be very significant. But it is unnecessary to have a specific tool with unnecessary duplicate logic and memory used only for IBC mode.</a:t>
            </a:r>
          </a:p>
          <a:p>
            <a:pPr algn="just" hangingPunct="0"/>
            <a:r>
              <a:rPr lang="en-US" dirty="0"/>
              <a:t>It is desired to clean up current VTM6.0 design by using an alternative method to reduce number of cycles of 4x4 IBC candidate list generation process as below:</a:t>
            </a:r>
            <a:endParaRPr lang="en-SG" dirty="0"/>
          </a:p>
          <a:p>
            <a:pPr marL="342900" lvl="0" indent="-342900" algn="just" hangingPunct="0">
              <a:buFont typeface="+mj-lt"/>
              <a:buAutoNum type="arabicPeriod"/>
            </a:pPr>
            <a:r>
              <a:rPr lang="en-US" dirty="0"/>
              <a:t>Directly add HMVP candidate to candidate list without pruning when current CU is 4x4 IBC block.</a:t>
            </a:r>
            <a:endParaRPr lang="en-SG" dirty="0"/>
          </a:p>
          <a:p>
            <a:pPr marL="342900" lvl="0" indent="-342900" algn="just" hangingPunct="0">
              <a:buFont typeface="+mj-lt"/>
              <a:buAutoNum type="arabicPeriod"/>
            </a:pPr>
            <a:r>
              <a:rPr lang="en-US" dirty="0"/>
              <a:t>Directly update HMVP table without pruning when current CU is 4x4 IBC block.</a:t>
            </a:r>
            <a:endParaRPr lang="en-SG" dirty="0"/>
          </a:p>
          <a:p>
            <a:pPr marL="342900" lvl="0" indent="-342900" algn="just" hangingPunct="0">
              <a:buFont typeface="+mj-lt"/>
              <a:buAutoNum type="arabicPeriod"/>
            </a:pPr>
            <a:r>
              <a:rPr lang="en-US" dirty="0"/>
              <a:t>Remove shared merge list.</a:t>
            </a:r>
            <a:endParaRPr lang="en-SG" dirty="0"/>
          </a:p>
        </p:txBody>
      </p:sp>
      <p:pic>
        <p:nvPicPr>
          <p:cNvPr id="5" name="Picture 4">
            <a:extLst>
              <a:ext uri="{FF2B5EF4-FFF2-40B4-BE49-F238E27FC236}">
                <a16:creationId xmlns:a16="http://schemas.microsoft.com/office/drawing/2014/main" id="{4F84C954-7F5A-45F7-A5B3-1FAF68B6FBD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9712" y="2861816"/>
            <a:ext cx="4553585" cy="1536065"/>
          </a:xfrm>
          <a:prstGeom prst="rect">
            <a:avLst/>
          </a:prstGeom>
          <a:noFill/>
        </p:spPr>
      </p:pic>
      <p:sp>
        <p:nvSpPr>
          <p:cNvPr id="2" name="Rectangle 1">
            <a:extLst>
              <a:ext uri="{FF2B5EF4-FFF2-40B4-BE49-F238E27FC236}">
                <a16:creationId xmlns:a16="http://schemas.microsoft.com/office/drawing/2014/main" id="{785C8726-D1A8-4D9C-8092-18593558A953}"/>
              </a:ext>
            </a:extLst>
          </p:cNvPr>
          <p:cNvSpPr/>
          <p:nvPr/>
        </p:nvSpPr>
        <p:spPr>
          <a:xfrm>
            <a:off x="1187624" y="4449474"/>
            <a:ext cx="7572474" cy="276999"/>
          </a:xfrm>
          <a:prstGeom prst="rect">
            <a:avLst/>
          </a:prstGeom>
        </p:spPr>
        <p:txBody>
          <a:bodyPr wrap="square">
            <a:spAutoFit/>
          </a:bodyPr>
          <a:lstStyle/>
          <a:p>
            <a:pPr marL="0" marR="0" algn="ctr" hangingPunct="0">
              <a:spcBef>
                <a:spcPts val="1200"/>
              </a:spcBef>
              <a:spcAft>
                <a:spcPts val="565"/>
              </a:spcAft>
            </a:pPr>
            <a:r>
              <a:rPr lang="en-CA" sz="1200" b="1" dirty="0">
                <a:latin typeface="Times New Roman" panose="02020603050405020304" pitchFamily="18" charset="0"/>
                <a:ea typeface="Malgun Gothic" panose="020B0503020000020004" pitchFamily="34" charset="-127"/>
              </a:rPr>
              <a:t>Illustration of virtual cycle counts for IBC candidate list generation of proposal(actual case may be different)</a:t>
            </a:r>
            <a:endParaRPr lang="en-SG" sz="1200" b="1" dirty="0">
              <a:effectLs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3293505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3887A20E-E58C-4E94-8894-5C751E629E22}"/>
              </a:ext>
            </a:extLst>
          </p:cNvPr>
          <p:cNvSpPr>
            <a:spLocks noChangeArrowheads="1"/>
          </p:cNvSpPr>
          <p:nvPr/>
        </p:nvSpPr>
        <p:spPr bwMode="auto">
          <a:xfrm>
            <a:off x="285750" y="-41275"/>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Simulation results </a:t>
            </a:r>
          </a:p>
        </p:txBody>
      </p:sp>
      <p:graphicFrame>
        <p:nvGraphicFramePr>
          <p:cNvPr id="3" name="Table 2">
            <a:extLst>
              <a:ext uri="{FF2B5EF4-FFF2-40B4-BE49-F238E27FC236}">
                <a16:creationId xmlns:a16="http://schemas.microsoft.com/office/drawing/2014/main" id="{41282C2D-0C19-47AF-AEF7-BA2E878CA595}"/>
              </a:ext>
            </a:extLst>
          </p:cNvPr>
          <p:cNvGraphicFramePr>
            <a:graphicFrameLocks noGrp="1"/>
          </p:cNvGraphicFramePr>
          <p:nvPr>
            <p:extLst>
              <p:ext uri="{D42A27DB-BD31-4B8C-83A1-F6EECF244321}">
                <p14:modId xmlns:p14="http://schemas.microsoft.com/office/powerpoint/2010/main" val="1865704321"/>
              </p:ext>
            </p:extLst>
          </p:nvPr>
        </p:nvGraphicFramePr>
        <p:xfrm>
          <a:off x="3338860" y="699542"/>
          <a:ext cx="2466279" cy="3271340"/>
        </p:xfrm>
        <a:graphic>
          <a:graphicData uri="http://schemas.openxmlformats.org/drawingml/2006/table">
            <a:tbl>
              <a:tblPr firstRow="1" firstCol="1" bandRow="1"/>
              <a:tblGrid>
                <a:gridCol w="582810">
                  <a:extLst>
                    <a:ext uri="{9D8B030D-6E8A-4147-A177-3AD203B41FA5}">
                      <a16:colId xmlns:a16="http://schemas.microsoft.com/office/drawing/2014/main" val="1224272143"/>
                    </a:ext>
                  </a:extLst>
                </a:gridCol>
                <a:gridCol w="406545">
                  <a:extLst>
                    <a:ext uri="{9D8B030D-6E8A-4147-A177-3AD203B41FA5}">
                      <a16:colId xmlns:a16="http://schemas.microsoft.com/office/drawing/2014/main" val="1045080795"/>
                    </a:ext>
                  </a:extLst>
                </a:gridCol>
                <a:gridCol w="406545">
                  <a:extLst>
                    <a:ext uri="{9D8B030D-6E8A-4147-A177-3AD203B41FA5}">
                      <a16:colId xmlns:a16="http://schemas.microsoft.com/office/drawing/2014/main" val="2947728978"/>
                    </a:ext>
                  </a:extLst>
                </a:gridCol>
                <a:gridCol w="406545">
                  <a:extLst>
                    <a:ext uri="{9D8B030D-6E8A-4147-A177-3AD203B41FA5}">
                      <a16:colId xmlns:a16="http://schemas.microsoft.com/office/drawing/2014/main" val="2935865348"/>
                    </a:ext>
                  </a:extLst>
                </a:gridCol>
                <a:gridCol w="331917">
                  <a:extLst>
                    <a:ext uri="{9D8B030D-6E8A-4147-A177-3AD203B41FA5}">
                      <a16:colId xmlns:a16="http://schemas.microsoft.com/office/drawing/2014/main" val="3498706405"/>
                    </a:ext>
                  </a:extLst>
                </a:gridCol>
                <a:gridCol w="331917">
                  <a:extLst>
                    <a:ext uri="{9D8B030D-6E8A-4147-A177-3AD203B41FA5}">
                      <a16:colId xmlns:a16="http://schemas.microsoft.com/office/drawing/2014/main" val="258468023"/>
                    </a:ext>
                  </a:extLst>
                </a:gridCol>
              </a:tblGrid>
              <a:tr h="90620">
                <a:tc>
                  <a:txBody>
                    <a:bodyPr/>
                    <a:lstStyle/>
                    <a:p>
                      <a:endParaRPr lang="en-SG" sz="600">
                        <a:effectLst/>
                        <a:latin typeface="Times New Roman" panose="02020603050405020304" pitchFamily="18" charset="0"/>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b="1">
                          <a:solidFill>
                            <a:srgbClr val="000000"/>
                          </a:solidFill>
                          <a:effectLst/>
                          <a:latin typeface="Arial" panose="020B0604020202020204" pitchFamily="34" charset="0"/>
                          <a:ea typeface="Times New Roman" panose="02020603050405020304" pitchFamily="18" charset="0"/>
                        </a:rPr>
                        <a:t>All Intra Main10 </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375772358"/>
                  </a:ext>
                </a:extLst>
              </a:tr>
              <a:tr h="90620">
                <a:tc>
                  <a:txBody>
                    <a:bodyPr/>
                    <a:lstStyle/>
                    <a:p>
                      <a:endParaRPr lang="en-SG" sz="600">
                        <a:effectLst/>
                        <a:latin typeface="Times New Roman" panose="02020603050405020304" pitchFamily="18" charset="0"/>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b="1">
                          <a:solidFill>
                            <a:srgbClr val="000000"/>
                          </a:solidFill>
                          <a:effectLst/>
                          <a:latin typeface="Arial" panose="020B0604020202020204" pitchFamily="34" charset="0"/>
                          <a:ea typeface="Times New Roman" panose="02020603050405020304" pitchFamily="18" charset="0"/>
                        </a:rPr>
                        <a:t>Over VTM-6.0</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176875871"/>
                  </a:ext>
                </a:extLst>
              </a:tr>
              <a:tr h="90620">
                <a:tc>
                  <a:txBody>
                    <a:bodyPr/>
                    <a:lstStyle/>
                    <a:p>
                      <a:endParaRPr lang="en-SG" sz="600">
                        <a:effectLst/>
                        <a:latin typeface="Times New Roman" panose="02020603050405020304" pitchFamily="18" charset="0"/>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Y</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U</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V</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EncT</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DecT</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921232188"/>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A1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-0.05%</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0.06%</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142%</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97%</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674426286"/>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A2</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-0.79%</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-0.94%</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-0.91%</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144%</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95%</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184483906"/>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B</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-0.79%</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-0.66%</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-0.86%</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160%</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98%</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758196481"/>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C</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-0.27%</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-0.29%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-0.25%</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161%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487659254"/>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E</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-1.23%</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-1.31%</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-1.29%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162%</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991311424"/>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b="1">
                          <a:solidFill>
                            <a:srgbClr val="000000"/>
                          </a:solidFill>
                          <a:effectLst/>
                          <a:latin typeface="Arial" panose="020B0604020202020204" pitchFamily="34" charset="0"/>
                          <a:ea typeface="Times New Roman" panose="02020603050405020304" pitchFamily="18" charset="0"/>
                        </a:rPr>
                        <a:t>Overall </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-0.62%</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-0.61%</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-0.64%</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155%</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98%</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778310956"/>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D</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-0.58%</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-0.69%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-0.71%</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149%</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2780628834"/>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F</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0.02%</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0.01%</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100%</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101%</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699543055"/>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TGM</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0.14%</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0.13%</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98%</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093967209"/>
                  </a:ext>
                </a:extLst>
              </a:tr>
              <a:tr h="90620">
                <a:tc>
                  <a:txBody>
                    <a:bodyPr/>
                    <a:lstStyle/>
                    <a:p>
                      <a:endParaRPr lang="en-SG" sz="600">
                        <a:effectLst/>
                        <a:latin typeface="Times New Roman" panose="02020603050405020304" pitchFamily="18" charset="0"/>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b="1">
                          <a:solidFill>
                            <a:srgbClr val="000000"/>
                          </a:solidFill>
                          <a:effectLst/>
                          <a:latin typeface="Arial" panose="020B0604020202020204" pitchFamily="34" charset="0"/>
                          <a:ea typeface="Times New Roman" panose="02020603050405020304" pitchFamily="18" charset="0"/>
                        </a:rPr>
                        <a:t>Random Access Main 10</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064142741"/>
                  </a:ext>
                </a:extLst>
              </a:tr>
              <a:tr h="90620">
                <a:tc>
                  <a:txBody>
                    <a:bodyPr/>
                    <a:lstStyle/>
                    <a:p>
                      <a:endParaRPr lang="en-SG" sz="600">
                        <a:effectLst/>
                        <a:latin typeface="Times New Roman" panose="02020603050405020304" pitchFamily="18" charset="0"/>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b="1">
                          <a:solidFill>
                            <a:srgbClr val="000000"/>
                          </a:solidFill>
                          <a:effectLst/>
                          <a:latin typeface="Arial" panose="020B0604020202020204" pitchFamily="34" charset="0"/>
                          <a:ea typeface="Times New Roman" panose="02020603050405020304" pitchFamily="18" charset="0"/>
                        </a:rPr>
                        <a:t>Over VTM-6.0</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72848233"/>
                  </a:ext>
                </a:extLst>
              </a:tr>
              <a:tr h="90620">
                <a:tc>
                  <a:txBody>
                    <a:bodyPr/>
                    <a:lstStyle/>
                    <a:p>
                      <a:endParaRPr lang="en-SG" sz="600">
                        <a:effectLst/>
                        <a:latin typeface="Times New Roman" panose="02020603050405020304" pitchFamily="18" charset="0"/>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Y</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U</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V</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EncT</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DecT</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782312336"/>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A1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0.13%</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0.02%</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0.24%</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104%</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98%</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975878584"/>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A2</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-0.06%</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-0.12%</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-0.07%</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105%</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818463693"/>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B</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-0.14%</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-0.12%</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-0.34%</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108%</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814354782"/>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C</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0.21%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-0.03%</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111%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640591391"/>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E</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600">
                        <a:effectLst/>
                        <a:latin typeface="Times New Roman" panose="02020603050405020304" pitchFamily="18" charset="0"/>
                      </a:endParaRPr>
                    </a:p>
                  </a:txBody>
                  <a:tcPr marL="38380" marR="38380"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249800756"/>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b="1">
                          <a:solidFill>
                            <a:srgbClr val="000000"/>
                          </a:solidFill>
                          <a:effectLst/>
                          <a:latin typeface="Arial" panose="020B0604020202020204" pitchFamily="34" charset="0"/>
                          <a:ea typeface="Times New Roman" panose="02020603050405020304" pitchFamily="18" charset="0"/>
                        </a:rPr>
                        <a:t>Overall</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0.02%</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-0.03%</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108%</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608555714"/>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D</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0.07%</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-0.29%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-0.34%</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111%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078030653"/>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F</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0.05%</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0.04%</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0.01%</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144%</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147%</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807316577"/>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TGM</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0.10%</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0.06%</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0.03%</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96%</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101%</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916707619"/>
                  </a:ext>
                </a:extLst>
              </a:tr>
              <a:tr h="90620">
                <a:tc>
                  <a:txBody>
                    <a:bodyPr/>
                    <a:lstStyle/>
                    <a:p>
                      <a:endParaRPr lang="en-SG" sz="600">
                        <a:effectLst/>
                        <a:latin typeface="Times New Roman" panose="02020603050405020304" pitchFamily="18" charset="0"/>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b="1">
                          <a:solidFill>
                            <a:srgbClr val="000000"/>
                          </a:solidFill>
                          <a:effectLst/>
                          <a:latin typeface="Arial" panose="020B0604020202020204" pitchFamily="34" charset="0"/>
                          <a:ea typeface="Times New Roman" panose="02020603050405020304" pitchFamily="18" charset="0"/>
                        </a:rPr>
                        <a:t>Low delay B Main10 </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217615327"/>
                  </a:ext>
                </a:extLst>
              </a:tr>
              <a:tr h="90620">
                <a:tc>
                  <a:txBody>
                    <a:bodyPr/>
                    <a:lstStyle/>
                    <a:p>
                      <a:endParaRPr lang="en-SG" sz="600">
                        <a:effectLst/>
                        <a:latin typeface="Times New Roman" panose="02020603050405020304" pitchFamily="18" charset="0"/>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b="1">
                          <a:solidFill>
                            <a:srgbClr val="000000"/>
                          </a:solidFill>
                          <a:effectLst/>
                          <a:latin typeface="Arial" panose="020B0604020202020204" pitchFamily="34" charset="0"/>
                          <a:ea typeface="Times New Roman" panose="02020603050405020304" pitchFamily="18" charset="0"/>
                        </a:rPr>
                        <a:t>Over VTM-6.0</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022890238"/>
                  </a:ext>
                </a:extLst>
              </a:tr>
              <a:tr h="90620">
                <a:tc>
                  <a:txBody>
                    <a:bodyPr/>
                    <a:lstStyle/>
                    <a:p>
                      <a:endParaRPr lang="en-SG" sz="600">
                        <a:effectLst/>
                        <a:latin typeface="Times New Roman" panose="02020603050405020304" pitchFamily="18" charset="0"/>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Y</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U</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V</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EncT</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DecT</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588671326"/>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A1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2354823293"/>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A2</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600">
                        <a:effectLst/>
                        <a:latin typeface="Times New Roman" panose="02020603050405020304" pitchFamily="18" charset="0"/>
                      </a:endParaRPr>
                    </a:p>
                  </a:txBody>
                  <a:tcPr marL="38380" marR="383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 </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713345461"/>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B</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0.00%</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113%</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98%</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205831828"/>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C</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0.03%</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0.14%</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0.03%</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117%</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309536676"/>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E</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0.04%</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0.46%</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0.38%</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111%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153347771"/>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b="1">
                          <a:solidFill>
                            <a:srgbClr val="000000"/>
                          </a:solidFill>
                          <a:effectLst/>
                          <a:latin typeface="Arial" panose="020B0604020202020204" pitchFamily="34" charset="0"/>
                          <a:ea typeface="Times New Roman" panose="02020603050405020304" pitchFamily="18" charset="0"/>
                        </a:rPr>
                        <a:t>Overall</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0.02%</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0.20%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0.15%</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114%</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99%</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587049961"/>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D</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0.06%</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0.30%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120%</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101%</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738006510"/>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Class F</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0.04%</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0.60%</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96%</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97%</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31578567"/>
                  </a:ext>
                </a:extLst>
              </a:tr>
              <a:tr h="906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TGM</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0.01%</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0.17%</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0.12%</a:t>
                      </a:r>
                      <a:endParaRPr lang="en-SG" sz="60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a:solidFill>
                            <a:srgbClr val="000000"/>
                          </a:solidFill>
                          <a:effectLst/>
                          <a:latin typeface="Arial" panose="020B0604020202020204" pitchFamily="34" charset="0"/>
                          <a:ea typeface="Times New Roman" panose="02020603050405020304" pitchFamily="18" charset="0"/>
                        </a:rPr>
                        <a:t>94%</a:t>
                      </a:r>
                      <a:endParaRPr lang="en-SG" sz="600">
                        <a:effectLst/>
                        <a:latin typeface="Times New Roman" panose="02020603050405020304" pitchFamily="18" charset="0"/>
                        <a:ea typeface="DengXian" panose="02010600030101010101" pitchFamily="2" charset="-122"/>
                      </a:endParaRPr>
                    </a:p>
                  </a:txBody>
                  <a:tcPr marL="38380" marR="38380"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500" dirty="0">
                          <a:solidFill>
                            <a:srgbClr val="000000"/>
                          </a:solidFill>
                          <a:effectLst/>
                          <a:latin typeface="Arial" panose="020B0604020202020204" pitchFamily="34" charset="0"/>
                          <a:ea typeface="Times New Roman" panose="02020603050405020304" pitchFamily="18" charset="0"/>
                        </a:rPr>
                        <a:t>98%</a:t>
                      </a:r>
                      <a:endParaRPr lang="en-SG" sz="600" dirty="0">
                        <a:effectLst/>
                        <a:latin typeface="Times New Roman" panose="02020603050405020304" pitchFamily="18" charset="0"/>
                        <a:ea typeface="DengXian" panose="02010600030101010101" pitchFamily="2" charset="-122"/>
                      </a:endParaRPr>
                    </a:p>
                  </a:txBody>
                  <a:tcPr marL="38380" marR="38380"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178434559"/>
                  </a:ext>
                </a:extLst>
              </a:tr>
            </a:tbl>
          </a:graphicData>
        </a:graphic>
      </p:graphicFrame>
      <p:sp>
        <p:nvSpPr>
          <p:cNvPr id="5" name="TextBox 4">
            <a:extLst>
              <a:ext uri="{FF2B5EF4-FFF2-40B4-BE49-F238E27FC236}">
                <a16:creationId xmlns:a16="http://schemas.microsoft.com/office/drawing/2014/main" id="{83BB6BD9-E5CD-4BB9-8148-A684166977CD}"/>
              </a:ext>
            </a:extLst>
          </p:cNvPr>
          <p:cNvSpPr txBox="1"/>
          <p:nvPr/>
        </p:nvSpPr>
        <p:spPr>
          <a:xfrm>
            <a:off x="3325044" y="4120792"/>
            <a:ext cx="4464496" cy="646331"/>
          </a:xfrm>
          <a:prstGeom prst="rect">
            <a:avLst/>
          </a:prstGeom>
          <a:noFill/>
        </p:spPr>
        <p:txBody>
          <a:bodyPr wrap="square" rtlCol="0">
            <a:spAutoFit/>
          </a:bodyPr>
          <a:lstStyle/>
          <a:p>
            <a:r>
              <a:rPr lang="en-US" dirty="0"/>
              <a:t>Anchor: VTM6.0</a:t>
            </a:r>
          </a:p>
          <a:p>
            <a:r>
              <a:rPr lang="en-US" dirty="0"/>
              <a:t>Test: IBC on + proposed method</a:t>
            </a:r>
            <a:endParaRPr lang="en-SG" dirty="0"/>
          </a:p>
        </p:txBody>
      </p:sp>
    </p:spTree>
    <p:extLst>
      <p:ext uri="{BB962C8B-B14F-4D97-AF65-F5344CB8AC3E}">
        <p14:creationId xmlns:p14="http://schemas.microsoft.com/office/powerpoint/2010/main" val="1136938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2">
            <a:extLst>
              <a:ext uri="{FF2B5EF4-FFF2-40B4-BE49-F238E27FC236}">
                <a16:creationId xmlns:a16="http://schemas.microsoft.com/office/drawing/2014/main" id="{5B586F4B-1279-4C2E-931B-DED48CDA1355}"/>
              </a:ext>
            </a:extLst>
          </p:cNvPr>
          <p:cNvSpPr>
            <a:spLocks noChangeArrowheads="1"/>
          </p:cNvSpPr>
          <p:nvPr/>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6</a:t>
            </a:fld>
            <a:endParaRPr lang="en-US" altLang="ja-JP" sz="800" dirty="0"/>
          </a:p>
        </p:txBody>
      </p:sp>
      <p:sp>
        <p:nvSpPr>
          <p:cNvPr id="4100" name="Line 14">
            <a:extLst>
              <a:ext uri="{FF2B5EF4-FFF2-40B4-BE49-F238E27FC236}">
                <a16:creationId xmlns:a16="http://schemas.microsoft.com/office/drawing/2014/main" id="{7616A4A8-7885-4859-AA48-B34EB7C1AE16}"/>
              </a:ext>
            </a:extLst>
          </p:cNvPr>
          <p:cNvSpPr>
            <a:spLocks noChangeShapeType="1"/>
          </p:cNvSpPr>
          <p:nvPr/>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39896"/>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Conclusion</a:t>
            </a:r>
          </a:p>
        </p:txBody>
      </p:sp>
      <p:sp>
        <p:nvSpPr>
          <p:cNvPr id="10" name="Content Placeholder 2">
            <a:extLst>
              <a:ext uri="{FF2B5EF4-FFF2-40B4-BE49-F238E27FC236}">
                <a16:creationId xmlns:a16="http://schemas.microsoft.com/office/drawing/2014/main" id="{FD3742C6-3B3F-4AE9-BEA8-D6E48415A8E3}"/>
              </a:ext>
            </a:extLst>
          </p:cNvPr>
          <p:cNvSpPr>
            <a:spLocks noGrp="1"/>
          </p:cNvSpPr>
          <p:nvPr>
            <p:ph idx="1"/>
          </p:nvPr>
        </p:nvSpPr>
        <p:spPr>
          <a:xfrm>
            <a:off x="107504" y="915567"/>
            <a:ext cx="8712968" cy="1546652"/>
          </a:xfrm>
        </p:spPr>
        <p:txBody>
          <a:bodyPr wrap="square">
            <a:spAutoFit/>
          </a:bodyPr>
          <a:lstStyle/>
          <a:p>
            <a:pPr marL="0" indent="0">
              <a:buNone/>
            </a:pPr>
            <a:r>
              <a:rPr lang="en-CA" dirty="0"/>
              <a:t>It is proposed to remove shared merge list for clean-up of IBC merge list generation. Doing so clean up the design and also reduces hardware cost by avoiding duplicate memory and logic and also simplifies specification text.</a:t>
            </a:r>
            <a:endParaRPr lang="en-SG" dirty="0"/>
          </a:p>
        </p:txBody>
      </p:sp>
    </p:spTree>
    <p:extLst>
      <p:ext uri="{BB962C8B-B14F-4D97-AF65-F5344CB8AC3E}">
        <p14:creationId xmlns:p14="http://schemas.microsoft.com/office/powerpoint/2010/main" val="297536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2">
            <a:extLst>
              <a:ext uri="{FF2B5EF4-FFF2-40B4-BE49-F238E27FC236}">
                <a16:creationId xmlns:a16="http://schemas.microsoft.com/office/drawing/2014/main" id="{5B586F4B-1279-4C2E-931B-DED48CDA1355}"/>
              </a:ext>
            </a:extLst>
          </p:cNvPr>
          <p:cNvSpPr>
            <a:spLocks noChangeArrowheads="1"/>
          </p:cNvSpPr>
          <p:nvPr/>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7</a:t>
            </a:fld>
            <a:endParaRPr lang="en-US" altLang="ja-JP" sz="800" dirty="0"/>
          </a:p>
        </p:txBody>
      </p:sp>
      <p:sp>
        <p:nvSpPr>
          <p:cNvPr id="4100" name="Line 14">
            <a:extLst>
              <a:ext uri="{FF2B5EF4-FFF2-40B4-BE49-F238E27FC236}">
                <a16:creationId xmlns:a16="http://schemas.microsoft.com/office/drawing/2014/main" id="{7616A4A8-7885-4859-AA48-B34EB7C1AE16}"/>
              </a:ext>
            </a:extLst>
          </p:cNvPr>
          <p:cNvSpPr>
            <a:spLocks noChangeShapeType="1"/>
          </p:cNvSpPr>
          <p:nvPr/>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
        <p:nvSpPr>
          <p:cNvPr id="16" name="Content Placeholder 2">
            <a:extLst>
              <a:ext uri="{FF2B5EF4-FFF2-40B4-BE49-F238E27FC236}">
                <a16:creationId xmlns:a16="http://schemas.microsoft.com/office/drawing/2014/main" id="{C7426E2E-1A66-4FC2-83CB-C4AA56038C77}"/>
              </a:ext>
            </a:extLst>
          </p:cNvPr>
          <p:cNvSpPr txBox="1">
            <a:spLocks/>
          </p:cNvSpPr>
          <p:nvPr/>
        </p:nvSpPr>
        <p:spPr>
          <a:xfrm>
            <a:off x="167156" y="2283718"/>
            <a:ext cx="8352928" cy="377101"/>
          </a:xfrm>
          <a:prstGeom prst="rect">
            <a:avLst/>
          </a:prstGeom>
        </p:spPr>
        <p:txBody>
          <a:bodyPr wrap="square" lIns="68653" tIns="34327" rIns="68653" bIns="34327">
            <a:spAutoFit/>
          </a:bodyPr>
          <a:lst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a:lstStyle>
          <a:p>
            <a:pPr marL="0" indent="0" algn="ctr">
              <a:spcBef>
                <a:spcPts val="1800"/>
              </a:spcBef>
              <a:buNone/>
            </a:pPr>
            <a:r>
              <a:rPr lang="en-US" altLang="ja-JP" sz="2000" kern="0" dirty="0"/>
              <a:t>Thank </a:t>
            </a:r>
            <a:r>
              <a:rPr lang="en-US" altLang="ja-JP" sz="2000" kern="0" dirty="0" err="1"/>
              <a:t>Dji</a:t>
            </a:r>
            <a:r>
              <a:rPr lang="en-US" altLang="ja-JP" sz="2000" kern="0" dirty="0"/>
              <a:t> for cross-check</a:t>
            </a:r>
          </a:p>
        </p:txBody>
      </p:sp>
    </p:spTree>
    <p:extLst>
      <p:ext uri="{BB962C8B-B14F-4D97-AF65-F5344CB8AC3E}">
        <p14:creationId xmlns:p14="http://schemas.microsoft.com/office/powerpoint/2010/main" val="3616190677"/>
      </p:ext>
    </p:extLst>
  </p:cSld>
  <p:clrMapOvr>
    <a:masterClrMapping/>
  </p:clrMapOvr>
</p:sld>
</file>

<file path=ppt/theme/theme1.xml><?xml version="1.0" encoding="utf-8"?>
<a:theme xmlns:a="http://schemas.openxmlformats.org/drawingml/2006/main" name="top_blue_16_9">
  <a:themeElements>
    <a:clrScheme name="top_blue_16_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op_blue_16_9">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op_blue_16_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op_blue_16_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op_blue_16_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op_blue_16_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op_blue_16_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op_blue_16_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op_blue_16_9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op_blue_16_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op_blue_16_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op_blue_16_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op_blue_16_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op_blue_16_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side_blue_16_9_14">
  <a:themeElements>
    <a:clrScheme name="inside_blue_16_9_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nside_blue_16_9_14">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FFC000"/>
          </a:solidFill>
          <a:prstDash val="solid"/>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inside_blue_16_9_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side_blue_16_9_1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side_blue_16_9_1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side_blue_16_9_1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side_blue_16_9_1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side_blue_16_9_1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side_blue_16_9_1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side_blue_16_9_1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side_blue_16_9_1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side_blue_16_9_1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side_blue_16_9_1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side_blue_16_9_1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MacHDD1TB:Applications:Microsoft Office 2004:テンプレート:個人用テンプレート:inside_blue_16_9_14.pot</Template>
  <TotalTime>0</TotalTime>
  <Words>699</Words>
  <Application>Microsoft Office PowerPoint</Application>
  <PresentationFormat>On-screen Show (16:9)</PresentationFormat>
  <Paragraphs>214</Paragraphs>
  <Slides>7</Slides>
  <Notes>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vt:i4>
      </vt:variant>
    </vt:vector>
  </HeadingPairs>
  <TitlesOfParts>
    <vt:vector size="16" baseType="lpstr">
      <vt:lpstr>DengXian</vt:lpstr>
      <vt:lpstr>Malgun Gothic</vt:lpstr>
      <vt:lpstr>MS PGothic</vt:lpstr>
      <vt:lpstr>Yu Gothic</vt:lpstr>
      <vt:lpstr>Arial</vt:lpstr>
      <vt:lpstr>Calibri</vt:lpstr>
      <vt:lpstr>Times New Roman</vt:lpstr>
      <vt:lpstr>top_blue_16_9</vt:lpstr>
      <vt:lpstr>inside_blue_16_9_14</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2013-11-20T05:54:13Z</dcterms:created>
  <dcterms:modified xsi:type="dcterms:W3CDTF">2019-09-26T14:52:05Z</dcterms:modified>
</cp:coreProperties>
</file>