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60" r:id="rId5"/>
    <p:sldMasterId id="2147483665" r:id="rId6"/>
  </p:sldMasterIdLst>
  <p:sldIdLst>
    <p:sldId id="263" r:id="rId7"/>
    <p:sldId id="256" r:id="rId8"/>
    <p:sldId id="261" r:id="rId9"/>
    <p:sldId id="265" r:id="rId10"/>
    <p:sldId id="260" r:id="rId11"/>
    <p:sldId id="262" r:id="rId12"/>
  </p:sldIdLst>
  <p:sldSz cx="12192000" cy="6858000"/>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5" autoAdjust="0"/>
    <p:restoredTop sz="94660"/>
  </p:normalViewPr>
  <p:slideViewPr>
    <p:cSldViewPr snapToGrid="0">
      <p:cViewPr varScale="1">
        <p:scale>
          <a:sx n="113" d="100"/>
          <a:sy n="113" d="100"/>
        </p:scale>
        <p:origin x="120" y="2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5" Type="http://schemas.openxmlformats.org/officeDocument/2006/relationships/slideMaster" Target="slideMasters/slideMaster1.xml"/><Relationship Id="rId15" Type="http://schemas.openxmlformats.org/officeDocument/2006/relationships/theme" Target="theme/theme1.xml"/><Relationship Id="rId10" Type="http://schemas.openxmlformats.org/officeDocument/2006/relationships/slide" Target="slides/slide4.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microsoft.com/office/2007/relationships/hdphoto" Target="../media/hdphoto2.wdp"/><Relationship Id="rId4"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사용자 지정 레이아웃">
    <p:spTree>
      <p:nvGrpSpPr>
        <p:cNvPr id="1" name=""/>
        <p:cNvGrpSpPr/>
        <p:nvPr/>
      </p:nvGrpSpPr>
      <p:grpSpPr>
        <a:xfrm>
          <a:off x="0" y="0"/>
          <a:ext cx="0" cy="0"/>
          <a:chOff x="0" y="0"/>
          <a:chExt cx="0" cy="0"/>
        </a:xfrm>
      </p:grpSpPr>
      <p:pic>
        <p:nvPicPr>
          <p:cNvPr id="6" name="Picture 8"/>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7514167" y="3665797"/>
            <a:ext cx="4677831" cy="249728"/>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ctrTitle"/>
          </p:nvPr>
        </p:nvSpPr>
        <p:spPr>
          <a:xfrm>
            <a:off x="572913" y="1004124"/>
            <a:ext cx="11139475" cy="2387600"/>
          </a:xfrm>
          <a:prstGeom prst="rect">
            <a:avLst/>
          </a:prstGeom>
        </p:spPr>
        <p:txBody>
          <a:bodyPr anchor="b"/>
          <a:lstStyle>
            <a:lvl1pPr algn="r">
              <a:defRPr sz="4800">
                <a:solidFill>
                  <a:schemeClr val="accent5"/>
                </a:solidFill>
                <a:latin typeface="+mn-lt"/>
              </a:defRPr>
            </a:lvl1pPr>
          </a:lstStyle>
          <a:p>
            <a:r>
              <a:rPr lang="en-US"/>
              <a:t>Click to edit Master title style</a:t>
            </a:r>
          </a:p>
        </p:txBody>
      </p:sp>
      <p:sp>
        <p:nvSpPr>
          <p:cNvPr id="11" name="Subtitle 2"/>
          <p:cNvSpPr>
            <a:spLocks noGrp="1"/>
          </p:cNvSpPr>
          <p:nvPr>
            <p:ph type="subTitle" idx="1"/>
          </p:nvPr>
        </p:nvSpPr>
        <p:spPr>
          <a:xfrm>
            <a:off x="7533215" y="4576950"/>
            <a:ext cx="4374155" cy="1655762"/>
          </a:xfrm>
          <a:prstGeom prst="rect">
            <a:avLst/>
          </a:prstGeom>
        </p:spPr>
        <p:txBody>
          <a:bodyPr/>
          <a:lstStyle>
            <a:lvl1pPr marL="0" indent="0" algn="l">
              <a:buNone/>
              <a:defRPr sz="2400" b="1">
                <a:solidFill>
                  <a:srgbClr val="00B0F0"/>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900057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_사용자 지정 레이아웃">
    <p:spTree>
      <p:nvGrpSpPr>
        <p:cNvPr id="1" name=""/>
        <p:cNvGrpSpPr/>
        <p:nvPr/>
      </p:nvGrpSpPr>
      <p:grpSpPr>
        <a:xfrm>
          <a:off x="0" y="0"/>
          <a:ext cx="0" cy="0"/>
          <a:chOff x="0" y="0"/>
          <a:chExt cx="0" cy="0"/>
        </a:xfrm>
      </p:grpSpPr>
      <p:sp>
        <p:nvSpPr>
          <p:cNvPr id="25" name="직사각형 24"/>
          <p:cNvSpPr/>
          <p:nvPr/>
        </p:nvSpPr>
        <p:spPr>
          <a:xfrm>
            <a:off x="5113867" y="0"/>
            <a:ext cx="7078133" cy="6858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pic>
        <p:nvPicPr>
          <p:cNvPr id="1043" name="Picture 19" descr="I:\YISSUE\삼성\그래픽 모티브\아이콘\브랜딩4-1(아이콘)-16.pn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5113867" y="-1"/>
            <a:ext cx="7078133" cy="6858001"/>
          </a:xfrm>
          <a:prstGeom prst="rect">
            <a:avLst/>
          </a:prstGeom>
          <a:noFill/>
          <a:extLst>
            <a:ext uri="{909E8E84-426E-40DD-AFC4-6F175D3DCCD1}">
              <a14:hiddenFill xmlns:a14="http://schemas.microsoft.com/office/drawing/2010/main">
                <a:solidFill>
                  <a:srgbClr val="FFFFFF"/>
                </a:solidFill>
              </a14:hiddenFill>
            </a:ext>
          </a:extLst>
        </p:spPr>
      </p:pic>
      <p:cxnSp>
        <p:nvCxnSpPr>
          <p:cNvPr id="68" name="직선 연결선 67"/>
          <p:cNvCxnSpPr/>
          <p:nvPr/>
        </p:nvCxnSpPr>
        <p:spPr>
          <a:xfrm>
            <a:off x="0" y="1417973"/>
            <a:ext cx="312420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9" name="Picture 2"/>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9818702" y="6516009"/>
            <a:ext cx="2129357" cy="15645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I:\YISSUE\삼성\그래픽 모티브\작업\브랜딩4-1(아이콘)-05.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42068" y="6526520"/>
            <a:ext cx="3437467" cy="16721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5" descr="I:\YISSUE\삼성\그래픽 모티브\아이콘\브랜딩4-1(아이콘)-12.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59501" y="1997243"/>
            <a:ext cx="3384192" cy="4075624"/>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3"/>
          <p:cNvSpPr>
            <a:spLocks noGrp="1"/>
          </p:cNvSpPr>
          <p:nvPr>
            <p:ph sz="quarter" idx="10"/>
          </p:nvPr>
        </p:nvSpPr>
        <p:spPr>
          <a:xfrm>
            <a:off x="5398994" y="531159"/>
            <a:ext cx="6605681" cy="5708275"/>
          </a:xfrm>
          <a:prstGeom prst="rect">
            <a:avLst/>
          </a:prstGeom>
        </p:spPr>
        <p:txBody>
          <a:bodyPr/>
          <a:lstStyle>
            <a:lvl1pPr marL="304792" indent="-304792">
              <a:buFont typeface="Courier New" panose="02070309020205020404" pitchFamily="49" charset="0"/>
              <a:buChar char="o"/>
              <a:defRPr sz="2400">
                <a:latin typeface="+mn-lt"/>
              </a:defRPr>
            </a:lvl1pPr>
            <a:lvl2pPr marL="731520" indent="-304792">
              <a:buFont typeface="Calibri" panose="020F0502020204030204" pitchFamily="34" charset="0"/>
              <a:buChar char="□"/>
              <a:defRPr sz="2000">
                <a:latin typeface="+mn-lt"/>
              </a:defRPr>
            </a:lvl2pPr>
            <a:lvl3pPr marL="1097280">
              <a:defRPr sz="1800">
                <a:latin typeface="+mn-lt"/>
              </a:defRPr>
            </a:lvl3pPr>
            <a:lvl4pPr marL="1463040" indent="-304792">
              <a:buFont typeface="Wingdings" panose="05000000000000000000" pitchFamily="2" charset="2"/>
              <a:buChar char="§"/>
              <a:defRPr sz="1600">
                <a:latin typeface="+mn-lt"/>
              </a:defRPr>
            </a:lvl4pPr>
            <a:lvl5pPr marL="1828800" indent="-304792">
              <a:buFont typeface="Wingdings" panose="05000000000000000000" pitchFamily="2" charset="2"/>
              <a:buChar char="ü"/>
              <a:defRPr sz="14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962797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3_사용자 지정 레이아웃">
    <p:spTree>
      <p:nvGrpSpPr>
        <p:cNvPr id="1" name=""/>
        <p:cNvGrpSpPr/>
        <p:nvPr/>
      </p:nvGrpSpPr>
      <p:grpSpPr>
        <a:xfrm>
          <a:off x="0" y="0"/>
          <a:ext cx="0" cy="0"/>
          <a:chOff x="0" y="0"/>
          <a:chExt cx="0" cy="0"/>
        </a:xfrm>
      </p:grpSpPr>
      <p:pic>
        <p:nvPicPr>
          <p:cNvPr id="2052" name="Picture 4" descr="I:\YISSUE\삼성\그래픽 모티브\아이콘\브랜딩4-1(아이콘)-15.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12192000" cy="700088"/>
          </a:xfrm>
          <a:prstGeom prst="rect">
            <a:avLst/>
          </a:prstGeom>
          <a:noFill/>
          <a:extLst>
            <a:ext uri="{909E8E84-426E-40DD-AFC4-6F175D3DCCD1}">
              <a14:hiddenFill xmlns:a14="http://schemas.microsoft.com/office/drawing/2010/main">
                <a:solidFill>
                  <a:srgbClr val="FFFFFF"/>
                </a:solidFill>
              </a14:hiddenFill>
            </a:ext>
          </a:extLst>
        </p:spPr>
      </p:pic>
      <p:sp>
        <p:nvSpPr>
          <p:cNvPr id="7" name="직사각형 6"/>
          <p:cNvSpPr/>
          <p:nvPr/>
        </p:nvSpPr>
        <p:spPr>
          <a:xfrm>
            <a:off x="2" y="6312221"/>
            <a:ext cx="11315700" cy="45719"/>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2" name="직사각형 11"/>
          <p:cNvSpPr/>
          <p:nvPr/>
        </p:nvSpPr>
        <p:spPr>
          <a:xfrm>
            <a:off x="11417301" y="6312219"/>
            <a:ext cx="233891" cy="45720"/>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3" name="직사각형 12"/>
          <p:cNvSpPr/>
          <p:nvPr/>
        </p:nvSpPr>
        <p:spPr>
          <a:xfrm>
            <a:off x="11744326" y="6312219"/>
            <a:ext cx="116945" cy="45720"/>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4" name="직사각형 13"/>
          <p:cNvSpPr/>
          <p:nvPr/>
        </p:nvSpPr>
        <p:spPr>
          <a:xfrm>
            <a:off x="11943557" y="6312219"/>
            <a:ext cx="60959" cy="45720"/>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0" name="TextBox 9"/>
          <p:cNvSpPr txBox="1"/>
          <p:nvPr/>
        </p:nvSpPr>
        <p:spPr>
          <a:xfrm>
            <a:off x="5905333" y="6440851"/>
            <a:ext cx="494046" cy="338554"/>
          </a:xfrm>
          <a:prstGeom prst="rect">
            <a:avLst/>
          </a:prstGeom>
          <a:noFill/>
        </p:spPr>
        <p:txBody>
          <a:bodyPr wrap="none" rtlCol="0">
            <a:spAutoFit/>
          </a:bodyPr>
          <a:lstStyle/>
          <a:p>
            <a:pPr algn="ctr"/>
            <a:fld id="{260E2A6B-A809-4840-BF14-8648BC0BDF87}" type="slidenum">
              <a:rPr lang="id-ID" sz="1600" b="0" i="0" smtClean="0">
                <a:solidFill>
                  <a:schemeClr val="bg1">
                    <a:lumMod val="50000"/>
                  </a:schemeClr>
                </a:solidFill>
                <a:latin typeface="+mn-ea"/>
                <a:ea typeface="+mn-ea"/>
                <a:cs typeface="Titillium" charset="0"/>
              </a:rPr>
              <a:pPr algn="ctr"/>
              <a:t>‹#›</a:t>
            </a:fld>
            <a:r>
              <a:rPr lang="en-US" sz="1600" b="0" i="0" dirty="0">
                <a:solidFill>
                  <a:schemeClr val="bg1">
                    <a:lumMod val="50000"/>
                  </a:schemeClr>
                </a:solidFill>
                <a:latin typeface="+mn-ea"/>
                <a:ea typeface="+mn-ea"/>
                <a:cs typeface="Titillium" charset="0"/>
              </a:rPr>
              <a:t> </a:t>
            </a:r>
            <a:endParaRPr lang="en-US" sz="1600" b="0" i="0" baseline="0" dirty="0">
              <a:solidFill>
                <a:schemeClr val="bg1">
                  <a:lumMod val="50000"/>
                </a:schemeClr>
              </a:solidFill>
              <a:latin typeface="+mn-ea"/>
              <a:ea typeface="+mn-ea"/>
              <a:cs typeface="Titillium" charset="0"/>
            </a:endParaRPr>
          </a:p>
        </p:txBody>
      </p:sp>
      <p:sp>
        <p:nvSpPr>
          <p:cNvPr id="2" name="Title 1"/>
          <p:cNvSpPr>
            <a:spLocks noGrp="1"/>
          </p:cNvSpPr>
          <p:nvPr>
            <p:ph type="title"/>
          </p:nvPr>
        </p:nvSpPr>
        <p:spPr>
          <a:xfrm>
            <a:off x="300318" y="114299"/>
            <a:ext cx="11704198" cy="585789"/>
          </a:xfrm>
          <a:prstGeom prst="rect">
            <a:avLst/>
          </a:prstGeom>
        </p:spPr>
        <p:txBody>
          <a:bodyPr/>
          <a:lstStyle>
            <a:lvl1pPr>
              <a:defRPr sz="3200" b="1">
                <a:solidFill>
                  <a:schemeClr val="bg1"/>
                </a:solidFill>
                <a:latin typeface="BernhardFashion BT" pitchFamily="2" charset="0"/>
              </a:defRPr>
            </a:lvl1pPr>
          </a:lstStyle>
          <a:p>
            <a:r>
              <a:rPr lang="en-US"/>
              <a:t>Click to edit Master title style</a:t>
            </a:r>
            <a:endParaRPr lang="en-US" dirty="0"/>
          </a:p>
        </p:txBody>
      </p:sp>
      <p:sp>
        <p:nvSpPr>
          <p:cNvPr id="4" name="Content Placeholder 3"/>
          <p:cNvSpPr>
            <a:spLocks noGrp="1"/>
          </p:cNvSpPr>
          <p:nvPr>
            <p:ph sz="quarter" idx="10"/>
          </p:nvPr>
        </p:nvSpPr>
        <p:spPr>
          <a:xfrm>
            <a:off x="300038" y="839788"/>
            <a:ext cx="11704637" cy="5386387"/>
          </a:xfrm>
          <a:prstGeom prst="rect">
            <a:avLst/>
          </a:prstGeom>
        </p:spPr>
        <p:txBody>
          <a:bodyPr/>
          <a:lstStyle>
            <a:lvl1pPr marL="304792" indent="-304792" latinLnBrk="0">
              <a:buFont typeface="Courier New" panose="02070309020205020404" pitchFamily="49" charset="0"/>
              <a:buChar char="o"/>
              <a:defRPr sz="2400">
                <a:latin typeface="+mn-lt"/>
              </a:defRPr>
            </a:lvl1pPr>
            <a:lvl2pPr marL="731520" indent="-304792" latinLnBrk="0">
              <a:buFont typeface="Calibri" panose="020F0502020204030204" pitchFamily="34" charset="0"/>
              <a:buChar char="□"/>
              <a:defRPr sz="2000">
                <a:latin typeface="+mn-lt"/>
              </a:defRPr>
            </a:lvl2pPr>
            <a:lvl3pPr marL="1097280" latinLnBrk="0">
              <a:defRPr sz="1800">
                <a:latin typeface="+mn-lt"/>
              </a:defRPr>
            </a:lvl3pPr>
            <a:lvl4pPr marL="1463040" indent="-304792" latinLnBrk="0">
              <a:buFont typeface="Wingdings" panose="05000000000000000000" pitchFamily="2" charset="2"/>
              <a:buChar char="§"/>
              <a:defRPr sz="1600">
                <a:latin typeface="+mn-lt"/>
              </a:defRPr>
            </a:lvl4pPr>
            <a:lvl5pPr marL="1828800" indent="-304792" latinLnBrk="0">
              <a:buFont typeface="Wingdings" panose="05000000000000000000" pitchFamily="2" charset="2"/>
              <a:buChar char="ü"/>
              <a:defRPr sz="14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63111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489BF98-B95D-4FA1-882A-EF1E65C4327A}" type="datetimeFigureOut">
              <a:rPr lang="en-US" smtClean="0"/>
              <a:t>03/22/2019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8CAC37-3ED0-4ED4-B586-9E19FC592731}" type="slidenum">
              <a:rPr lang="en-US" smtClean="0"/>
              <a:t>‹#›</a:t>
            </a:fld>
            <a:endParaRPr lang="en-US"/>
          </a:p>
        </p:txBody>
      </p:sp>
    </p:spTree>
    <p:extLst>
      <p:ext uri="{BB962C8B-B14F-4D97-AF65-F5344CB8AC3E}">
        <p14:creationId xmlns:p14="http://schemas.microsoft.com/office/powerpoint/2010/main" val="36980329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간지">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rotWithShape="1">
          <a:blip r:embed="rId2" cstate="email">
            <a:extLst>
              <a:ext uri="{BEBA8EAE-BF5A-486C-A8C5-ECC9F3942E4B}">
                <a14:imgProps xmlns:a14="http://schemas.microsoft.com/office/drawing/2010/main">
                  <a14:imgLayer r:embed="rId3">
                    <a14:imgEffect>
                      <a14:sharpenSoften amount="-80000"/>
                    </a14:imgEffect>
                  </a14:imgLayer>
                </a14:imgProps>
              </a:ext>
              <a:ext uri="{28A0092B-C50C-407E-A947-70E740481C1C}">
                <a14:useLocalDpi xmlns:a14="http://schemas.microsoft.com/office/drawing/2010/main"/>
              </a:ext>
            </a:extLst>
          </a:blip>
          <a:srcRect t="15237"/>
          <a:stretch/>
        </p:blipFill>
        <p:spPr bwMode="auto">
          <a:xfrm>
            <a:off x="-16272" y="0"/>
            <a:ext cx="12208272" cy="6889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그림 2"/>
          <p:cNvPicPr>
            <a:picLocks noChangeAspect="1"/>
          </p:cNvPicPr>
          <p:nvPr/>
        </p:nvPicPr>
        <p:blipFill rotWithShape="1">
          <a:blip r:embed="rId4" cstate="email">
            <a:extLst>
              <a:ext uri="{BEBA8EAE-BF5A-486C-A8C5-ECC9F3942E4B}">
                <a14:imgProps xmlns:a14="http://schemas.microsoft.com/office/drawing/2010/main">
                  <a14:imgLayer r:embed="rId5">
                    <a14:imgEffect>
                      <a14:backgroundRemoval t="0" b="100000" l="0" r="100000">
                        <a14:foregroundMark x1="39271" y1="12817" x2="23303" y2="38152"/>
                        <a14:foregroundMark x1="45767" y1="1714" x2="45977" y2="4694"/>
                        <a14:foregroundMark x1="57963" y1="6632" x2="53269" y2="12966"/>
                        <a14:foregroundMark x1="45977" y1="4471" x2="53269" y2="12817"/>
                        <a14:foregroundMark x1="7879" y1="75931" x2="22883" y2="57079"/>
                        <a14:foregroundMark x1="6748" y1="78092" x2="3856" y2="99404"/>
                        <a14:foregroundMark x1="13160" y1="68554" x2="13705" y2="67958"/>
                        <a14:foregroundMark x1="14082" y1="67511" x2="20327" y2="59687"/>
                        <a14:foregroundMark x1="7754" y1="75857" x2="7586" y2="76751"/>
                        <a14:foregroundMark x1="6580" y1="77869" x2="7628" y2="76677"/>
                        <a14:foregroundMark x1="8927" y1="73994" x2="10017" y2="72727"/>
                        <a14:foregroundMark x1="18483" y1="69598" x2="30595" y2="56334"/>
                        <a14:foregroundMark x1="95557" y1="58048" x2="95390" y2="56259"/>
                        <a14:foregroundMark x1="98952" y1="74292" x2="99162" y2="75708"/>
                        <a14:foregroundMark x1="87301" y1="71535" x2="96438" y2="78987"/>
                        <a14:foregroundMark x1="99371" y1="88674" x2="99581" y2="99329"/>
                        <a14:foregroundMark x1="69656" y1="68629" x2="84870" y2="61848"/>
                        <a14:foregroundMark x1="41282" y1="77571" x2="40486" y2="89046"/>
                        <a14:foregroundMark x1="43336" y1="78689" x2="59095" y2="85171"/>
                        <a14:foregroundMark x1="38684" y1="90537" x2="98156" y2="94113"/>
                        <a14:foregroundMark x1="18064" y1="74143" x2="30302" y2="61326"/>
                        <a14:backgroundMark x1="22213" y1="40313" x2="21961" y2="43815"/>
                        <a14:backgroundMark x1="20788" y1="48659" x2="19573" y2="59165"/>
                        <a14:backgroundMark x1="19321" y1="60507" x2="6790" y2="76080"/>
                        <a14:backgroundMark x1="6664" y1="75484" x2="3479" y2="99925"/>
                      </a14:backgroundRemoval>
                    </a14:imgEffect>
                    <a14:imgEffect>
                      <a14:colorTemperature colorTemp="4700"/>
                    </a14:imgEffect>
                  </a14:imgLayer>
                </a14:imgProps>
              </a:ext>
              <a:ext uri="{28A0092B-C50C-407E-A947-70E740481C1C}">
                <a14:useLocalDpi xmlns:a14="http://schemas.microsoft.com/office/drawing/2010/main"/>
              </a:ext>
            </a:extLst>
          </a:blip>
          <a:srcRect b="30683"/>
          <a:stretch/>
        </p:blipFill>
        <p:spPr>
          <a:xfrm>
            <a:off x="1122469" y="2529851"/>
            <a:ext cx="9068163" cy="4389109"/>
          </a:xfrm>
          <a:prstGeom prst="rect">
            <a:avLst/>
          </a:prstGeom>
          <a:effectLst>
            <a:softEdge rad="31750"/>
          </a:effectLst>
        </p:spPr>
      </p:pic>
      <p:sp>
        <p:nvSpPr>
          <p:cNvPr id="7" name="Rectangle 4"/>
          <p:cNvSpPr/>
          <p:nvPr userDrawn="1"/>
        </p:nvSpPr>
        <p:spPr>
          <a:xfrm>
            <a:off x="-30480" y="10160"/>
            <a:ext cx="12222480" cy="6883936"/>
          </a:xfrm>
          <a:prstGeom prst="rect">
            <a:avLst/>
          </a:prstGeom>
          <a:solidFill>
            <a:srgbClr val="003399">
              <a:alpha val="55000"/>
            </a:srgbClr>
          </a:solidFill>
          <a:ln w="25400" cap="flat" cmpd="sng" algn="ctr">
            <a:noFill/>
            <a:prstDash val="solid"/>
          </a:ln>
          <a:effectLst/>
        </p:spPr>
        <p:txBody>
          <a:bodyPr rtlCol="0" anchor="ctr"/>
          <a:lstStyle/>
          <a:p>
            <a:pPr algn="ctr" latinLnBrk="0">
              <a:defRPr/>
            </a:pPr>
            <a:endParaRPr lang="en-US" sz="4267" kern="0" dirty="0">
              <a:solidFill>
                <a:sysClr val="window" lastClr="FFFFFF">
                  <a:lumMod val="85000"/>
                </a:sysClr>
              </a:solidFill>
              <a:latin typeface="Calibri"/>
            </a:endParaRPr>
          </a:p>
        </p:txBody>
      </p:sp>
    </p:spTree>
    <p:extLst>
      <p:ext uri="{BB962C8B-B14F-4D97-AF65-F5344CB8AC3E}">
        <p14:creationId xmlns:p14="http://schemas.microsoft.com/office/powerpoint/2010/main" val="26154151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사용자 지정 레이아웃">
    <p:spTree>
      <p:nvGrpSpPr>
        <p:cNvPr id="1" name=""/>
        <p:cNvGrpSpPr/>
        <p:nvPr/>
      </p:nvGrpSpPr>
      <p:grpSpPr>
        <a:xfrm>
          <a:off x="0" y="0"/>
          <a:ext cx="0" cy="0"/>
          <a:chOff x="0" y="0"/>
          <a:chExt cx="0" cy="0"/>
        </a:xfrm>
      </p:grpSpPr>
      <p:sp>
        <p:nvSpPr>
          <p:cNvPr id="4" name="Rectangle 6"/>
          <p:cNvSpPr/>
          <p:nvPr/>
        </p:nvSpPr>
        <p:spPr>
          <a:xfrm>
            <a:off x="-1" y="0"/>
            <a:ext cx="12192001" cy="6866891"/>
          </a:xfrm>
          <a:prstGeom prst="rect">
            <a:avLst/>
          </a:prstGeom>
          <a:gradFill flip="none" rotWithShape="1">
            <a:gsLst>
              <a:gs pos="84000">
                <a:schemeClr val="bg1">
                  <a:lumMod val="100000"/>
                </a:schemeClr>
              </a:gs>
              <a:gs pos="100000">
                <a:schemeClr val="bg1">
                  <a:lumMod val="85000"/>
                </a:schemeClr>
              </a:gs>
              <a:gs pos="0">
                <a:schemeClr val="bg1">
                  <a:lumMod val="9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5" tIns="60959" rIns="121915" bIns="60959" rtlCol="0" anchor="ctr"/>
          <a:lstStyle/>
          <a:p>
            <a:pPr algn="ctr" defTabSz="914273"/>
            <a:endParaRPr lang="en-US" sz="1867">
              <a:solidFill>
                <a:prstClr val="white"/>
              </a:solidFill>
            </a:endParaRPr>
          </a:p>
        </p:txBody>
      </p:sp>
    </p:spTree>
    <p:extLst>
      <p:ext uri="{BB962C8B-B14F-4D97-AF65-F5344CB8AC3E}">
        <p14:creationId xmlns:p14="http://schemas.microsoft.com/office/powerpoint/2010/main" val="20571938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사용자 지정 레이아웃">
    <p:spTree>
      <p:nvGrpSpPr>
        <p:cNvPr id="1" name=""/>
        <p:cNvGrpSpPr/>
        <p:nvPr/>
      </p:nvGrpSpPr>
      <p:grpSpPr>
        <a:xfrm>
          <a:off x="0" y="0"/>
          <a:ext cx="0" cy="0"/>
          <a:chOff x="0" y="0"/>
          <a:chExt cx="0" cy="0"/>
        </a:xfrm>
      </p:grpSpPr>
      <p:sp>
        <p:nvSpPr>
          <p:cNvPr id="2" name="Text Box 5"/>
          <p:cNvSpPr txBox="1">
            <a:spLocks noChangeArrowheads="1"/>
          </p:cNvSpPr>
          <p:nvPr userDrawn="1"/>
        </p:nvSpPr>
        <p:spPr bwMode="auto">
          <a:xfrm>
            <a:off x="11492837" y="6591481"/>
            <a:ext cx="719403" cy="268355"/>
          </a:xfrm>
          <a:prstGeom prst="rect">
            <a:avLst/>
          </a:prstGeom>
          <a:noFill/>
          <a:ln w="9525">
            <a:noFill/>
            <a:miter lim="800000"/>
            <a:headEnd/>
            <a:tailEnd/>
          </a:ln>
          <a:effectLst/>
        </p:spPr>
        <p:txBody>
          <a:bodyPr wrap="square" lIns="0" tIns="41440" rIns="0" bIns="41440">
            <a:spAutoFit/>
          </a:bodyPr>
          <a:lstStyle>
            <a:lvl1pPr defTabSz="957263" eaLnBrk="0" hangingPunct="0">
              <a:defRPr kumimoji="1">
                <a:solidFill>
                  <a:schemeClr val="tx1"/>
                </a:solidFill>
                <a:latin typeface="Arial" charset="0"/>
                <a:ea typeface="굴림" pitchFamily="50" charset="-127"/>
              </a:defRPr>
            </a:lvl1pPr>
            <a:lvl2pPr marL="742950" indent="-285750" defTabSz="957263" eaLnBrk="0" hangingPunct="0">
              <a:defRPr kumimoji="1">
                <a:solidFill>
                  <a:schemeClr val="tx1"/>
                </a:solidFill>
                <a:latin typeface="Arial" charset="0"/>
                <a:ea typeface="굴림" pitchFamily="50" charset="-127"/>
              </a:defRPr>
            </a:lvl2pPr>
            <a:lvl3pPr marL="1143000" indent="-228600" defTabSz="957263" eaLnBrk="0" hangingPunct="0">
              <a:defRPr kumimoji="1">
                <a:solidFill>
                  <a:schemeClr val="tx1"/>
                </a:solidFill>
                <a:latin typeface="Arial" charset="0"/>
                <a:ea typeface="굴림" pitchFamily="50" charset="-127"/>
              </a:defRPr>
            </a:lvl3pPr>
            <a:lvl4pPr marL="1600200" indent="-228600" defTabSz="957263" eaLnBrk="0" hangingPunct="0">
              <a:defRPr kumimoji="1">
                <a:solidFill>
                  <a:schemeClr val="tx1"/>
                </a:solidFill>
                <a:latin typeface="Arial" charset="0"/>
                <a:ea typeface="굴림" pitchFamily="50" charset="-127"/>
              </a:defRPr>
            </a:lvl4pPr>
            <a:lvl5pPr marL="2057400" indent="-228600" defTabSz="957263" eaLnBrk="0" hangingPunct="0">
              <a:defRPr kumimoji="1">
                <a:solidFill>
                  <a:schemeClr val="tx1"/>
                </a:solidFill>
                <a:latin typeface="Arial" charset="0"/>
                <a:ea typeface="굴림" pitchFamily="50" charset="-127"/>
              </a:defRPr>
            </a:lvl5pPr>
            <a:lvl6pPr marL="2514600" indent="-228600" defTabSz="957263" eaLnBrk="0" fontAlgn="base" hangingPunct="0">
              <a:spcBef>
                <a:spcPct val="0"/>
              </a:spcBef>
              <a:spcAft>
                <a:spcPct val="0"/>
              </a:spcAft>
              <a:defRPr kumimoji="1">
                <a:solidFill>
                  <a:schemeClr val="tx1"/>
                </a:solidFill>
                <a:latin typeface="Arial" charset="0"/>
                <a:ea typeface="굴림" pitchFamily="50" charset="-127"/>
              </a:defRPr>
            </a:lvl6pPr>
            <a:lvl7pPr marL="2971800" indent="-228600" defTabSz="957263" eaLnBrk="0" fontAlgn="base" hangingPunct="0">
              <a:spcBef>
                <a:spcPct val="0"/>
              </a:spcBef>
              <a:spcAft>
                <a:spcPct val="0"/>
              </a:spcAft>
              <a:defRPr kumimoji="1">
                <a:solidFill>
                  <a:schemeClr val="tx1"/>
                </a:solidFill>
                <a:latin typeface="Arial" charset="0"/>
                <a:ea typeface="굴림" pitchFamily="50" charset="-127"/>
              </a:defRPr>
            </a:lvl7pPr>
            <a:lvl8pPr marL="3429000" indent="-228600" defTabSz="957263" eaLnBrk="0" fontAlgn="base" hangingPunct="0">
              <a:spcBef>
                <a:spcPct val="0"/>
              </a:spcBef>
              <a:spcAft>
                <a:spcPct val="0"/>
              </a:spcAft>
              <a:defRPr kumimoji="1">
                <a:solidFill>
                  <a:schemeClr val="tx1"/>
                </a:solidFill>
                <a:latin typeface="Arial" charset="0"/>
                <a:ea typeface="굴림" pitchFamily="50" charset="-127"/>
              </a:defRPr>
            </a:lvl8pPr>
            <a:lvl9pPr marL="3886200" indent="-228600" defTabSz="957263" eaLnBrk="0" fontAlgn="base" hangingPunct="0">
              <a:spcBef>
                <a:spcPct val="0"/>
              </a:spcBef>
              <a:spcAft>
                <a:spcPct val="0"/>
              </a:spcAft>
              <a:defRPr kumimoji="1">
                <a:solidFill>
                  <a:schemeClr val="tx1"/>
                </a:solidFill>
                <a:latin typeface="Arial" charset="0"/>
                <a:ea typeface="굴림" pitchFamily="50" charset="-127"/>
              </a:defRPr>
            </a:lvl9pPr>
          </a:lstStyle>
          <a:p>
            <a:pPr algn="ctr" eaLnBrk="1" hangingPunct="1">
              <a:defRPr/>
            </a:pPr>
            <a:fld id="{2E963571-07F4-403C-B728-654AA7503A0C}" type="slidenum">
              <a:rPr lang="ko-KR" altLang="en-US" sz="1200" smtClean="0">
                <a:solidFill>
                  <a:prstClr val="white">
                    <a:lumMod val="65000"/>
                    <a:alpha val="99000"/>
                  </a:prstClr>
                </a:solidFill>
                <a:latin typeface="삼성긴고딕 Medium" panose="020B0600000101010101" pitchFamily="50" charset="-127"/>
                <a:ea typeface="삼성긴고딕 Medium" panose="020B0600000101010101" pitchFamily="50" charset="-127"/>
              </a:rPr>
              <a:pPr algn="ctr" eaLnBrk="1" hangingPunct="1">
                <a:defRPr/>
              </a:pPr>
              <a:t>‹#›</a:t>
            </a:fld>
            <a:r>
              <a:rPr lang="ko-KR" altLang="en-US" sz="1200" dirty="0">
                <a:solidFill>
                  <a:prstClr val="white">
                    <a:lumMod val="65000"/>
                    <a:alpha val="99000"/>
                  </a:prstClr>
                </a:solidFill>
                <a:latin typeface="삼성긴고딕 Medium" panose="020B0600000101010101" pitchFamily="50" charset="-127"/>
                <a:ea typeface="삼성긴고딕 Medium" panose="020B0600000101010101" pitchFamily="50" charset="-127"/>
              </a:rPr>
              <a:t> </a:t>
            </a:r>
            <a:r>
              <a:rPr lang="en-US" altLang="ko-KR" sz="1200" dirty="0">
                <a:solidFill>
                  <a:prstClr val="white">
                    <a:lumMod val="65000"/>
                    <a:alpha val="99000"/>
                  </a:prstClr>
                </a:solidFill>
                <a:latin typeface="삼성긴고딕 Medium" panose="020B0600000101010101" pitchFamily="50" charset="-127"/>
                <a:ea typeface="삼성긴고딕 Medium" panose="020B0600000101010101" pitchFamily="50" charset="-127"/>
              </a:rPr>
              <a:t>/41</a:t>
            </a:r>
          </a:p>
        </p:txBody>
      </p:sp>
      <p:sp>
        <p:nvSpPr>
          <p:cNvPr id="3" name="제목 1"/>
          <p:cNvSpPr txBox="1">
            <a:spLocks/>
          </p:cNvSpPr>
          <p:nvPr userDrawn="1"/>
        </p:nvSpPr>
        <p:spPr>
          <a:xfrm>
            <a:off x="351112" y="167218"/>
            <a:ext cx="11515689" cy="596900"/>
          </a:xfrm>
          <a:prstGeom prst="rect">
            <a:avLst/>
          </a:prstGeom>
        </p:spPr>
        <p:txBody>
          <a:bodyPr/>
          <a:lstStyle>
            <a:lvl1pPr algn="ctr" defTabSz="843987" rtl="0" eaLnBrk="1" latinLnBrk="1" hangingPunct="1">
              <a:spcBef>
                <a:spcPct val="0"/>
              </a:spcBef>
              <a:buNone/>
              <a:defRPr sz="4100" kern="1200">
                <a:solidFill>
                  <a:schemeClr val="tx1"/>
                </a:solidFill>
                <a:latin typeface="+mj-lt"/>
                <a:ea typeface="+mj-ea"/>
                <a:cs typeface="+mj-cs"/>
              </a:defRPr>
            </a:lvl1pPr>
          </a:lstStyle>
          <a:p>
            <a:pPr algn="l"/>
            <a:endParaRPr lang="ko-KR" altLang="en-US" sz="2667" b="1" spc="57" dirty="0">
              <a:solidFill>
                <a:prstClr val="black">
                  <a:alpha val="99000"/>
                </a:prstClr>
              </a:solidFill>
              <a:latin typeface="삼성긴고딕 Medium" panose="020B0600000101010101" pitchFamily="50" charset="-127"/>
              <a:ea typeface="삼성긴고딕 Medium" panose="020B0600000101010101" pitchFamily="50" charset="-127"/>
            </a:endParaRPr>
          </a:p>
        </p:txBody>
      </p:sp>
      <p:sp>
        <p:nvSpPr>
          <p:cNvPr id="4" name="Rectangle 95"/>
          <p:cNvSpPr/>
          <p:nvPr userDrawn="1"/>
        </p:nvSpPr>
        <p:spPr>
          <a:xfrm>
            <a:off x="239348" y="217184"/>
            <a:ext cx="101603" cy="480000"/>
          </a:xfrm>
          <a:prstGeom prst="rect">
            <a:avLst/>
          </a:prstGeom>
          <a:solidFill>
            <a:srgbClr val="0000FF"/>
          </a:solidFill>
          <a:ln w="25400" cap="flat" cmpd="sng" algn="ctr">
            <a:noFill/>
            <a:prstDash val="solid"/>
          </a:ln>
          <a:effectLst/>
        </p:spPr>
        <p:txBody>
          <a:bodyPr rtlCol="0" anchor="ctr"/>
          <a:lstStyle/>
          <a:p>
            <a:pPr algn="ctr" latinLnBrk="0">
              <a:defRPr/>
            </a:pPr>
            <a:endParaRPr lang="en-US" sz="2400" kern="0">
              <a:solidFill>
                <a:sysClr val="window" lastClr="FFFFFF"/>
              </a:solidFill>
              <a:latin typeface="Calibri"/>
            </a:endParaRPr>
          </a:p>
        </p:txBody>
      </p:sp>
      <p:sp>
        <p:nvSpPr>
          <p:cNvPr id="5" name="제목 1"/>
          <p:cNvSpPr>
            <a:spLocks noGrp="1"/>
          </p:cNvSpPr>
          <p:nvPr>
            <p:ph type="title"/>
          </p:nvPr>
        </p:nvSpPr>
        <p:spPr>
          <a:xfrm>
            <a:off x="431371" y="167503"/>
            <a:ext cx="11660593" cy="596847"/>
          </a:xfrm>
          <a:prstGeom prst="rect">
            <a:avLst/>
          </a:prstGeom>
        </p:spPr>
        <p:txBody>
          <a:bodyPr lIns="68572" tIns="34286" rIns="68572" bIns="34286" anchor="ctr" anchorCtr="0">
            <a:noAutofit/>
          </a:bodyPr>
          <a:lstStyle>
            <a:lvl1pPr algn="l">
              <a:defRPr sz="2667" b="1" spc="57" baseline="0">
                <a:solidFill>
                  <a:schemeClr val="tx1">
                    <a:alpha val="99000"/>
                  </a:schemeClr>
                </a:solidFill>
                <a:latin typeface="삼성긴고딕 Medium" panose="020B0600000101010101" pitchFamily="50" charset="-127"/>
                <a:ea typeface="삼성긴고딕 Medium" panose="020B0600000101010101" pitchFamily="50" charset="-127"/>
              </a:defRPr>
            </a:lvl1pPr>
          </a:lstStyle>
          <a:p>
            <a:r>
              <a:rPr lang="en-US" altLang="ko-KR"/>
              <a:t>Click to edit Master title style</a:t>
            </a:r>
            <a:endParaRPr lang="ko-KR" altLang="en-US" dirty="0"/>
          </a:p>
        </p:txBody>
      </p:sp>
      <p:pic>
        <p:nvPicPr>
          <p:cNvPr id="3074"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0916839" y="255561"/>
            <a:ext cx="1116207" cy="33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9692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사용자 지정 레이아웃">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5275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70437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1219170" rtl="0" eaLnBrk="1" latinLnBrk="1" hangingPunct="1">
        <a:lnSpc>
          <a:spcPct val="90000"/>
        </a:lnSpc>
        <a:spcBef>
          <a:spcPct val="0"/>
        </a:spcBef>
        <a:buNone/>
        <a:defRPr sz="4800" b="1" i="0" kern="1200">
          <a:solidFill>
            <a:schemeClr val="tx1"/>
          </a:solidFill>
          <a:latin typeface="+mj-ea"/>
          <a:ea typeface="+mj-ea"/>
          <a:cs typeface="Noto Sans CJK KR" charset="-127"/>
        </a:defRPr>
      </a:lvl1pPr>
    </p:titleStyle>
    <p:bodyStyle>
      <a:lvl1pPr marL="304792" indent="-304792" algn="l" defTabSz="1219170" rtl="0" eaLnBrk="1" latinLnBrk="1" hangingPunct="1">
        <a:lnSpc>
          <a:spcPct val="90000"/>
        </a:lnSpc>
        <a:spcBef>
          <a:spcPts val="1333"/>
        </a:spcBef>
        <a:buFont typeface="Arial" panose="020B0604020202020204" pitchFamily="34" charset="0"/>
        <a:buChar char="•"/>
        <a:defRPr sz="2667" kern="1200">
          <a:solidFill>
            <a:schemeClr val="tx1"/>
          </a:solidFill>
          <a:latin typeface="+mn-ea"/>
          <a:ea typeface="+mn-ea"/>
          <a:cs typeface="Noto Sans CJK KR" charset="-127"/>
        </a:defRPr>
      </a:lvl1pPr>
      <a:lvl2pPr marL="914377" indent="-304792" algn="l" defTabSz="1219170" rtl="0" eaLnBrk="1" latinLnBrk="1" hangingPunct="1">
        <a:lnSpc>
          <a:spcPct val="90000"/>
        </a:lnSpc>
        <a:spcBef>
          <a:spcPts val="667"/>
        </a:spcBef>
        <a:buFont typeface="Arial" panose="020B0604020202020204" pitchFamily="34" charset="0"/>
        <a:buChar char="•"/>
        <a:defRPr sz="2400" kern="1200">
          <a:solidFill>
            <a:schemeClr val="tx1"/>
          </a:solidFill>
          <a:latin typeface="+mn-ea"/>
          <a:ea typeface="+mn-ea"/>
          <a:cs typeface="Noto Sans CJK KR" charset="-127"/>
        </a:defRPr>
      </a:lvl2pPr>
      <a:lvl3pPr marL="1523962" indent="-304792" algn="l" defTabSz="1219170" rtl="0" eaLnBrk="1" latinLnBrk="1" hangingPunct="1">
        <a:lnSpc>
          <a:spcPct val="90000"/>
        </a:lnSpc>
        <a:spcBef>
          <a:spcPts val="667"/>
        </a:spcBef>
        <a:buFont typeface="Arial" panose="020B0604020202020204" pitchFamily="34" charset="0"/>
        <a:buChar char="•"/>
        <a:defRPr sz="2133" kern="1200">
          <a:solidFill>
            <a:schemeClr val="tx1"/>
          </a:solidFill>
          <a:latin typeface="+mn-ea"/>
          <a:ea typeface="+mn-ea"/>
          <a:cs typeface="Noto Sans CJK KR" charset="-127"/>
        </a:defRPr>
      </a:lvl3pPr>
      <a:lvl4pPr marL="2133547" indent="-304792" algn="l" defTabSz="1219170" rtl="0" eaLnBrk="1" latinLnBrk="1" hangingPunct="1">
        <a:lnSpc>
          <a:spcPct val="90000"/>
        </a:lnSpc>
        <a:spcBef>
          <a:spcPts val="667"/>
        </a:spcBef>
        <a:buFont typeface="Arial" panose="020B0604020202020204" pitchFamily="34" charset="0"/>
        <a:buChar char="•"/>
        <a:defRPr sz="1867" kern="1200">
          <a:solidFill>
            <a:schemeClr val="tx1"/>
          </a:solidFill>
          <a:latin typeface="+mn-ea"/>
          <a:ea typeface="+mn-ea"/>
          <a:cs typeface="Noto Sans CJK KR" charset="-127"/>
        </a:defRPr>
      </a:lvl4pPr>
      <a:lvl5pPr marL="2743131" indent="-304792" algn="l" defTabSz="1219170" rtl="0" eaLnBrk="1" latinLnBrk="1" hangingPunct="1">
        <a:lnSpc>
          <a:spcPct val="90000"/>
        </a:lnSpc>
        <a:spcBef>
          <a:spcPts val="667"/>
        </a:spcBef>
        <a:buFont typeface="Arial" panose="020B0604020202020204" pitchFamily="34" charset="0"/>
        <a:buChar char="•"/>
        <a:defRPr sz="1600" kern="1200">
          <a:solidFill>
            <a:schemeClr val="tx1"/>
          </a:solidFill>
          <a:latin typeface="+mn-ea"/>
          <a:ea typeface="+mn-ea"/>
          <a:cs typeface="Noto Sans CJK KR" charset="-127"/>
        </a:defRPr>
      </a:lvl5pPr>
      <a:lvl6pPr marL="3352716" indent="-304792" algn="l" defTabSz="1219170" rtl="0" eaLnBrk="1" latinLnBrk="1"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1"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1"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1"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1" hangingPunct="1">
        <a:defRPr sz="2400" kern="1200">
          <a:solidFill>
            <a:schemeClr val="tx1"/>
          </a:solidFill>
          <a:latin typeface="+mn-lt"/>
          <a:ea typeface="+mn-ea"/>
          <a:cs typeface="+mn-cs"/>
        </a:defRPr>
      </a:lvl1pPr>
      <a:lvl2pPr marL="609585" algn="l" defTabSz="1219170" rtl="0" eaLnBrk="1" latinLnBrk="1" hangingPunct="1">
        <a:defRPr sz="2400" kern="1200">
          <a:solidFill>
            <a:schemeClr val="tx1"/>
          </a:solidFill>
          <a:latin typeface="+mn-lt"/>
          <a:ea typeface="+mn-ea"/>
          <a:cs typeface="+mn-cs"/>
        </a:defRPr>
      </a:lvl2pPr>
      <a:lvl3pPr marL="1219170" algn="l" defTabSz="1219170" rtl="0" eaLnBrk="1" latinLnBrk="1" hangingPunct="1">
        <a:defRPr sz="2400" kern="1200">
          <a:solidFill>
            <a:schemeClr val="tx1"/>
          </a:solidFill>
          <a:latin typeface="+mn-lt"/>
          <a:ea typeface="+mn-ea"/>
          <a:cs typeface="+mn-cs"/>
        </a:defRPr>
      </a:lvl3pPr>
      <a:lvl4pPr marL="1828754" algn="l" defTabSz="1219170" rtl="0" eaLnBrk="1" latinLnBrk="1" hangingPunct="1">
        <a:defRPr sz="2400" kern="1200">
          <a:solidFill>
            <a:schemeClr val="tx1"/>
          </a:solidFill>
          <a:latin typeface="+mn-lt"/>
          <a:ea typeface="+mn-ea"/>
          <a:cs typeface="+mn-cs"/>
        </a:defRPr>
      </a:lvl4pPr>
      <a:lvl5pPr marL="2438339" algn="l" defTabSz="1219170" rtl="0" eaLnBrk="1" latinLnBrk="1" hangingPunct="1">
        <a:defRPr sz="2400" kern="1200">
          <a:solidFill>
            <a:schemeClr val="tx1"/>
          </a:solidFill>
          <a:latin typeface="+mn-lt"/>
          <a:ea typeface="+mn-ea"/>
          <a:cs typeface="+mn-cs"/>
        </a:defRPr>
      </a:lvl5pPr>
      <a:lvl6pPr marL="3047924" algn="l" defTabSz="1219170" rtl="0" eaLnBrk="1" latinLnBrk="1" hangingPunct="1">
        <a:defRPr sz="2400" kern="1200">
          <a:solidFill>
            <a:schemeClr val="tx1"/>
          </a:solidFill>
          <a:latin typeface="+mn-lt"/>
          <a:ea typeface="+mn-ea"/>
          <a:cs typeface="+mn-cs"/>
        </a:defRPr>
      </a:lvl6pPr>
      <a:lvl7pPr marL="3657509" algn="l" defTabSz="1219170" rtl="0" eaLnBrk="1" latinLnBrk="1" hangingPunct="1">
        <a:defRPr sz="2400" kern="1200">
          <a:solidFill>
            <a:schemeClr val="tx1"/>
          </a:solidFill>
          <a:latin typeface="+mn-lt"/>
          <a:ea typeface="+mn-ea"/>
          <a:cs typeface="+mn-cs"/>
        </a:defRPr>
      </a:lvl7pPr>
      <a:lvl8pPr marL="4267093" algn="l" defTabSz="1219170" rtl="0" eaLnBrk="1" latinLnBrk="1" hangingPunct="1">
        <a:defRPr sz="2400" kern="1200">
          <a:solidFill>
            <a:schemeClr val="tx1"/>
          </a:solidFill>
          <a:latin typeface="+mn-lt"/>
          <a:ea typeface="+mn-ea"/>
          <a:cs typeface="+mn-cs"/>
        </a:defRPr>
      </a:lvl8pPr>
      <a:lvl9pPr marL="4876678" algn="l" defTabSz="1219170" rtl="0" eaLnBrk="1" latinLnBrk="1"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78098754"/>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Lst>
  <p:hf hdr="0" ftr="0" dt="0"/>
  <p:txStyles>
    <p:titleStyle>
      <a:lvl1pPr algn="ctr" defTabSz="1125288" rtl="0" eaLnBrk="1" latinLnBrk="1" hangingPunct="1">
        <a:spcBef>
          <a:spcPct val="0"/>
        </a:spcBef>
        <a:buNone/>
        <a:defRPr sz="5467" kern="1200">
          <a:solidFill>
            <a:schemeClr val="tx1"/>
          </a:solidFill>
          <a:latin typeface="+mj-lt"/>
          <a:ea typeface="+mj-ea"/>
          <a:cs typeface="+mj-cs"/>
        </a:defRPr>
      </a:lvl1pPr>
    </p:titleStyle>
    <p:bodyStyle>
      <a:lvl1pPr marL="421983" indent="-421983" algn="l" defTabSz="1125288" rtl="0" eaLnBrk="1" latinLnBrk="1" hangingPunct="1">
        <a:spcBef>
          <a:spcPct val="20000"/>
        </a:spcBef>
        <a:buFont typeface="Arial" pitchFamily="34" charset="0"/>
        <a:buChar char="•"/>
        <a:defRPr sz="4000" kern="1200">
          <a:solidFill>
            <a:schemeClr val="tx1"/>
          </a:solidFill>
          <a:latin typeface="+mn-lt"/>
          <a:ea typeface="+mn-ea"/>
          <a:cs typeface="+mn-cs"/>
        </a:defRPr>
      </a:lvl1pPr>
      <a:lvl2pPr marL="914296" indent="-351653" algn="l" defTabSz="1125288" rtl="0" eaLnBrk="1" latinLnBrk="1" hangingPunct="1">
        <a:spcBef>
          <a:spcPct val="20000"/>
        </a:spcBef>
        <a:buFont typeface="Arial" pitchFamily="34" charset="0"/>
        <a:buChar char="–"/>
        <a:defRPr sz="3467" kern="1200">
          <a:solidFill>
            <a:schemeClr val="tx1"/>
          </a:solidFill>
          <a:latin typeface="+mn-lt"/>
          <a:ea typeface="+mn-ea"/>
          <a:cs typeface="+mn-cs"/>
        </a:defRPr>
      </a:lvl2pPr>
      <a:lvl3pPr marL="1406609" indent="-281322" algn="l" defTabSz="1125288" rtl="0" eaLnBrk="1" latinLnBrk="1" hangingPunct="1">
        <a:spcBef>
          <a:spcPct val="20000"/>
        </a:spcBef>
        <a:buFont typeface="Arial" pitchFamily="34" charset="0"/>
        <a:buChar char="•"/>
        <a:defRPr sz="2933" kern="1200">
          <a:solidFill>
            <a:schemeClr val="tx1"/>
          </a:solidFill>
          <a:latin typeface="+mn-lt"/>
          <a:ea typeface="+mn-ea"/>
          <a:cs typeface="+mn-cs"/>
        </a:defRPr>
      </a:lvl3pPr>
      <a:lvl4pPr marL="1969253"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4pPr>
      <a:lvl5pPr marL="2531897"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5pPr>
      <a:lvl6pPr marL="309454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6pPr>
      <a:lvl7pPr marL="3657183"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7pPr>
      <a:lvl8pPr marL="4219828"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8pPr>
      <a:lvl9pPr marL="478247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ko-KR"/>
      </a:defPPr>
      <a:lvl1pPr marL="0" algn="l" defTabSz="1125288" rtl="0" eaLnBrk="1" latinLnBrk="1" hangingPunct="1">
        <a:defRPr sz="2267" kern="1200">
          <a:solidFill>
            <a:schemeClr val="tx1"/>
          </a:solidFill>
          <a:latin typeface="+mn-lt"/>
          <a:ea typeface="+mn-ea"/>
          <a:cs typeface="+mn-cs"/>
        </a:defRPr>
      </a:lvl1pPr>
      <a:lvl2pPr marL="562645" algn="l" defTabSz="1125288" rtl="0" eaLnBrk="1" latinLnBrk="1" hangingPunct="1">
        <a:defRPr sz="2267" kern="1200">
          <a:solidFill>
            <a:schemeClr val="tx1"/>
          </a:solidFill>
          <a:latin typeface="+mn-lt"/>
          <a:ea typeface="+mn-ea"/>
          <a:cs typeface="+mn-cs"/>
        </a:defRPr>
      </a:lvl2pPr>
      <a:lvl3pPr marL="1125288" algn="l" defTabSz="1125288" rtl="0" eaLnBrk="1" latinLnBrk="1" hangingPunct="1">
        <a:defRPr sz="2267" kern="1200">
          <a:solidFill>
            <a:schemeClr val="tx1"/>
          </a:solidFill>
          <a:latin typeface="+mn-lt"/>
          <a:ea typeface="+mn-ea"/>
          <a:cs typeface="+mn-cs"/>
        </a:defRPr>
      </a:lvl3pPr>
      <a:lvl4pPr marL="1687931" algn="l" defTabSz="1125288" rtl="0" eaLnBrk="1" latinLnBrk="1" hangingPunct="1">
        <a:defRPr sz="2267" kern="1200">
          <a:solidFill>
            <a:schemeClr val="tx1"/>
          </a:solidFill>
          <a:latin typeface="+mn-lt"/>
          <a:ea typeface="+mn-ea"/>
          <a:cs typeface="+mn-cs"/>
        </a:defRPr>
      </a:lvl4pPr>
      <a:lvl5pPr marL="2250574" algn="l" defTabSz="1125288" rtl="0" eaLnBrk="1" latinLnBrk="1" hangingPunct="1">
        <a:defRPr sz="2267" kern="1200">
          <a:solidFill>
            <a:schemeClr val="tx1"/>
          </a:solidFill>
          <a:latin typeface="+mn-lt"/>
          <a:ea typeface="+mn-ea"/>
          <a:cs typeface="+mn-cs"/>
        </a:defRPr>
      </a:lvl5pPr>
      <a:lvl6pPr marL="2813219" algn="l" defTabSz="1125288" rtl="0" eaLnBrk="1" latinLnBrk="1" hangingPunct="1">
        <a:defRPr sz="2267" kern="1200">
          <a:solidFill>
            <a:schemeClr val="tx1"/>
          </a:solidFill>
          <a:latin typeface="+mn-lt"/>
          <a:ea typeface="+mn-ea"/>
          <a:cs typeface="+mn-cs"/>
        </a:defRPr>
      </a:lvl6pPr>
      <a:lvl7pPr marL="3375862" algn="l" defTabSz="1125288" rtl="0" eaLnBrk="1" latinLnBrk="1" hangingPunct="1">
        <a:defRPr sz="2267" kern="1200">
          <a:solidFill>
            <a:schemeClr val="tx1"/>
          </a:solidFill>
          <a:latin typeface="+mn-lt"/>
          <a:ea typeface="+mn-ea"/>
          <a:cs typeface="+mn-cs"/>
        </a:defRPr>
      </a:lvl7pPr>
      <a:lvl8pPr marL="3938506" algn="l" defTabSz="1125288" rtl="0" eaLnBrk="1" latinLnBrk="1" hangingPunct="1">
        <a:defRPr sz="2267" kern="1200">
          <a:solidFill>
            <a:schemeClr val="tx1"/>
          </a:solidFill>
          <a:latin typeface="+mn-lt"/>
          <a:ea typeface="+mn-ea"/>
          <a:cs typeface="+mn-cs"/>
        </a:defRPr>
      </a:lvl8pPr>
      <a:lvl9pPr marL="4501150" algn="l" defTabSz="1125288" rtl="0" eaLnBrk="1" latinLnBrk="1" hangingPunct="1">
        <a:defRPr sz="22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11.wmf"/><Relationship Id="rId5" Type="http://schemas.openxmlformats.org/officeDocument/2006/relationships/oleObject" Target="../embeddings/oleObject2.bin"/><Relationship Id="rId4" Type="http://schemas.openxmlformats.org/officeDocument/2006/relationships/image" Target="../media/image10.emf"/></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latinLnBrk="0"/>
            <a:r>
              <a:rPr lang="en-US" sz="4000" dirty="0"/>
              <a:t>Study on </a:t>
            </a:r>
            <a:br>
              <a:rPr lang="en-US" sz="4000" dirty="0"/>
            </a:br>
            <a:r>
              <a:rPr lang="en-US" sz="4000" dirty="0"/>
              <a:t>Immersive Media Decoding Interface for </a:t>
            </a:r>
            <a:r>
              <a:rPr lang="en-US" sz="4000" dirty="0" smtClean="0"/>
              <a:t>VVC</a:t>
            </a:r>
            <a:br>
              <a:rPr lang="en-US" sz="4000" dirty="0" smtClean="0"/>
            </a:br>
            <a:r>
              <a:rPr lang="en-US" sz="4000" dirty="0" smtClean="0"/>
              <a:t>(m47925)</a:t>
            </a:r>
            <a:endParaRPr lang="en-US" sz="4000" dirty="0"/>
          </a:p>
        </p:txBody>
      </p:sp>
      <p:sp>
        <p:nvSpPr>
          <p:cNvPr id="5" name="Subtitle 4"/>
          <p:cNvSpPr>
            <a:spLocks noGrp="1"/>
          </p:cNvSpPr>
          <p:nvPr>
            <p:ph type="subTitle" idx="1"/>
          </p:nvPr>
        </p:nvSpPr>
        <p:spPr>
          <a:xfrm>
            <a:off x="7533215" y="4318000"/>
            <a:ext cx="4374155" cy="1914712"/>
          </a:xfrm>
        </p:spPr>
        <p:txBody>
          <a:bodyPr/>
          <a:lstStyle/>
          <a:p>
            <a:r>
              <a:rPr lang="en-US" dirty="0"/>
              <a:t>Youngkwon Lim (Samsung) </a:t>
            </a:r>
          </a:p>
          <a:p>
            <a:r>
              <a:rPr lang="en-US" dirty="0"/>
              <a:t>&amp; Emmanuel Thomas (TNO)</a:t>
            </a:r>
          </a:p>
        </p:txBody>
      </p:sp>
    </p:spTree>
    <p:extLst>
      <p:ext uri="{BB962C8B-B14F-4D97-AF65-F5344CB8AC3E}">
        <p14:creationId xmlns:p14="http://schemas.microsoft.com/office/powerpoint/2010/main" val="42403176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Legacy decoding interface</a:t>
            </a:r>
          </a:p>
        </p:txBody>
      </p:sp>
      <p:sp>
        <p:nvSpPr>
          <p:cNvPr id="5" name="Content Placeholder 4"/>
          <p:cNvSpPr>
            <a:spLocks noGrp="1"/>
          </p:cNvSpPr>
          <p:nvPr>
            <p:ph sz="quarter" idx="10"/>
          </p:nvPr>
        </p:nvSpPr>
        <p:spPr>
          <a:xfrm>
            <a:off x="300038" y="839788"/>
            <a:ext cx="11704637" cy="1285345"/>
          </a:xfrm>
        </p:spPr>
        <p:txBody>
          <a:bodyPr/>
          <a:lstStyle/>
          <a:p>
            <a:r>
              <a:rPr lang="en-US" sz="2000" dirty="0"/>
              <a:t>Access Unit from a single Elementary Stream (same Profile/Level and parameters)</a:t>
            </a:r>
          </a:p>
          <a:p>
            <a:r>
              <a:rPr lang="en-US" sz="2000" dirty="0"/>
              <a:t>Presentation Unit or Composition Unit as a decoded media data for synchronized presentation according to PTS or CTS</a:t>
            </a:r>
          </a:p>
        </p:txBody>
      </p:sp>
      <p:sp>
        <p:nvSpPr>
          <p:cNvPr id="6" name="Rectangle 2"/>
          <p:cNvSpPr>
            <a:spLocks noChangeArrowheads="1"/>
          </p:cNvSpPr>
          <p:nvPr/>
        </p:nvSpPr>
        <p:spPr bwMode="auto">
          <a:xfrm>
            <a:off x="300038" y="176106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967516365"/>
              </p:ext>
            </p:extLst>
          </p:nvPr>
        </p:nvGraphicFramePr>
        <p:xfrm>
          <a:off x="1756012" y="1910835"/>
          <a:ext cx="9749895" cy="2137832"/>
        </p:xfrm>
        <a:graphic>
          <a:graphicData uri="http://schemas.openxmlformats.org/presentationml/2006/ole">
            <mc:AlternateContent xmlns:mc="http://schemas.openxmlformats.org/markup-compatibility/2006">
              <mc:Choice xmlns:v="urn:schemas-microsoft-com:vml" Requires="v">
                <p:oleObj spid="_x0000_s1086" r:id="rId3" imgW="4718160" imgH="2122560" progId="CorelDRAW.Graphic.14">
                  <p:embed/>
                </p:oleObj>
              </mc:Choice>
              <mc:Fallback>
                <p:oleObj r:id="rId3" imgW="4718160" imgH="2122560" progId="CorelDRAW.Graphic.1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6012" y="1910835"/>
                        <a:ext cx="9749895" cy="2137832"/>
                      </a:xfrm>
                      <a:prstGeom prst="rect">
                        <a:avLst/>
                      </a:prstGeom>
                      <a:noFill/>
                    </p:spPr>
                  </p:pic>
                </p:oleObj>
              </mc:Fallback>
            </mc:AlternateContent>
          </a:graphicData>
        </a:graphic>
      </p:graphicFrame>
      <p:sp>
        <p:nvSpPr>
          <p:cNvPr id="8" name="Rectangle 4"/>
          <p:cNvSpPr>
            <a:spLocks noChangeArrowheads="1"/>
          </p:cNvSpPr>
          <p:nvPr/>
        </p:nvSpPr>
        <p:spPr bwMode="auto">
          <a:xfrm>
            <a:off x="1811867" y="3437467"/>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Object 8"/>
          <p:cNvGraphicFramePr>
            <a:graphicFrameLocks noChangeAspect="1"/>
          </p:cNvGraphicFramePr>
          <p:nvPr>
            <p:extLst>
              <p:ext uri="{D42A27DB-BD31-4B8C-83A1-F6EECF244321}">
                <p14:modId xmlns:p14="http://schemas.microsoft.com/office/powerpoint/2010/main" val="4145361103"/>
              </p:ext>
            </p:extLst>
          </p:nvPr>
        </p:nvGraphicFramePr>
        <p:xfrm>
          <a:off x="1811867" y="4164567"/>
          <a:ext cx="8796866" cy="2091795"/>
        </p:xfrm>
        <a:graphic>
          <a:graphicData uri="http://schemas.openxmlformats.org/presentationml/2006/ole">
            <mc:AlternateContent xmlns:mc="http://schemas.openxmlformats.org/markup-compatibility/2006">
              <mc:Choice xmlns:v="urn:schemas-microsoft-com:vml" Requires="v">
                <p:oleObj spid="_x0000_s1087" name="Picture" r:id="rId5" imgW="4829556" imgH="1510284" progId="Word.Picture.8">
                  <p:embed/>
                </p:oleObj>
              </mc:Choice>
              <mc:Fallback>
                <p:oleObj name="Picture" r:id="rId5" imgW="4829556" imgH="1510284" progId="Word.Picture.8">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1867" y="4164567"/>
                        <a:ext cx="8796866" cy="2091795"/>
                      </a:xfrm>
                      <a:prstGeom prst="rect">
                        <a:avLst/>
                      </a:prstGeom>
                      <a:noFill/>
                    </p:spPr>
                  </p:pic>
                </p:oleObj>
              </mc:Fallback>
            </mc:AlternateContent>
          </a:graphicData>
        </a:graphic>
      </p:graphicFrame>
      <p:sp>
        <p:nvSpPr>
          <p:cNvPr id="10" name="Rectangle 5"/>
          <p:cNvSpPr>
            <a:spLocks noChangeArrowheads="1"/>
          </p:cNvSpPr>
          <p:nvPr/>
        </p:nvSpPr>
        <p:spPr bwMode="auto">
          <a:xfrm>
            <a:off x="2742069" y="5910851"/>
            <a:ext cx="656301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ja-JP" sz="1600" i="0" u="none" strike="noStrike" cap="none" normalizeH="0" baseline="0" dirty="0" bmk="_Ref436528739">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Figure 4</a:t>
            </a:r>
            <a:r>
              <a:rPr kumimoji="0" lang="en-US" altLang="ja-JP" sz="1600" i="0" u="none" strike="noStrike" cap="none" normalizeH="0" baseline="0" dirty="0" bmk="_Toc417360998">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ja-JP" sz="1600" i="0" u="none" strike="noStrike" cap="none" normalizeH="0" baseline="0" dirty="0" bmk="_Toc417360998">
                <a:ln>
                  <a:noFill/>
                </a:ln>
                <a:solidFill>
                  <a:schemeClr val="tx1"/>
                </a:solidFill>
                <a:effectLst/>
                <a:latin typeface="Arial" panose="020B0604020202020204" pitchFamily="34" charset="0"/>
                <a:ea typeface="MS Mincho"/>
                <a:cs typeface="Arial" panose="020B0604020202020204" pitchFamily="34" charset="0"/>
              </a:rPr>
              <a:t>—</a:t>
            </a:r>
            <a:r>
              <a:rPr kumimoji="0" lang="en-US" altLang="ja-JP" sz="1600" i="0" u="none" strike="noStrike" cap="none" normalizeH="0" baseline="0" dirty="0" bmk="_Toc417360998">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Flow diagram for the systems (elementary) decoder model</a:t>
            </a:r>
            <a:endParaRPr kumimoji="0" lang="en-US" altLang="ja-JP" sz="3600" i="0" u="none" strike="noStrike" cap="none" normalizeH="0" baseline="0" dirty="0">
              <a:ln>
                <a:noFill/>
              </a:ln>
              <a:solidFill>
                <a:schemeClr val="tx1"/>
              </a:solidFill>
              <a:effectLst/>
              <a:latin typeface="Arial" panose="020B0604020202020204" pitchFamily="34" charset="0"/>
            </a:endParaRPr>
          </a:p>
        </p:txBody>
      </p:sp>
      <p:sp>
        <p:nvSpPr>
          <p:cNvPr id="11" name="Rectangle 10"/>
          <p:cNvSpPr/>
          <p:nvPr/>
        </p:nvSpPr>
        <p:spPr>
          <a:xfrm>
            <a:off x="3056758" y="4048667"/>
            <a:ext cx="5862054" cy="369332"/>
          </a:xfrm>
          <a:prstGeom prst="rect">
            <a:avLst/>
          </a:prstGeom>
        </p:spPr>
        <p:txBody>
          <a:bodyPr wrap="none">
            <a:spAutoFit/>
          </a:bodyPr>
          <a:lstStyle/>
          <a:p>
            <a:r>
              <a:rPr lang="en-GB" dirty="0">
                <a:latin typeface="Times New Roman" panose="02020603050405020304" pitchFamily="18" charset="0"/>
                <a:ea typeface="Times New Roman" panose="02020603050405020304" pitchFamily="18" charset="0"/>
              </a:rPr>
              <a:t>Figure 2-1 – Transport Stream system target decoder notation</a:t>
            </a:r>
            <a:endParaRPr lang="en-US" dirty="0"/>
          </a:p>
        </p:txBody>
      </p:sp>
      <p:sp>
        <p:nvSpPr>
          <p:cNvPr id="12" name="TextBox 11"/>
          <p:cNvSpPr txBox="1"/>
          <p:nvPr/>
        </p:nvSpPr>
        <p:spPr>
          <a:xfrm>
            <a:off x="483693" y="2641197"/>
            <a:ext cx="869149" cy="338554"/>
          </a:xfrm>
          <a:prstGeom prst="rect">
            <a:avLst/>
          </a:prstGeom>
          <a:noFill/>
        </p:spPr>
        <p:txBody>
          <a:bodyPr wrap="none" rtlCol="0">
            <a:spAutoFit/>
          </a:bodyPr>
          <a:lstStyle/>
          <a:p>
            <a:pPr algn="ctr"/>
            <a:r>
              <a:rPr lang="en-US" sz="1600" b="1" i="1" u="sng" dirty="0">
                <a:latin typeface="Times New Roman" panose="02020603050405020304" pitchFamily="18" charset="0"/>
                <a:cs typeface="Times New Roman" panose="02020603050405020304" pitchFamily="18" charset="0"/>
              </a:rPr>
              <a:t>13818-1</a:t>
            </a:r>
          </a:p>
        </p:txBody>
      </p:sp>
      <p:sp>
        <p:nvSpPr>
          <p:cNvPr id="13" name="TextBox 12"/>
          <p:cNvSpPr txBox="1"/>
          <p:nvPr/>
        </p:nvSpPr>
        <p:spPr>
          <a:xfrm>
            <a:off x="483694" y="4977997"/>
            <a:ext cx="869149" cy="338554"/>
          </a:xfrm>
          <a:prstGeom prst="rect">
            <a:avLst/>
          </a:prstGeom>
          <a:noFill/>
        </p:spPr>
        <p:txBody>
          <a:bodyPr wrap="none" rtlCol="0">
            <a:spAutoFit/>
          </a:bodyPr>
          <a:lstStyle/>
          <a:p>
            <a:pPr algn="ctr"/>
            <a:r>
              <a:rPr lang="en-US" sz="1600" b="1" i="1" u="sng" dirty="0">
                <a:latin typeface="Times New Roman" panose="02020603050405020304" pitchFamily="18" charset="0"/>
                <a:cs typeface="Times New Roman" panose="02020603050405020304" pitchFamily="18" charset="0"/>
              </a:rPr>
              <a:t>14496-1</a:t>
            </a:r>
          </a:p>
        </p:txBody>
      </p:sp>
    </p:spTree>
    <p:extLst>
      <p:ext uri="{BB962C8B-B14F-4D97-AF65-F5344CB8AC3E}">
        <p14:creationId xmlns:p14="http://schemas.microsoft.com/office/powerpoint/2010/main" val="36476547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DEB99-7C37-4A5F-B602-D8974A537B93}"/>
              </a:ext>
            </a:extLst>
          </p:cNvPr>
          <p:cNvSpPr>
            <a:spLocks noGrp="1"/>
          </p:cNvSpPr>
          <p:nvPr>
            <p:ph type="title"/>
          </p:nvPr>
        </p:nvSpPr>
        <p:spPr/>
        <p:txBody>
          <a:bodyPr/>
          <a:lstStyle/>
          <a:p>
            <a:r>
              <a:rPr lang="en-GB" dirty="0"/>
              <a:t>Application example: 360 tiled streaming</a:t>
            </a:r>
            <a:br>
              <a:rPr lang="en-GB" dirty="0"/>
            </a:br>
            <a:endParaRPr lang="nl-NL" dirty="0"/>
          </a:p>
        </p:txBody>
      </p:sp>
      <p:sp>
        <p:nvSpPr>
          <p:cNvPr id="4" name="Title 1">
            <a:extLst>
              <a:ext uri="{FF2B5EF4-FFF2-40B4-BE49-F238E27FC236}">
                <a16:creationId xmlns:a16="http://schemas.microsoft.com/office/drawing/2014/main" id="{5E1098B5-55C4-4565-8087-4340155B0A64}"/>
              </a:ext>
            </a:extLst>
          </p:cNvPr>
          <p:cNvSpPr txBox="1">
            <a:spLocks/>
          </p:cNvSpPr>
          <p:nvPr/>
        </p:nvSpPr>
        <p:spPr>
          <a:xfrm>
            <a:off x="838200" y="365129"/>
            <a:ext cx="10515600" cy="1325563"/>
          </a:xfrm>
          <a:prstGeom prst="rect">
            <a:avLst/>
          </a:prstGeom>
        </p:spPr>
        <p:txBody>
          <a:bodyPr/>
          <a:lstStyle>
            <a:lvl1pPr algn="l" defTabSz="1219170" rtl="0" eaLnBrk="1" latinLnBrk="1" hangingPunct="1">
              <a:lnSpc>
                <a:spcPct val="90000"/>
              </a:lnSpc>
              <a:spcBef>
                <a:spcPct val="0"/>
              </a:spcBef>
              <a:buNone/>
              <a:defRPr sz="3200" b="1" i="0" kern="1200">
                <a:solidFill>
                  <a:schemeClr val="bg1"/>
                </a:solidFill>
                <a:latin typeface="BernhardFashion BT" pitchFamily="2" charset="0"/>
                <a:ea typeface="+mj-ea"/>
                <a:cs typeface="Noto Sans CJK KR" charset="-127"/>
              </a:defRPr>
            </a:lvl1pPr>
          </a:lstStyle>
          <a:p>
            <a:endParaRPr lang="en-GB" dirty="0"/>
          </a:p>
        </p:txBody>
      </p:sp>
      <p:pic>
        <p:nvPicPr>
          <p:cNvPr id="5" name="Content Placeholder 6">
            <a:extLst>
              <a:ext uri="{FF2B5EF4-FFF2-40B4-BE49-F238E27FC236}">
                <a16:creationId xmlns:a16="http://schemas.microsoft.com/office/drawing/2014/main" id="{997A4BC6-F9D3-4C0B-9CF9-7E763D525E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6599" y="2246322"/>
            <a:ext cx="4311052" cy="2423109"/>
          </a:xfrm>
          <a:prstGeom prst="rect">
            <a:avLst/>
          </a:prstGeom>
        </p:spPr>
      </p:pic>
      <p:sp>
        <p:nvSpPr>
          <p:cNvPr id="6" name="TextBox 5">
            <a:extLst>
              <a:ext uri="{FF2B5EF4-FFF2-40B4-BE49-F238E27FC236}">
                <a16:creationId xmlns:a16="http://schemas.microsoft.com/office/drawing/2014/main" id="{549F71D4-52EC-4435-B9AA-1D6B48138FB9}"/>
              </a:ext>
            </a:extLst>
          </p:cNvPr>
          <p:cNvSpPr txBox="1"/>
          <p:nvPr/>
        </p:nvSpPr>
        <p:spPr>
          <a:xfrm>
            <a:off x="2684280" y="705484"/>
            <a:ext cx="7208768" cy="523220"/>
          </a:xfrm>
          <a:prstGeom prst="rect">
            <a:avLst/>
          </a:prstGeom>
          <a:noFill/>
        </p:spPr>
        <p:txBody>
          <a:bodyPr wrap="none" rtlCol="0">
            <a:spAutoFit/>
          </a:bodyPr>
          <a:lstStyle/>
          <a:p>
            <a:pPr algn="ctr"/>
            <a:r>
              <a:rPr lang="en-GB" sz="2800" dirty="0"/>
              <a:t>Viewport determines the video stream selection</a:t>
            </a:r>
          </a:p>
        </p:txBody>
      </p:sp>
      <p:graphicFrame>
        <p:nvGraphicFramePr>
          <p:cNvPr id="7" name="Table 6">
            <a:extLst>
              <a:ext uri="{FF2B5EF4-FFF2-40B4-BE49-F238E27FC236}">
                <a16:creationId xmlns:a16="http://schemas.microsoft.com/office/drawing/2014/main" id="{1B15F771-2AC3-4D03-A15B-5966539CE0DD}"/>
              </a:ext>
            </a:extLst>
          </p:cNvPr>
          <p:cNvGraphicFramePr>
            <a:graphicFrameLocks noGrp="1"/>
          </p:cNvGraphicFramePr>
          <p:nvPr>
            <p:extLst>
              <p:ext uri="{D42A27DB-BD31-4B8C-83A1-F6EECF244321}">
                <p14:modId xmlns:p14="http://schemas.microsoft.com/office/powerpoint/2010/main" val="1835460491"/>
              </p:ext>
            </p:extLst>
          </p:nvPr>
        </p:nvGraphicFramePr>
        <p:xfrm>
          <a:off x="826598" y="2246319"/>
          <a:ext cx="4311048" cy="2423108"/>
        </p:xfrm>
        <a:graphic>
          <a:graphicData uri="http://schemas.openxmlformats.org/drawingml/2006/table">
            <a:tbl>
              <a:tblPr firstRow="1" bandRow="1">
                <a:tableStyleId>{2D5ABB26-0587-4C30-8999-92F81FD0307C}</a:tableStyleId>
              </a:tblPr>
              <a:tblGrid>
                <a:gridCol w="718508">
                  <a:extLst>
                    <a:ext uri="{9D8B030D-6E8A-4147-A177-3AD203B41FA5}">
                      <a16:colId xmlns:a16="http://schemas.microsoft.com/office/drawing/2014/main" val="137040266"/>
                    </a:ext>
                  </a:extLst>
                </a:gridCol>
                <a:gridCol w="718508">
                  <a:extLst>
                    <a:ext uri="{9D8B030D-6E8A-4147-A177-3AD203B41FA5}">
                      <a16:colId xmlns:a16="http://schemas.microsoft.com/office/drawing/2014/main" val="768946514"/>
                    </a:ext>
                  </a:extLst>
                </a:gridCol>
                <a:gridCol w="718508">
                  <a:extLst>
                    <a:ext uri="{9D8B030D-6E8A-4147-A177-3AD203B41FA5}">
                      <a16:colId xmlns:a16="http://schemas.microsoft.com/office/drawing/2014/main" val="2682864083"/>
                    </a:ext>
                  </a:extLst>
                </a:gridCol>
                <a:gridCol w="718508">
                  <a:extLst>
                    <a:ext uri="{9D8B030D-6E8A-4147-A177-3AD203B41FA5}">
                      <a16:colId xmlns:a16="http://schemas.microsoft.com/office/drawing/2014/main" val="596395738"/>
                    </a:ext>
                  </a:extLst>
                </a:gridCol>
                <a:gridCol w="718508">
                  <a:extLst>
                    <a:ext uri="{9D8B030D-6E8A-4147-A177-3AD203B41FA5}">
                      <a16:colId xmlns:a16="http://schemas.microsoft.com/office/drawing/2014/main" val="2308786793"/>
                    </a:ext>
                  </a:extLst>
                </a:gridCol>
                <a:gridCol w="718508">
                  <a:extLst>
                    <a:ext uri="{9D8B030D-6E8A-4147-A177-3AD203B41FA5}">
                      <a16:colId xmlns:a16="http://schemas.microsoft.com/office/drawing/2014/main" val="3841407672"/>
                    </a:ext>
                  </a:extLst>
                </a:gridCol>
              </a:tblGrid>
              <a:tr h="605777">
                <a:tc>
                  <a:txBody>
                    <a:bodyPr/>
                    <a:lstStyle/>
                    <a:p>
                      <a:pPr algn="ctr"/>
                      <a:r>
                        <a:rPr lang="en-GB" sz="2000" dirty="0">
                          <a:solidFill>
                            <a:srgbClr val="FF0000"/>
                          </a:solidFill>
                        </a:rPr>
                        <a:t>1</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tc>
                  <a:txBody>
                    <a:bodyPr/>
                    <a:lstStyle/>
                    <a:p>
                      <a:pPr algn="ctr"/>
                      <a:r>
                        <a:rPr lang="en-GB" sz="2000" dirty="0">
                          <a:solidFill>
                            <a:schemeClr val="tx1"/>
                          </a:solidFill>
                        </a:rPr>
                        <a:t>2</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rgbClr val="000000">
                        <a:alpha val="69804"/>
                      </a:srgbClr>
                    </a:solidFill>
                  </a:tcPr>
                </a:tc>
                <a:tc>
                  <a:txBody>
                    <a:bodyPr/>
                    <a:lstStyle/>
                    <a:p>
                      <a:pPr algn="ctr"/>
                      <a:r>
                        <a:rPr lang="en-GB" sz="2000" dirty="0">
                          <a:solidFill>
                            <a:schemeClr val="tx1"/>
                          </a:solidFill>
                        </a:rPr>
                        <a:t>3</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rgbClr val="000000">
                        <a:alpha val="69804"/>
                      </a:srgbClr>
                    </a:solidFill>
                  </a:tcPr>
                </a:tc>
                <a:tc>
                  <a:txBody>
                    <a:bodyPr/>
                    <a:lstStyle/>
                    <a:p>
                      <a:pPr algn="ctr"/>
                      <a:r>
                        <a:rPr lang="en-GB" sz="2000" dirty="0">
                          <a:solidFill>
                            <a:srgbClr val="FF0000"/>
                          </a:solidFill>
                        </a:rPr>
                        <a:t>4</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noFill/>
                  </a:tcPr>
                </a:tc>
                <a:tc>
                  <a:txBody>
                    <a:bodyPr/>
                    <a:lstStyle/>
                    <a:p>
                      <a:pPr algn="ctr"/>
                      <a:r>
                        <a:rPr lang="en-GB" sz="2000" dirty="0">
                          <a:solidFill>
                            <a:schemeClr val="tx1"/>
                          </a:solidFill>
                        </a:rPr>
                        <a:t>5</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rgbClr val="080808">
                        <a:alpha val="69804"/>
                      </a:srgbClr>
                    </a:solidFill>
                  </a:tcPr>
                </a:tc>
                <a:tc>
                  <a:txBody>
                    <a:bodyPr/>
                    <a:lstStyle/>
                    <a:p>
                      <a:pPr algn="ctr"/>
                      <a:r>
                        <a:rPr lang="en-GB" sz="2000" dirty="0">
                          <a:solidFill>
                            <a:schemeClr val="tx1"/>
                          </a:solidFill>
                        </a:rPr>
                        <a:t>6</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rgbClr val="080808">
                        <a:alpha val="69804"/>
                      </a:srgbClr>
                    </a:solidFill>
                  </a:tcPr>
                </a:tc>
                <a:extLst>
                  <a:ext uri="{0D108BD9-81ED-4DB2-BD59-A6C34878D82A}">
                    <a16:rowId xmlns:a16="http://schemas.microsoft.com/office/drawing/2014/main" val="4199626239"/>
                  </a:ext>
                </a:extLst>
              </a:tr>
              <a:tr h="605777">
                <a:tc>
                  <a:txBody>
                    <a:bodyPr/>
                    <a:lstStyle/>
                    <a:p>
                      <a:pPr algn="ctr"/>
                      <a:r>
                        <a:rPr lang="en-GB" sz="2000" dirty="0">
                          <a:solidFill>
                            <a:srgbClr val="FF0000"/>
                          </a:solidFill>
                        </a:rPr>
                        <a:t>7</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tc>
                  <a:txBody>
                    <a:bodyPr/>
                    <a:lstStyle/>
                    <a:p>
                      <a:pPr algn="ctr"/>
                      <a:r>
                        <a:rPr lang="en-GB" sz="2000" dirty="0">
                          <a:solidFill>
                            <a:schemeClr val="tx1"/>
                          </a:solidFill>
                        </a:rPr>
                        <a:t>8</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rgbClr val="000000">
                        <a:alpha val="69804"/>
                      </a:srgbClr>
                    </a:solidFill>
                  </a:tcPr>
                </a:tc>
                <a:tc>
                  <a:txBody>
                    <a:bodyPr/>
                    <a:lstStyle/>
                    <a:p>
                      <a:pPr algn="ctr"/>
                      <a:r>
                        <a:rPr lang="en-GB" sz="2000" dirty="0">
                          <a:solidFill>
                            <a:schemeClr val="tx1"/>
                          </a:solidFill>
                        </a:rPr>
                        <a:t>9</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rgbClr val="000000">
                        <a:alpha val="69804"/>
                      </a:srgbClr>
                    </a:solidFill>
                  </a:tcPr>
                </a:tc>
                <a:tc>
                  <a:txBody>
                    <a:bodyPr/>
                    <a:lstStyle/>
                    <a:p>
                      <a:pPr algn="ctr"/>
                      <a:r>
                        <a:rPr lang="en-GB" sz="2000" dirty="0">
                          <a:solidFill>
                            <a:srgbClr val="FF0000"/>
                          </a:solidFill>
                        </a:rPr>
                        <a:t>10</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noFill/>
                  </a:tcPr>
                </a:tc>
                <a:tc>
                  <a:txBody>
                    <a:bodyPr/>
                    <a:lstStyle/>
                    <a:p>
                      <a:pPr algn="ctr"/>
                      <a:r>
                        <a:rPr lang="en-GB" sz="2000" dirty="0">
                          <a:solidFill>
                            <a:srgbClr val="FF0000"/>
                          </a:solidFill>
                        </a:rPr>
                        <a:t>11</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tc>
                  <a:txBody>
                    <a:bodyPr/>
                    <a:lstStyle/>
                    <a:p>
                      <a:pPr algn="ctr"/>
                      <a:r>
                        <a:rPr lang="en-GB" sz="2000" dirty="0">
                          <a:solidFill>
                            <a:srgbClr val="FF0000"/>
                          </a:solidFill>
                        </a:rPr>
                        <a:t>12</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3339068266"/>
                  </a:ext>
                </a:extLst>
              </a:tr>
              <a:tr h="605777">
                <a:tc>
                  <a:txBody>
                    <a:bodyPr/>
                    <a:lstStyle/>
                    <a:p>
                      <a:pPr algn="ctr"/>
                      <a:r>
                        <a:rPr lang="en-GB" sz="2000" dirty="0">
                          <a:solidFill>
                            <a:srgbClr val="FF0000"/>
                          </a:solidFill>
                        </a:rPr>
                        <a:t>13</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tc>
                  <a:txBody>
                    <a:bodyPr/>
                    <a:lstStyle/>
                    <a:p>
                      <a:pPr algn="ctr"/>
                      <a:r>
                        <a:rPr lang="en-GB" sz="2000" dirty="0">
                          <a:solidFill>
                            <a:srgbClr val="FF0000"/>
                          </a:solidFill>
                        </a:rPr>
                        <a:t>14</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tc>
                  <a:txBody>
                    <a:bodyPr/>
                    <a:lstStyle/>
                    <a:p>
                      <a:pPr algn="ctr"/>
                      <a:r>
                        <a:rPr lang="en-GB" sz="2000" dirty="0">
                          <a:solidFill>
                            <a:srgbClr val="FF0000"/>
                          </a:solidFill>
                        </a:rPr>
                        <a:t>15</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tc>
                  <a:txBody>
                    <a:bodyPr/>
                    <a:lstStyle/>
                    <a:p>
                      <a:pPr algn="ctr"/>
                      <a:r>
                        <a:rPr lang="en-GB" sz="2000" dirty="0">
                          <a:solidFill>
                            <a:srgbClr val="FF0000"/>
                          </a:solidFill>
                        </a:rPr>
                        <a:t>16</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tc>
                  <a:txBody>
                    <a:bodyPr/>
                    <a:lstStyle/>
                    <a:p>
                      <a:pPr algn="ctr"/>
                      <a:r>
                        <a:rPr lang="en-GB" sz="2000" dirty="0">
                          <a:solidFill>
                            <a:schemeClr val="tx1"/>
                          </a:solidFill>
                        </a:rPr>
                        <a:t>17</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rgbClr val="000000">
                        <a:alpha val="69804"/>
                      </a:srgbClr>
                    </a:solidFill>
                  </a:tcPr>
                </a:tc>
                <a:tc>
                  <a:txBody>
                    <a:bodyPr/>
                    <a:lstStyle/>
                    <a:p>
                      <a:pPr algn="ctr"/>
                      <a:r>
                        <a:rPr lang="en-GB" sz="2000" dirty="0">
                          <a:solidFill>
                            <a:schemeClr val="tx1"/>
                          </a:solidFill>
                        </a:rPr>
                        <a:t>18</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rgbClr val="000000">
                        <a:alpha val="69804"/>
                      </a:srgbClr>
                    </a:solidFill>
                  </a:tcPr>
                </a:tc>
                <a:extLst>
                  <a:ext uri="{0D108BD9-81ED-4DB2-BD59-A6C34878D82A}">
                    <a16:rowId xmlns:a16="http://schemas.microsoft.com/office/drawing/2014/main" val="2694036433"/>
                  </a:ext>
                </a:extLst>
              </a:tr>
              <a:tr h="605777">
                <a:tc>
                  <a:txBody>
                    <a:bodyPr/>
                    <a:lstStyle/>
                    <a:p>
                      <a:pPr algn="ctr"/>
                      <a:r>
                        <a:rPr lang="en-GB" sz="2000" kern="1200" dirty="0">
                          <a:solidFill>
                            <a:schemeClr val="tx1"/>
                          </a:solidFill>
                          <a:latin typeface="+mn-lt"/>
                          <a:ea typeface="+mn-ea"/>
                          <a:cs typeface="+mn-cs"/>
                        </a:rPr>
                        <a:t>19</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rgbClr val="000000">
                        <a:alpha val="69804"/>
                      </a:srgbClr>
                    </a:solidFill>
                  </a:tcPr>
                </a:tc>
                <a:tc>
                  <a:txBody>
                    <a:bodyPr/>
                    <a:lstStyle/>
                    <a:p>
                      <a:pPr algn="ctr"/>
                      <a:r>
                        <a:rPr lang="en-GB" sz="2000" kern="1200" dirty="0">
                          <a:solidFill>
                            <a:schemeClr val="tx1"/>
                          </a:solidFill>
                          <a:latin typeface="+mn-lt"/>
                          <a:ea typeface="+mn-ea"/>
                          <a:cs typeface="+mn-cs"/>
                        </a:rPr>
                        <a:t>20</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rgbClr val="000000">
                        <a:alpha val="69804"/>
                      </a:srgbClr>
                    </a:solidFill>
                  </a:tcPr>
                </a:tc>
                <a:tc>
                  <a:txBody>
                    <a:bodyPr/>
                    <a:lstStyle/>
                    <a:p>
                      <a:pPr algn="ctr"/>
                      <a:r>
                        <a:rPr lang="en-GB" sz="2000" dirty="0">
                          <a:solidFill>
                            <a:srgbClr val="FF0000"/>
                          </a:solidFill>
                        </a:rPr>
                        <a:t>21</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tc>
                  <a:txBody>
                    <a:bodyPr/>
                    <a:lstStyle/>
                    <a:p>
                      <a:pPr algn="ctr"/>
                      <a:r>
                        <a:rPr lang="en-GB" sz="2000" dirty="0">
                          <a:solidFill>
                            <a:srgbClr val="FF0000"/>
                          </a:solidFill>
                        </a:rPr>
                        <a:t>22</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tc>
                  <a:txBody>
                    <a:bodyPr/>
                    <a:lstStyle/>
                    <a:p>
                      <a:pPr algn="ctr"/>
                      <a:r>
                        <a:rPr lang="en-GB" sz="2000" dirty="0">
                          <a:solidFill>
                            <a:schemeClr val="tx1"/>
                          </a:solidFill>
                        </a:rPr>
                        <a:t>23</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rgbClr val="000000">
                        <a:alpha val="69804"/>
                      </a:srgbClr>
                    </a:solidFill>
                  </a:tcPr>
                </a:tc>
                <a:tc>
                  <a:txBody>
                    <a:bodyPr/>
                    <a:lstStyle/>
                    <a:p>
                      <a:pPr algn="ctr"/>
                      <a:r>
                        <a:rPr lang="en-GB" sz="2000" dirty="0">
                          <a:solidFill>
                            <a:schemeClr val="tx1"/>
                          </a:solidFill>
                        </a:rPr>
                        <a:t>24</a:t>
                      </a:r>
                    </a:p>
                  </a:txBody>
                  <a:tcPr marL="59674" marR="59674" marT="29837" marB="29837"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rgbClr val="000000">
                        <a:alpha val="69804"/>
                      </a:srgbClr>
                    </a:solidFill>
                  </a:tcPr>
                </a:tc>
                <a:extLst>
                  <a:ext uri="{0D108BD9-81ED-4DB2-BD59-A6C34878D82A}">
                    <a16:rowId xmlns:a16="http://schemas.microsoft.com/office/drawing/2014/main" val="616037373"/>
                  </a:ext>
                </a:extLst>
              </a:tr>
            </a:tbl>
          </a:graphicData>
        </a:graphic>
      </p:graphicFrame>
      <p:sp>
        <p:nvSpPr>
          <p:cNvPr id="8" name="TextBox 7">
            <a:extLst>
              <a:ext uri="{FF2B5EF4-FFF2-40B4-BE49-F238E27FC236}">
                <a16:creationId xmlns:a16="http://schemas.microsoft.com/office/drawing/2014/main" id="{4A5ED5F6-084E-40E1-8F38-F4199D8C9C85}"/>
              </a:ext>
            </a:extLst>
          </p:cNvPr>
          <p:cNvSpPr txBox="1"/>
          <p:nvPr/>
        </p:nvSpPr>
        <p:spPr>
          <a:xfrm>
            <a:off x="5675528" y="1219145"/>
            <a:ext cx="5818929" cy="1323439"/>
          </a:xfrm>
          <a:prstGeom prst="rect">
            <a:avLst/>
          </a:prstGeom>
          <a:noFill/>
        </p:spPr>
        <p:txBody>
          <a:bodyPr wrap="square" rtlCol="0">
            <a:spAutoFit/>
          </a:bodyPr>
          <a:lstStyle/>
          <a:p>
            <a:pPr latinLnBrk="0"/>
            <a:r>
              <a:rPr lang="en-GB" sz="2000" dirty="0"/>
              <a:t>Only video streams 1, 4, 7, 10, 11, 12, 13, 14, 15, 16, 21 and 22 are dynamically selected, streamed and decoded at this point in time to render the viewport.</a:t>
            </a:r>
          </a:p>
          <a:p>
            <a:pPr latinLnBrk="0"/>
            <a:r>
              <a:rPr lang="en-GB" sz="2000" i="1" dirty="0"/>
              <a:t>(in practice, some 16 out of 96)</a:t>
            </a:r>
          </a:p>
        </p:txBody>
      </p:sp>
      <p:sp>
        <p:nvSpPr>
          <p:cNvPr id="9" name="TextBox 8">
            <a:extLst>
              <a:ext uri="{FF2B5EF4-FFF2-40B4-BE49-F238E27FC236}">
                <a16:creationId xmlns:a16="http://schemas.microsoft.com/office/drawing/2014/main" id="{F02C3AD7-2891-4115-9F4F-0FF3406561C9}"/>
              </a:ext>
            </a:extLst>
          </p:cNvPr>
          <p:cNvSpPr txBox="1"/>
          <p:nvPr/>
        </p:nvSpPr>
        <p:spPr>
          <a:xfrm>
            <a:off x="868498" y="1415318"/>
            <a:ext cx="4227247" cy="830997"/>
          </a:xfrm>
          <a:prstGeom prst="rect">
            <a:avLst/>
          </a:prstGeom>
          <a:noFill/>
        </p:spPr>
        <p:txBody>
          <a:bodyPr wrap="none" rtlCol="0">
            <a:spAutoFit/>
          </a:bodyPr>
          <a:lstStyle/>
          <a:p>
            <a:pPr algn="ctr"/>
            <a:r>
              <a:rPr lang="en-GB" sz="2400" dirty="0"/>
              <a:t>24 video streams </a:t>
            </a:r>
          </a:p>
          <a:p>
            <a:pPr algn="ctr"/>
            <a:r>
              <a:rPr lang="en-GB" sz="2400" dirty="0"/>
              <a:t>are encoded and made available</a:t>
            </a:r>
          </a:p>
        </p:txBody>
      </p:sp>
      <p:grpSp>
        <p:nvGrpSpPr>
          <p:cNvPr id="10" name="Group 9">
            <a:extLst>
              <a:ext uri="{FF2B5EF4-FFF2-40B4-BE49-F238E27FC236}">
                <a16:creationId xmlns:a16="http://schemas.microsoft.com/office/drawing/2014/main" id="{82F70F12-F8D5-44F2-B885-A806154A299C}"/>
              </a:ext>
            </a:extLst>
          </p:cNvPr>
          <p:cNvGrpSpPr/>
          <p:nvPr/>
        </p:nvGrpSpPr>
        <p:grpSpPr>
          <a:xfrm>
            <a:off x="7496731" y="2653698"/>
            <a:ext cx="2176522" cy="2815086"/>
            <a:chOff x="7014411" y="3746845"/>
            <a:chExt cx="2176522" cy="2815086"/>
          </a:xfrm>
        </p:grpSpPr>
        <p:sp>
          <p:nvSpPr>
            <p:cNvPr id="11" name="Cube 10">
              <a:extLst>
                <a:ext uri="{FF2B5EF4-FFF2-40B4-BE49-F238E27FC236}">
                  <a16:creationId xmlns:a16="http://schemas.microsoft.com/office/drawing/2014/main" id="{33ABE84F-E6B1-4482-87B9-150C0BFDFA17}"/>
                </a:ext>
              </a:extLst>
            </p:cNvPr>
            <p:cNvSpPr/>
            <p:nvPr/>
          </p:nvSpPr>
          <p:spPr>
            <a:xfrm rot="10800000">
              <a:off x="7014411" y="3746845"/>
              <a:ext cx="2176522" cy="2176522"/>
            </a:xfrm>
            <a:prstGeom prst="cube">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11">
              <a:extLst>
                <a:ext uri="{FF2B5EF4-FFF2-40B4-BE49-F238E27FC236}">
                  <a16:creationId xmlns:a16="http://schemas.microsoft.com/office/drawing/2014/main" id="{6D1D1F51-69AB-4A9D-A413-C735822DF85A}"/>
                </a:ext>
              </a:extLst>
            </p:cNvPr>
            <p:cNvSpPr/>
            <p:nvPr/>
          </p:nvSpPr>
          <p:spPr>
            <a:xfrm>
              <a:off x="7772400" y="5343525"/>
              <a:ext cx="460375" cy="46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Cube 12">
              <a:extLst>
                <a:ext uri="{FF2B5EF4-FFF2-40B4-BE49-F238E27FC236}">
                  <a16:creationId xmlns:a16="http://schemas.microsoft.com/office/drawing/2014/main" id="{532F13EE-0316-4092-9273-D9139B944EA0}"/>
                </a:ext>
              </a:extLst>
            </p:cNvPr>
            <p:cNvSpPr/>
            <p:nvPr/>
          </p:nvSpPr>
          <p:spPr>
            <a:xfrm>
              <a:off x="7014411" y="3746845"/>
              <a:ext cx="2176522" cy="2176522"/>
            </a:xfrm>
            <a:prstGeom prst="cub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4" name="Picture 13">
              <a:extLst>
                <a:ext uri="{FF2B5EF4-FFF2-40B4-BE49-F238E27FC236}">
                  <a16:creationId xmlns:a16="http://schemas.microsoft.com/office/drawing/2014/main" id="{96BE6798-3E53-4242-8D65-6B4C7852BE32}"/>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151963" y="3937018"/>
              <a:ext cx="1901417" cy="2624913"/>
            </a:xfrm>
            <a:prstGeom prst="rect">
              <a:avLst/>
            </a:prstGeom>
          </p:spPr>
        </p:pic>
      </p:grpSp>
      <p:sp>
        <p:nvSpPr>
          <p:cNvPr id="3" name="Rectangle 2"/>
          <p:cNvSpPr/>
          <p:nvPr/>
        </p:nvSpPr>
        <p:spPr>
          <a:xfrm>
            <a:off x="818487" y="5468784"/>
            <a:ext cx="10667859" cy="646331"/>
          </a:xfrm>
          <a:prstGeom prst="rect">
            <a:avLst/>
          </a:prstGeom>
        </p:spPr>
        <p:txBody>
          <a:bodyPr wrap="square">
            <a:spAutoFit/>
          </a:bodyPr>
          <a:lstStyle/>
          <a:p>
            <a:pPr algn="ctr" latinLnBrk="0"/>
            <a:r>
              <a:rPr lang="en-US" i="1" dirty="0">
                <a:latin typeface="Times New Roman" panose="02020603050405020304" pitchFamily="18" charset="0"/>
                <a:cs typeface="Times New Roman" panose="02020603050405020304" pitchFamily="18" charset="0"/>
              </a:rPr>
              <a:t>The dynamically changing small fractions from multiple elementary stream are extracted and combined as a single elementary stream whose profile/level could be different than that of original elementary streams</a:t>
            </a:r>
          </a:p>
        </p:txBody>
      </p:sp>
    </p:spTree>
    <p:extLst>
      <p:ext uri="{BB962C8B-B14F-4D97-AF65-F5344CB8AC3E}">
        <p14:creationId xmlns:p14="http://schemas.microsoft.com/office/powerpoint/2010/main" val="30018264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Application example: Point Cloud Objects with 360 video</a:t>
            </a:r>
            <a:endParaRPr lang="en-US" dirty="0"/>
          </a:p>
        </p:txBody>
      </p:sp>
      <p:sp>
        <p:nvSpPr>
          <p:cNvPr id="7" name="Content Placeholder 6"/>
          <p:cNvSpPr>
            <a:spLocks noGrp="1"/>
          </p:cNvSpPr>
          <p:nvPr>
            <p:ph sz="quarter" idx="10"/>
          </p:nvPr>
        </p:nvSpPr>
        <p:spPr>
          <a:xfrm>
            <a:off x="7814732" y="1281468"/>
            <a:ext cx="3859583" cy="3343468"/>
          </a:xfrm>
        </p:spPr>
        <p:txBody>
          <a:bodyPr/>
          <a:lstStyle/>
          <a:p>
            <a:r>
              <a:rPr lang="en-US" sz="2000" dirty="0"/>
              <a:t>A content is composed of one 360 degree 2D video with VVC PTL </a:t>
            </a:r>
            <a:r>
              <a:rPr lang="en-US" sz="2000" dirty="0" smtClean="0"/>
              <a:t>X1 and </a:t>
            </a:r>
            <a:r>
              <a:rPr lang="en-US" sz="2000" dirty="0"/>
              <a:t>two point cloud objects encoded with VVC PTL X2 and X3 respectively. </a:t>
            </a:r>
          </a:p>
          <a:p>
            <a:r>
              <a:rPr lang="en-US" sz="2000" dirty="0"/>
              <a:t>At a given time, each user needs </a:t>
            </a:r>
            <a:r>
              <a:rPr lang="en-US" sz="2000" dirty="0" smtClean="0"/>
              <a:t>up </a:t>
            </a:r>
            <a:r>
              <a:rPr lang="en-US" sz="2000" dirty="0"/>
              <a:t>to one point cloud </a:t>
            </a:r>
            <a:r>
              <a:rPr lang="en-US" sz="2000" dirty="0" smtClean="0"/>
              <a:t>object and </a:t>
            </a:r>
            <a:r>
              <a:rPr lang="en-US" sz="2000" dirty="0"/>
              <a:t>a portion of 2D video depends on the </a:t>
            </a:r>
            <a:r>
              <a:rPr lang="en-US" sz="2000" dirty="0" smtClean="0"/>
              <a:t>location, viewport, </a:t>
            </a:r>
            <a:r>
              <a:rPr lang="en-US" sz="2000" dirty="0" err="1" smtClean="0"/>
              <a:t>FoV</a:t>
            </a:r>
            <a:r>
              <a:rPr lang="en-US" sz="2000" dirty="0" smtClean="0"/>
              <a:t> and so on.</a:t>
            </a:r>
            <a:endParaRPr lang="en-US" sz="2000" dirty="0"/>
          </a:p>
          <a:p>
            <a:endParaRPr lang="en-US" sz="2000"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0318" y="1281468"/>
            <a:ext cx="7422840" cy="3343468"/>
          </a:xfrm>
          <a:prstGeom prst="rect">
            <a:avLst/>
          </a:prstGeom>
        </p:spPr>
      </p:pic>
      <p:sp>
        <p:nvSpPr>
          <p:cNvPr id="8" name="Rectangle 7"/>
          <p:cNvSpPr/>
          <p:nvPr/>
        </p:nvSpPr>
        <p:spPr>
          <a:xfrm>
            <a:off x="852353" y="5206317"/>
            <a:ext cx="10667859" cy="923330"/>
          </a:xfrm>
          <a:prstGeom prst="rect">
            <a:avLst/>
          </a:prstGeom>
        </p:spPr>
        <p:txBody>
          <a:bodyPr wrap="square">
            <a:spAutoFit/>
          </a:bodyPr>
          <a:lstStyle/>
          <a:p>
            <a:pPr algn="ctr" latinLnBrk="0"/>
            <a:r>
              <a:rPr lang="en-US" i="1" dirty="0" smtClean="0">
                <a:latin typeface="Times New Roman" panose="02020603050405020304" pitchFamily="18" charset="0"/>
                <a:cs typeface="Times New Roman" panose="02020603050405020304" pitchFamily="18" charset="0"/>
              </a:rPr>
              <a:t>The </a:t>
            </a:r>
            <a:r>
              <a:rPr lang="en-US" i="1" dirty="0">
                <a:latin typeface="Times New Roman" panose="02020603050405020304" pitchFamily="18" charset="0"/>
                <a:cs typeface="Times New Roman" panose="02020603050405020304" pitchFamily="18" charset="0"/>
              </a:rPr>
              <a:t>dynamically changing </a:t>
            </a:r>
            <a:r>
              <a:rPr lang="en-US" i="1" dirty="0" smtClean="0">
                <a:latin typeface="Times New Roman" panose="02020603050405020304" pitchFamily="18" charset="0"/>
                <a:cs typeface="Times New Roman" panose="02020603050405020304" pitchFamily="18" charset="0"/>
              </a:rPr>
              <a:t>combination of a fraction of 2D video and a point cloud data encoded as video </a:t>
            </a:r>
          </a:p>
          <a:p>
            <a:pPr algn="ctr" latinLnBrk="0"/>
            <a:r>
              <a:rPr lang="en-US" i="1" dirty="0" smtClean="0">
                <a:latin typeface="Times New Roman" panose="02020603050405020304" pitchFamily="18" charset="0"/>
                <a:cs typeface="Times New Roman" panose="02020603050405020304" pitchFamily="18" charset="0"/>
              </a:rPr>
              <a:t>are </a:t>
            </a:r>
            <a:r>
              <a:rPr lang="en-US" i="1" dirty="0">
                <a:latin typeface="Times New Roman" panose="02020603050405020304" pitchFamily="18" charset="0"/>
                <a:cs typeface="Times New Roman" panose="02020603050405020304" pitchFamily="18" charset="0"/>
              </a:rPr>
              <a:t>extracted </a:t>
            </a:r>
            <a:r>
              <a:rPr lang="en-US" i="1" dirty="0" smtClean="0">
                <a:latin typeface="Times New Roman" panose="02020603050405020304" pitchFamily="18" charset="0"/>
                <a:cs typeface="Times New Roman" panose="02020603050405020304" pitchFamily="18" charset="0"/>
              </a:rPr>
              <a:t>from each elementary streams and </a:t>
            </a:r>
            <a:r>
              <a:rPr lang="en-US" i="1" dirty="0">
                <a:latin typeface="Times New Roman" panose="02020603050405020304" pitchFamily="18" charset="0"/>
                <a:cs typeface="Times New Roman" panose="02020603050405020304" pitchFamily="18" charset="0"/>
              </a:rPr>
              <a:t>combined as a single elementary stream </a:t>
            </a:r>
            <a:endParaRPr lang="en-US" i="1" dirty="0" smtClean="0">
              <a:latin typeface="Times New Roman" panose="02020603050405020304" pitchFamily="18" charset="0"/>
              <a:cs typeface="Times New Roman" panose="02020603050405020304" pitchFamily="18" charset="0"/>
            </a:endParaRPr>
          </a:p>
          <a:p>
            <a:pPr algn="ctr" latinLnBrk="0"/>
            <a:r>
              <a:rPr lang="en-US" i="1" dirty="0" smtClean="0">
                <a:latin typeface="Times New Roman" panose="02020603050405020304" pitchFamily="18" charset="0"/>
                <a:cs typeface="Times New Roman" panose="02020603050405020304" pitchFamily="18" charset="0"/>
              </a:rPr>
              <a:t>whose </a:t>
            </a:r>
            <a:r>
              <a:rPr lang="en-US" i="1" dirty="0">
                <a:latin typeface="Times New Roman" panose="02020603050405020304" pitchFamily="18" charset="0"/>
                <a:cs typeface="Times New Roman" panose="02020603050405020304" pitchFamily="18" charset="0"/>
              </a:rPr>
              <a:t>profile/level could be different than that of original elementary streams</a:t>
            </a:r>
          </a:p>
        </p:txBody>
      </p:sp>
    </p:spTree>
    <p:extLst>
      <p:ext uri="{BB962C8B-B14F-4D97-AF65-F5344CB8AC3E}">
        <p14:creationId xmlns:p14="http://schemas.microsoft.com/office/powerpoint/2010/main" val="34783013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Simulcasting not suitable for Immersive Media</a:t>
            </a:r>
          </a:p>
        </p:txBody>
      </p:sp>
      <p:grpSp>
        <p:nvGrpSpPr>
          <p:cNvPr id="125" name="Group 124"/>
          <p:cNvGrpSpPr/>
          <p:nvPr/>
        </p:nvGrpSpPr>
        <p:grpSpPr>
          <a:xfrm>
            <a:off x="505544" y="2875711"/>
            <a:ext cx="10824932" cy="2526014"/>
            <a:chOff x="861144" y="1172531"/>
            <a:chExt cx="10824932" cy="3236988"/>
          </a:xfrm>
        </p:grpSpPr>
        <p:sp>
          <p:nvSpPr>
            <p:cNvPr id="5" name="Rectangle 4"/>
            <p:cNvSpPr/>
            <p:nvPr/>
          </p:nvSpPr>
          <p:spPr>
            <a:xfrm>
              <a:off x="5998447" y="2191472"/>
              <a:ext cx="1454257" cy="635847"/>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Decoder</a:t>
              </a:r>
            </a:p>
          </p:txBody>
        </p:sp>
        <p:sp>
          <p:nvSpPr>
            <p:cNvPr id="6" name="Rectangle 5"/>
            <p:cNvSpPr/>
            <p:nvPr/>
          </p:nvSpPr>
          <p:spPr>
            <a:xfrm>
              <a:off x="8005017" y="2191472"/>
              <a:ext cx="1454257" cy="635847"/>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CB</a:t>
              </a:r>
            </a:p>
          </p:txBody>
        </p:sp>
        <p:cxnSp>
          <p:nvCxnSpPr>
            <p:cNvPr id="7" name="Straight Arrow Connector 6"/>
            <p:cNvCxnSpPr>
              <a:stCxn id="5" idx="3"/>
              <a:endCxn id="6" idx="1"/>
            </p:cNvCxnSpPr>
            <p:nvPr/>
          </p:nvCxnSpPr>
          <p:spPr>
            <a:xfrm>
              <a:off x="7452704" y="2509396"/>
              <a:ext cx="55231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3991877" y="2191472"/>
              <a:ext cx="1454257" cy="635847"/>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DB</a:t>
              </a:r>
            </a:p>
          </p:txBody>
        </p:sp>
        <p:cxnSp>
          <p:nvCxnSpPr>
            <p:cNvPr id="9" name="Straight Arrow Connector 8"/>
            <p:cNvCxnSpPr>
              <a:stCxn id="8" idx="3"/>
              <a:endCxn id="5" idx="1"/>
            </p:cNvCxnSpPr>
            <p:nvPr/>
          </p:nvCxnSpPr>
          <p:spPr>
            <a:xfrm>
              <a:off x="5446134" y="2509396"/>
              <a:ext cx="55231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861144" y="2309341"/>
              <a:ext cx="640625" cy="433844"/>
            </a:xfrm>
            <a:prstGeom prst="rect">
              <a:avLst/>
            </a:prstGeom>
            <a:noFill/>
          </p:spPr>
          <p:txBody>
            <a:bodyPr wrap="none" rtlCol="0">
              <a:spAutoFit/>
            </a:bodyPr>
            <a:lstStyle/>
            <a:p>
              <a:pPr algn="ctr"/>
              <a:r>
                <a:rPr lang="en-US" sz="1600" dirty="0"/>
                <a:t>PTL A</a:t>
              </a:r>
            </a:p>
          </p:txBody>
        </p:sp>
        <p:sp>
          <p:nvSpPr>
            <p:cNvPr id="20" name="Rectangle 19"/>
            <p:cNvSpPr/>
            <p:nvPr/>
          </p:nvSpPr>
          <p:spPr>
            <a:xfrm>
              <a:off x="1836137" y="2267115"/>
              <a:ext cx="313264" cy="484562"/>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1" name="Rectangle 20"/>
            <p:cNvSpPr/>
            <p:nvPr/>
          </p:nvSpPr>
          <p:spPr>
            <a:xfrm>
              <a:off x="2149401" y="2267115"/>
              <a:ext cx="313264" cy="484562"/>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2" name="Rectangle 21"/>
            <p:cNvSpPr/>
            <p:nvPr/>
          </p:nvSpPr>
          <p:spPr>
            <a:xfrm>
              <a:off x="2775929" y="2267115"/>
              <a:ext cx="313264" cy="484562"/>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3" name="Rectangle 22"/>
            <p:cNvSpPr/>
            <p:nvPr/>
          </p:nvSpPr>
          <p:spPr>
            <a:xfrm>
              <a:off x="2462665" y="2267115"/>
              <a:ext cx="313264" cy="484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a:t>
              </a:r>
            </a:p>
          </p:txBody>
        </p:sp>
        <p:sp>
          <p:nvSpPr>
            <p:cNvPr id="29" name="TextBox 28"/>
            <p:cNvSpPr txBox="1"/>
            <p:nvPr/>
          </p:nvSpPr>
          <p:spPr>
            <a:xfrm>
              <a:off x="2238542" y="1867005"/>
              <a:ext cx="431528" cy="433844"/>
            </a:xfrm>
            <a:prstGeom prst="rect">
              <a:avLst/>
            </a:prstGeom>
            <a:noFill/>
          </p:spPr>
          <p:txBody>
            <a:bodyPr wrap="none" rtlCol="0">
              <a:spAutoFit/>
            </a:bodyPr>
            <a:lstStyle/>
            <a:p>
              <a:pPr algn="ctr"/>
              <a:r>
                <a:rPr lang="en-US" sz="1600" dirty="0"/>
                <a:t>AU</a:t>
              </a:r>
            </a:p>
          </p:txBody>
        </p:sp>
        <p:cxnSp>
          <p:nvCxnSpPr>
            <p:cNvPr id="31" name="Straight Arrow Connector 30"/>
            <p:cNvCxnSpPr>
              <a:endCxn id="20" idx="0"/>
            </p:cNvCxnSpPr>
            <p:nvPr/>
          </p:nvCxnSpPr>
          <p:spPr>
            <a:xfrm>
              <a:off x="1858219" y="2067060"/>
              <a:ext cx="134550" cy="20005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527464" y="1689011"/>
              <a:ext cx="649922" cy="433844"/>
            </a:xfrm>
            <a:prstGeom prst="rect">
              <a:avLst/>
            </a:prstGeom>
            <a:noFill/>
          </p:spPr>
          <p:txBody>
            <a:bodyPr wrap="none" rtlCol="0">
              <a:spAutoFit/>
            </a:bodyPr>
            <a:lstStyle/>
            <a:p>
              <a:pPr algn="ctr"/>
              <a:r>
                <a:rPr lang="en-US" sz="1600" dirty="0"/>
                <a:t>NALU</a:t>
              </a:r>
            </a:p>
          </p:txBody>
        </p:sp>
        <p:grpSp>
          <p:nvGrpSpPr>
            <p:cNvPr id="40" name="Group 39"/>
            <p:cNvGrpSpPr/>
            <p:nvPr/>
          </p:nvGrpSpPr>
          <p:grpSpPr>
            <a:xfrm>
              <a:off x="7869480" y="1172531"/>
              <a:ext cx="1284679" cy="721906"/>
              <a:chOff x="9332521" y="2253546"/>
              <a:chExt cx="622994" cy="942126"/>
            </a:xfrm>
          </p:grpSpPr>
          <p:sp>
            <p:nvSpPr>
              <p:cNvPr id="34" name="Rectangle 33"/>
              <p:cNvSpPr/>
              <p:nvPr/>
            </p:nvSpPr>
            <p:spPr>
              <a:xfrm>
                <a:off x="9332521" y="2253546"/>
                <a:ext cx="313264" cy="484562"/>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5" name="Rectangle 34"/>
              <p:cNvSpPr/>
              <p:nvPr/>
            </p:nvSpPr>
            <p:spPr>
              <a:xfrm>
                <a:off x="9642251" y="2253546"/>
                <a:ext cx="313264" cy="484562"/>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8" name="Rectangle 37"/>
              <p:cNvSpPr/>
              <p:nvPr/>
            </p:nvSpPr>
            <p:spPr>
              <a:xfrm>
                <a:off x="9332521" y="2711110"/>
                <a:ext cx="313264" cy="484562"/>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9" name="Rectangle 38"/>
              <p:cNvSpPr/>
              <p:nvPr/>
            </p:nvSpPr>
            <p:spPr>
              <a:xfrm>
                <a:off x="9642251" y="2711110"/>
                <a:ext cx="313264" cy="484562"/>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grpSp>
        <p:cxnSp>
          <p:nvCxnSpPr>
            <p:cNvPr id="42" name="Straight Arrow Connector 41"/>
            <p:cNvCxnSpPr/>
            <p:nvPr/>
          </p:nvCxnSpPr>
          <p:spPr>
            <a:xfrm>
              <a:off x="3439564" y="2499051"/>
              <a:ext cx="55231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9229147" y="1522263"/>
              <a:ext cx="773481" cy="433844"/>
            </a:xfrm>
            <a:prstGeom prst="rect">
              <a:avLst/>
            </a:prstGeom>
            <a:noFill/>
          </p:spPr>
          <p:txBody>
            <a:bodyPr wrap="none" rtlCol="0">
              <a:spAutoFit/>
            </a:bodyPr>
            <a:lstStyle/>
            <a:p>
              <a:pPr algn="ctr"/>
              <a:r>
                <a:rPr lang="en-US" sz="1600" dirty="0"/>
                <a:t>picture</a:t>
              </a:r>
            </a:p>
          </p:txBody>
        </p:sp>
        <p:sp>
          <p:nvSpPr>
            <p:cNvPr id="44" name="Rectangle 43"/>
            <p:cNvSpPr/>
            <p:nvPr/>
          </p:nvSpPr>
          <p:spPr>
            <a:xfrm>
              <a:off x="6020529" y="2971218"/>
              <a:ext cx="1454257" cy="635847"/>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Decoder</a:t>
              </a:r>
            </a:p>
          </p:txBody>
        </p:sp>
        <p:sp>
          <p:nvSpPr>
            <p:cNvPr id="45" name="Rectangle 44"/>
            <p:cNvSpPr/>
            <p:nvPr/>
          </p:nvSpPr>
          <p:spPr>
            <a:xfrm>
              <a:off x="8027099" y="2971218"/>
              <a:ext cx="1454257" cy="635847"/>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CB</a:t>
              </a:r>
            </a:p>
          </p:txBody>
        </p:sp>
        <p:cxnSp>
          <p:nvCxnSpPr>
            <p:cNvPr id="46" name="Straight Arrow Connector 45"/>
            <p:cNvCxnSpPr>
              <a:stCxn id="44" idx="3"/>
              <a:endCxn id="45" idx="1"/>
            </p:cNvCxnSpPr>
            <p:nvPr/>
          </p:nvCxnSpPr>
          <p:spPr>
            <a:xfrm>
              <a:off x="7474786" y="3289142"/>
              <a:ext cx="55231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4013959" y="2971218"/>
              <a:ext cx="1454257" cy="635847"/>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DB</a:t>
              </a:r>
            </a:p>
          </p:txBody>
        </p:sp>
        <p:cxnSp>
          <p:nvCxnSpPr>
            <p:cNvPr id="48" name="Straight Arrow Connector 47"/>
            <p:cNvCxnSpPr>
              <a:stCxn id="47" idx="3"/>
              <a:endCxn id="44" idx="1"/>
            </p:cNvCxnSpPr>
            <p:nvPr/>
          </p:nvCxnSpPr>
          <p:spPr>
            <a:xfrm>
              <a:off x="5468216" y="3289142"/>
              <a:ext cx="55231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1858219" y="3046861"/>
              <a:ext cx="313264" cy="484562"/>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0" name="Rectangle 49"/>
            <p:cNvSpPr/>
            <p:nvPr/>
          </p:nvSpPr>
          <p:spPr>
            <a:xfrm>
              <a:off x="2171483" y="3046861"/>
              <a:ext cx="313264" cy="484562"/>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1" name="Rectangle 50"/>
            <p:cNvSpPr/>
            <p:nvPr/>
          </p:nvSpPr>
          <p:spPr>
            <a:xfrm>
              <a:off x="2798011" y="3046861"/>
              <a:ext cx="313264" cy="484562"/>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2" name="Rectangle 51"/>
            <p:cNvSpPr/>
            <p:nvPr/>
          </p:nvSpPr>
          <p:spPr>
            <a:xfrm>
              <a:off x="2484747" y="3046861"/>
              <a:ext cx="313264" cy="484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a:t>
              </a:r>
            </a:p>
          </p:txBody>
        </p:sp>
        <p:cxnSp>
          <p:nvCxnSpPr>
            <p:cNvPr id="60" name="Straight Arrow Connector 59"/>
            <p:cNvCxnSpPr/>
            <p:nvPr/>
          </p:nvCxnSpPr>
          <p:spPr>
            <a:xfrm>
              <a:off x="3461646" y="3278797"/>
              <a:ext cx="55231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6018767" y="3773672"/>
              <a:ext cx="1454257" cy="635847"/>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Decoder</a:t>
              </a:r>
            </a:p>
          </p:txBody>
        </p:sp>
        <p:sp>
          <p:nvSpPr>
            <p:cNvPr id="62" name="Rectangle 61"/>
            <p:cNvSpPr/>
            <p:nvPr/>
          </p:nvSpPr>
          <p:spPr>
            <a:xfrm>
              <a:off x="8025337" y="3773672"/>
              <a:ext cx="1454257" cy="635847"/>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CB</a:t>
              </a:r>
            </a:p>
          </p:txBody>
        </p:sp>
        <p:cxnSp>
          <p:nvCxnSpPr>
            <p:cNvPr id="63" name="Straight Arrow Connector 62"/>
            <p:cNvCxnSpPr>
              <a:stCxn id="61" idx="3"/>
              <a:endCxn id="62" idx="1"/>
            </p:cNvCxnSpPr>
            <p:nvPr/>
          </p:nvCxnSpPr>
          <p:spPr>
            <a:xfrm>
              <a:off x="7473024" y="4091596"/>
              <a:ext cx="55231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4" name="Rectangle 63"/>
            <p:cNvSpPr/>
            <p:nvPr/>
          </p:nvSpPr>
          <p:spPr>
            <a:xfrm>
              <a:off x="4012197" y="3773672"/>
              <a:ext cx="1454257" cy="635847"/>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DB</a:t>
              </a:r>
            </a:p>
          </p:txBody>
        </p:sp>
        <p:cxnSp>
          <p:nvCxnSpPr>
            <p:cNvPr id="65" name="Straight Arrow Connector 64"/>
            <p:cNvCxnSpPr>
              <a:stCxn id="64" idx="3"/>
              <a:endCxn id="61" idx="1"/>
            </p:cNvCxnSpPr>
            <p:nvPr/>
          </p:nvCxnSpPr>
          <p:spPr>
            <a:xfrm>
              <a:off x="5466454" y="4091596"/>
              <a:ext cx="55231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6" name="Rectangle 65"/>
            <p:cNvSpPr/>
            <p:nvPr/>
          </p:nvSpPr>
          <p:spPr>
            <a:xfrm>
              <a:off x="1856457" y="3849315"/>
              <a:ext cx="313264" cy="484562"/>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7" name="Rectangle 66"/>
            <p:cNvSpPr/>
            <p:nvPr/>
          </p:nvSpPr>
          <p:spPr>
            <a:xfrm>
              <a:off x="2169721" y="3849315"/>
              <a:ext cx="313264" cy="484562"/>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8" name="Rectangle 67"/>
            <p:cNvSpPr/>
            <p:nvPr/>
          </p:nvSpPr>
          <p:spPr>
            <a:xfrm>
              <a:off x="2796249" y="3849315"/>
              <a:ext cx="313264" cy="484562"/>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9" name="Rectangle 68"/>
            <p:cNvSpPr/>
            <p:nvPr/>
          </p:nvSpPr>
          <p:spPr>
            <a:xfrm>
              <a:off x="2482985" y="3849315"/>
              <a:ext cx="313264" cy="484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a:t>
              </a:r>
            </a:p>
          </p:txBody>
        </p:sp>
        <p:cxnSp>
          <p:nvCxnSpPr>
            <p:cNvPr id="76" name="Straight Arrow Connector 75"/>
            <p:cNvCxnSpPr/>
            <p:nvPr/>
          </p:nvCxnSpPr>
          <p:spPr>
            <a:xfrm>
              <a:off x="3459884" y="4081251"/>
              <a:ext cx="55231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flipH="1">
              <a:off x="7728860" y="1967032"/>
              <a:ext cx="257598" cy="46791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1" name="TextBox 120"/>
            <p:cNvSpPr txBox="1"/>
            <p:nvPr/>
          </p:nvSpPr>
          <p:spPr>
            <a:xfrm>
              <a:off x="864350" y="3096418"/>
              <a:ext cx="634213" cy="433844"/>
            </a:xfrm>
            <a:prstGeom prst="rect">
              <a:avLst/>
            </a:prstGeom>
            <a:noFill/>
          </p:spPr>
          <p:txBody>
            <a:bodyPr wrap="none" rtlCol="0">
              <a:spAutoFit/>
            </a:bodyPr>
            <a:lstStyle/>
            <a:p>
              <a:pPr algn="ctr"/>
              <a:r>
                <a:rPr lang="en-US" sz="1600" dirty="0"/>
                <a:t>PTL B</a:t>
              </a:r>
            </a:p>
          </p:txBody>
        </p:sp>
        <p:sp>
          <p:nvSpPr>
            <p:cNvPr id="122" name="TextBox 121"/>
            <p:cNvSpPr txBox="1"/>
            <p:nvPr/>
          </p:nvSpPr>
          <p:spPr>
            <a:xfrm>
              <a:off x="865953" y="3883495"/>
              <a:ext cx="631007" cy="433844"/>
            </a:xfrm>
            <a:prstGeom prst="rect">
              <a:avLst/>
            </a:prstGeom>
            <a:noFill/>
          </p:spPr>
          <p:txBody>
            <a:bodyPr wrap="none" rtlCol="0">
              <a:spAutoFit/>
            </a:bodyPr>
            <a:lstStyle/>
            <a:p>
              <a:pPr algn="ctr"/>
              <a:r>
                <a:rPr lang="en-US" sz="1600" dirty="0"/>
                <a:t>PTL C</a:t>
              </a:r>
            </a:p>
          </p:txBody>
        </p:sp>
        <p:cxnSp>
          <p:nvCxnSpPr>
            <p:cNvPr id="111" name="Straight Arrow Connector 110">
              <a:extLst>
                <a:ext uri="{FF2B5EF4-FFF2-40B4-BE49-F238E27FC236}">
                  <a16:creationId xmlns:a16="http://schemas.microsoft.com/office/drawing/2014/main" id="{338E7190-1779-40CB-A771-F20473A7948E}"/>
                </a:ext>
              </a:extLst>
            </p:cNvPr>
            <p:cNvCxnSpPr/>
            <p:nvPr/>
          </p:nvCxnSpPr>
          <p:spPr>
            <a:xfrm>
              <a:off x="9596668" y="2509396"/>
              <a:ext cx="55231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B494FD1D-124F-4DA2-A05B-06F9A744050C}"/>
                </a:ext>
              </a:extLst>
            </p:cNvPr>
            <p:cNvCxnSpPr/>
            <p:nvPr/>
          </p:nvCxnSpPr>
          <p:spPr>
            <a:xfrm>
              <a:off x="9596668" y="3289142"/>
              <a:ext cx="55231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7" name="Straight Arrow Connector 126">
              <a:extLst>
                <a:ext uri="{FF2B5EF4-FFF2-40B4-BE49-F238E27FC236}">
                  <a16:creationId xmlns:a16="http://schemas.microsoft.com/office/drawing/2014/main" id="{560DB8EE-4B79-417B-A7FF-022665B87B04}"/>
                </a:ext>
              </a:extLst>
            </p:cNvPr>
            <p:cNvCxnSpPr/>
            <p:nvPr/>
          </p:nvCxnSpPr>
          <p:spPr>
            <a:xfrm>
              <a:off x="9596668" y="4091596"/>
              <a:ext cx="55231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8" name="Rectangle 127">
              <a:extLst>
                <a:ext uri="{FF2B5EF4-FFF2-40B4-BE49-F238E27FC236}">
                  <a16:creationId xmlns:a16="http://schemas.microsoft.com/office/drawing/2014/main" id="{4383F785-C463-4E9F-8F97-CE17FBB7526B}"/>
                </a:ext>
              </a:extLst>
            </p:cNvPr>
            <p:cNvSpPr/>
            <p:nvPr/>
          </p:nvSpPr>
          <p:spPr>
            <a:xfrm>
              <a:off x="10231819" y="2217936"/>
              <a:ext cx="1454257" cy="214240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GPU</a:t>
              </a:r>
            </a:p>
          </p:txBody>
        </p:sp>
      </p:grpSp>
      <p:sp>
        <p:nvSpPr>
          <p:cNvPr id="124" name="Content Placeholder 4"/>
          <p:cNvSpPr>
            <a:spLocks noGrp="1"/>
          </p:cNvSpPr>
          <p:nvPr>
            <p:ph sz="quarter" idx="10"/>
          </p:nvPr>
        </p:nvSpPr>
        <p:spPr>
          <a:xfrm>
            <a:off x="300038" y="839788"/>
            <a:ext cx="11704637" cy="2876161"/>
          </a:xfrm>
        </p:spPr>
        <p:txBody>
          <a:bodyPr/>
          <a:lstStyle/>
          <a:p>
            <a:r>
              <a:rPr lang="en-US" sz="2000" dirty="0"/>
              <a:t>Simulcasting with independent decoder instances brings the following challenges:</a:t>
            </a:r>
          </a:p>
          <a:p>
            <a:pPr lvl="1"/>
            <a:r>
              <a:rPr lang="en-US" dirty="0"/>
              <a:t>No interoperability point between content and application (number of parallel decoding instances u not predictable)</a:t>
            </a:r>
          </a:p>
          <a:p>
            <a:pPr lvl="1"/>
            <a:r>
              <a:rPr lang="en-US" dirty="0"/>
              <a:t>Variability in time to decode frames across decoder instances while the output pictures are intended to be composed into one picture for rendering</a:t>
            </a:r>
          </a:p>
        </p:txBody>
      </p:sp>
      <p:cxnSp>
        <p:nvCxnSpPr>
          <p:cNvPr id="10" name="Straight Connector 9">
            <a:extLst>
              <a:ext uri="{FF2B5EF4-FFF2-40B4-BE49-F238E27FC236}">
                <a16:creationId xmlns:a16="http://schemas.microsoft.com/office/drawing/2014/main" id="{C66BAF2D-D524-4A32-B981-5E7D4BB35D06}"/>
              </a:ext>
            </a:extLst>
          </p:cNvPr>
          <p:cNvCxnSpPr/>
          <p:nvPr/>
        </p:nvCxnSpPr>
        <p:spPr>
          <a:xfrm>
            <a:off x="9522767" y="3546094"/>
            <a:ext cx="0" cy="196266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B22F7DF4-C5C6-46AB-8F49-325604083D19}"/>
              </a:ext>
            </a:extLst>
          </p:cNvPr>
          <p:cNvSpPr txBox="1"/>
          <p:nvPr/>
        </p:nvSpPr>
        <p:spPr>
          <a:xfrm>
            <a:off x="8638197" y="5589796"/>
            <a:ext cx="2344873" cy="369332"/>
          </a:xfrm>
          <a:prstGeom prst="rect">
            <a:avLst/>
          </a:prstGeom>
          <a:noFill/>
        </p:spPr>
        <p:txBody>
          <a:bodyPr wrap="none" rtlCol="0">
            <a:spAutoFit/>
          </a:bodyPr>
          <a:lstStyle/>
          <a:p>
            <a:r>
              <a:rPr lang="en-GB" dirty="0">
                <a:solidFill>
                  <a:srgbClr val="FF0000"/>
                </a:solidFill>
              </a:rPr>
              <a:t>Time-locking is difficult</a:t>
            </a:r>
            <a:endParaRPr lang="nl-NL" dirty="0">
              <a:solidFill>
                <a:srgbClr val="FF0000"/>
              </a:solidFill>
            </a:endParaRPr>
          </a:p>
        </p:txBody>
      </p:sp>
    </p:spTree>
    <p:extLst>
      <p:ext uri="{BB962C8B-B14F-4D97-AF65-F5344CB8AC3E}">
        <p14:creationId xmlns:p14="http://schemas.microsoft.com/office/powerpoint/2010/main" val="3052455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System Decoder Model for Immersive Media</a:t>
            </a:r>
          </a:p>
        </p:txBody>
      </p:sp>
      <p:sp>
        <p:nvSpPr>
          <p:cNvPr id="124" name="Content Placeholder 4"/>
          <p:cNvSpPr>
            <a:spLocks noGrp="1"/>
          </p:cNvSpPr>
          <p:nvPr>
            <p:ph sz="quarter" idx="10"/>
          </p:nvPr>
        </p:nvSpPr>
        <p:spPr>
          <a:xfrm>
            <a:off x="3832259" y="776061"/>
            <a:ext cx="8172257" cy="4024770"/>
          </a:xfrm>
        </p:spPr>
        <p:txBody>
          <a:bodyPr/>
          <a:lstStyle/>
          <a:p>
            <a:r>
              <a:rPr lang="en-US" sz="2000" dirty="0"/>
              <a:t>Can we design a NALUs and decoder to allow following operation?</a:t>
            </a:r>
          </a:p>
          <a:p>
            <a:pPr lvl="1"/>
            <a:r>
              <a:rPr lang="en-US" sz="1600" dirty="0"/>
              <a:t>Each source is encoded in different bitstreams conforming to different PTLs</a:t>
            </a:r>
          </a:p>
          <a:p>
            <a:pPr lvl="1"/>
            <a:r>
              <a:rPr lang="en-US" sz="1600" dirty="0"/>
              <a:t>Each source may be in different format (e.g. resolution, framerate, bit depth, etc.)</a:t>
            </a:r>
          </a:p>
          <a:p>
            <a:pPr lvl="1"/>
            <a:r>
              <a:rPr lang="en-US" sz="1600" dirty="0" err="1"/>
              <a:t>Bitstream</a:t>
            </a:r>
            <a:r>
              <a:rPr lang="en-US" sz="1600" dirty="0"/>
              <a:t> extractor &amp;</a:t>
            </a:r>
            <a:r>
              <a:rPr lang="ko-KR" altLang="en-US" sz="1600" dirty="0"/>
              <a:t> </a:t>
            </a:r>
            <a:r>
              <a:rPr lang="en-US" altLang="ko-KR" sz="1600" dirty="0"/>
              <a:t>merger operations are limited to copy/paste and simple modification operations</a:t>
            </a:r>
          </a:p>
          <a:p>
            <a:pPr lvl="1"/>
            <a:r>
              <a:rPr lang="en-US" sz="1600"/>
              <a:t>Each </a:t>
            </a:r>
            <a:r>
              <a:rPr lang="en-US" sz="1600" dirty="0"/>
              <a:t>AU may have NALUs of different random access type (e.g. IRAP and non IRAP)</a:t>
            </a:r>
          </a:p>
          <a:p>
            <a:r>
              <a:rPr lang="en-US" sz="2000" dirty="0"/>
              <a:t>Ongoing JVET activities related with contributions at this meeting</a:t>
            </a:r>
          </a:p>
          <a:p>
            <a:pPr lvl="1"/>
            <a:r>
              <a:rPr lang="en-US" sz="1600" dirty="0"/>
              <a:t>NALU Header design</a:t>
            </a:r>
          </a:p>
          <a:p>
            <a:pPr lvl="1"/>
            <a:r>
              <a:rPr lang="en-US" sz="1600" dirty="0"/>
              <a:t>Independent coded picture regions </a:t>
            </a:r>
          </a:p>
          <a:p>
            <a:r>
              <a:rPr lang="en-US" sz="2000" dirty="0"/>
              <a:t>Systems is interested in studying following topics to answer this question</a:t>
            </a:r>
          </a:p>
          <a:p>
            <a:pPr lvl="1"/>
            <a:r>
              <a:rPr lang="en-US" sz="1600" dirty="0"/>
              <a:t>How to specify normative </a:t>
            </a:r>
            <a:r>
              <a:rPr lang="en-US" sz="1600" dirty="0" err="1"/>
              <a:t>bitstream</a:t>
            </a:r>
            <a:r>
              <a:rPr lang="en-US" sz="1600" dirty="0"/>
              <a:t> extraction &amp; merging operation?</a:t>
            </a:r>
          </a:p>
          <a:p>
            <a:pPr lvl="1"/>
            <a:r>
              <a:rPr lang="en-US" sz="1600" dirty="0"/>
              <a:t>What are the information need to be exposed in NALU header?</a:t>
            </a:r>
          </a:p>
        </p:txBody>
      </p:sp>
      <p:sp>
        <p:nvSpPr>
          <p:cNvPr id="18" name="TextBox 17"/>
          <p:cNvSpPr txBox="1"/>
          <p:nvPr/>
        </p:nvSpPr>
        <p:spPr>
          <a:xfrm>
            <a:off x="1445127" y="2594115"/>
            <a:ext cx="640625" cy="338554"/>
          </a:xfrm>
          <a:prstGeom prst="rect">
            <a:avLst/>
          </a:prstGeom>
          <a:noFill/>
        </p:spPr>
        <p:txBody>
          <a:bodyPr wrap="none" rtlCol="0">
            <a:spAutoFit/>
          </a:bodyPr>
          <a:lstStyle/>
          <a:p>
            <a:pPr algn="ctr"/>
            <a:r>
              <a:rPr lang="en-US" sz="1600" dirty="0"/>
              <a:t>PTL A</a:t>
            </a:r>
          </a:p>
        </p:txBody>
      </p:sp>
      <p:sp>
        <p:nvSpPr>
          <p:cNvPr id="20" name="Rectangle 19"/>
          <p:cNvSpPr/>
          <p:nvPr/>
        </p:nvSpPr>
        <p:spPr>
          <a:xfrm>
            <a:off x="2242384" y="2569738"/>
            <a:ext cx="313264" cy="378133"/>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1" name="Rectangle 20"/>
          <p:cNvSpPr/>
          <p:nvPr/>
        </p:nvSpPr>
        <p:spPr>
          <a:xfrm>
            <a:off x="2555648" y="2569738"/>
            <a:ext cx="313264" cy="378133"/>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2" name="Rectangle 21"/>
          <p:cNvSpPr/>
          <p:nvPr/>
        </p:nvSpPr>
        <p:spPr>
          <a:xfrm>
            <a:off x="3182176" y="2569738"/>
            <a:ext cx="313264" cy="378133"/>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3" name="Rectangle 22"/>
          <p:cNvSpPr/>
          <p:nvPr/>
        </p:nvSpPr>
        <p:spPr>
          <a:xfrm>
            <a:off x="2868912" y="2569738"/>
            <a:ext cx="313264" cy="3781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a:t>
            </a:r>
          </a:p>
        </p:txBody>
      </p:sp>
      <p:cxnSp>
        <p:nvCxnSpPr>
          <p:cNvPr id="31" name="Straight Arrow Connector 30"/>
          <p:cNvCxnSpPr>
            <a:endCxn id="20" idx="0"/>
          </p:cNvCxnSpPr>
          <p:nvPr/>
        </p:nvCxnSpPr>
        <p:spPr>
          <a:xfrm>
            <a:off x="2264466" y="2413623"/>
            <a:ext cx="134550" cy="15611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933711" y="2118609"/>
            <a:ext cx="649922" cy="338554"/>
          </a:xfrm>
          <a:prstGeom prst="rect">
            <a:avLst/>
          </a:prstGeom>
          <a:noFill/>
        </p:spPr>
        <p:txBody>
          <a:bodyPr wrap="none" rtlCol="0">
            <a:spAutoFit/>
          </a:bodyPr>
          <a:lstStyle/>
          <a:p>
            <a:pPr algn="ctr"/>
            <a:r>
              <a:rPr lang="en-US" sz="1600" dirty="0"/>
              <a:t>NALU</a:t>
            </a:r>
          </a:p>
        </p:txBody>
      </p:sp>
      <p:grpSp>
        <p:nvGrpSpPr>
          <p:cNvPr id="3" name="Group 2"/>
          <p:cNvGrpSpPr/>
          <p:nvPr/>
        </p:nvGrpSpPr>
        <p:grpSpPr>
          <a:xfrm>
            <a:off x="382156" y="1978501"/>
            <a:ext cx="955793" cy="563346"/>
            <a:chOff x="314579" y="2452632"/>
            <a:chExt cx="1284681" cy="563346"/>
          </a:xfrm>
        </p:grpSpPr>
        <p:sp>
          <p:nvSpPr>
            <p:cNvPr id="34" name="Rectangle 33"/>
            <p:cNvSpPr/>
            <p:nvPr/>
          </p:nvSpPr>
          <p:spPr>
            <a:xfrm>
              <a:off x="314581" y="2452632"/>
              <a:ext cx="645983" cy="289745"/>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5" name="Rectangle 34"/>
            <p:cNvSpPr/>
            <p:nvPr/>
          </p:nvSpPr>
          <p:spPr>
            <a:xfrm>
              <a:off x="953277" y="2452632"/>
              <a:ext cx="645983" cy="289745"/>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8" name="Rectangle 37"/>
            <p:cNvSpPr/>
            <p:nvPr/>
          </p:nvSpPr>
          <p:spPr>
            <a:xfrm>
              <a:off x="314579" y="2726232"/>
              <a:ext cx="645983" cy="289745"/>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9" name="Rectangle 38"/>
            <p:cNvSpPr/>
            <p:nvPr/>
          </p:nvSpPr>
          <p:spPr>
            <a:xfrm>
              <a:off x="953271" y="2726233"/>
              <a:ext cx="645983" cy="289745"/>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grpSp>
      <p:grpSp>
        <p:nvGrpSpPr>
          <p:cNvPr id="4" name="Group 3"/>
          <p:cNvGrpSpPr/>
          <p:nvPr/>
        </p:nvGrpSpPr>
        <p:grpSpPr>
          <a:xfrm>
            <a:off x="384239" y="2952573"/>
            <a:ext cx="957065" cy="563346"/>
            <a:chOff x="4030136" y="3600105"/>
            <a:chExt cx="1284681" cy="563346"/>
          </a:xfrm>
        </p:grpSpPr>
        <p:sp>
          <p:nvSpPr>
            <p:cNvPr id="129" name="Rectangle 128">
              <a:extLst>
                <a:ext uri="{FF2B5EF4-FFF2-40B4-BE49-F238E27FC236}">
                  <a16:creationId xmlns:a16="http://schemas.microsoft.com/office/drawing/2014/main" id="{05AD06CB-7A22-430C-86DD-72522FD7BB17}"/>
                </a:ext>
              </a:extLst>
            </p:cNvPr>
            <p:cNvSpPr/>
            <p:nvPr/>
          </p:nvSpPr>
          <p:spPr>
            <a:xfrm>
              <a:off x="4030138" y="3600106"/>
              <a:ext cx="645983" cy="289745"/>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30" name="Rectangle 129">
              <a:extLst>
                <a:ext uri="{FF2B5EF4-FFF2-40B4-BE49-F238E27FC236}">
                  <a16:creationId xmlns:a16="http://schemas.microsoft.com/office/drawing/2014/main" id="{EB6F871C-47F4-45D7-9A1A-3042C9D62E7C}"/>
                </a:ext>
              </a:extLst>
            </p:cNvPr>
            <p:cNvSpPr/>
            <p:nvPr/>
          </p:nvSpPr>
          <p:spPr>
            <a:xfrm>
              <a:off x="4668834" y="3600105"/>
              <a:ext cx="645983" cy="289745"/>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31" name="Rectangle 130">
              <a:extLst>
                <a:ext uri="{FF2B5EF4-FFF2-40B4-BE49-F238E27FC236}">
                  <a16:creationId xmlns:a16="http://schemas.microsoft.com/office/drawing/2014/main" id="{503E25E1-8368-4F28-B36D-B3E09FB7FEBB}"/>
                </a:ext>
              </a:extLst>
            </p:cNvPr>
            <p:cNvSpPr/>
            <p:nvPr/>
          </p:nvSpPr>
          <p:spPr>
            <a:xfrm>
              <a:off x="4030136" y="3873705"/>
              <a:ext cx="645983" cy="289745"/>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32" name="Rectangle 131">
              <a:extLst>
                <a:ext uri="{FF2B5EF4-FFF2-40B4-BE49-F238E27FC236}">
                  <a16:creationId xmlns:a16="http://schemas.microsoft.com/office/drawing/2014/main" id="{3EC91300-D58E-4597-B0CF-589DF90ECC4A}"/>
                </a:ext>
              </a:extLst>
            </p:cNvPr>
            <p:cNvSpPr/>
            <p:nvPr/>
          </p:nvSpPr>
          <p:spPr>
            <a:xfrm>
              <a:off x="4668827" y="3873706"/>
              <a:ext cx="645983" cy="289745"/>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grpSp>
      <p:grpSp>
        <p:nvGrpSpPr>
          <p:cNvPr id="5" name="Group 4"/>
          <p:cNvGrpSpPr/>
          <p:nvPr/>
        </p:nvGrpSpPr>
        <p:grpSpPr>
          <a:xfrm>
            <a:off x="364595" y="3921058"/>
            <a:ext cx="999167" cy="563346"/>
            <a:chOff x="4030136" y="4266575"/>
            <a:chExt cx="1284681" cy="563346"/>
          </a:xfrm>
        </p:grpSpPr>
        <p:sp>
          <p:nvSpPr>
            <p:cNvPr id="134" name="Rectangle 133">
              <a:extLst>
                <a:ext uri="{FF2B5EF4-FFF2-40B4-BE49-F238E27FC236}">
                  <a16:creationId xmlns:a16="http://schemas.microsoft.com/office/drawing/2014/main" id="{783749B9-2831-424D-84E5-29BE518CB4E9}"/>
                </a:ext>
              </a:extLst>
            </p:cNvPr>
            <p:cNvSpPr/>
            <p:nvPr/>
          </p:nvSpPr>
          <p:spPr>
            <a:xfrm>
              <a:off x="4030138" y="4266576"/>
              <a:ext cx="645983" cy="289745"/>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35" name="Rectangle 134">
              <a:extLst>
                <a:ext uri="{FF2B5EF4-FFF2-40B4-BE49-F238E27FC236}">
                  <a16:creationId xmlns:a16="http://schemas.microsoft.com/office/drawing/2014/main" id="{BFA103A5-010D-4C5E-8E97-8E24C33D32DB}"/>
                </a:ext>
              </a:extLst>
            </p:cNvPr>
            <p:cNvSpPr/>
            <p:nvPr/>
          </p:nvSpPr>
          <p:spPr>
            <a:xfrm>
              <a:off x="4668834" y="4266575"/>
              <a:ext cx="645983" cy="289745"/>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36" name="Rectangle 135">
              <a:extLst>
                <a:ext uri="{FF2B5EF4-FFF2-40B4-BE49-F238E27FC236}">
                  <a16:creationId xmlns:a16="http://schemas.microsoft.com/office/drawing/2014/main" id="{252DCDE1-9AD3-49D5-A3D4-BECFCA4DB934}"/>
                </a:ext>
              </a:extLst>
            </p:cNvPr>
            <p:cNvSpPr/>
            <p:nvPr/>
          </p:nvSpPr>
          <p:spPr>
            <a:xfrm>
              <a:off x="4030136" y="4540175"/>
              <a:ext cx="645983" cy="289745"/>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37" name="Rectangle 136">
              <a:extLst>
                <a:ext uri="{FF2B5EF4-FFF2-40B4-BE49-F238E27FC236}">
                  <a16:creationId xmlns:a16="http://schemas.microsoft.com/office/drawing/2014/main" id="{AC5116C8-8CAC-4BB2-9D2C-1B746DFA628A}"/>
                </a:ext>
              </a:extLst>
            </p:cNvPr>
            <p:cNvSpPr/>
            <p:nvPr/>
          </p:nvSpPr>
          <p:spPr>
            <a:xfrm>
              <a:off x="4668827" y="4540176"/>
              <a:ext cx="645983" cy="289745"/>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grpSp>
      <p:sp>
        <p:nvSpPr>
          <p:cNvPr id="49" name="Rectangle 48"/>
          <p:cNvSpPr/>
          <p:nvPr/>
        </p:nvSpPr>
        <p:spPr>
          <a:xfrm>
            <a:off x="2226490" y="3485820"/>
            <a:ext cx="313264" cy="378133"/>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0" name="Rectangle 49"/>
          <p:cNvSpPr/>
          <p:nvPr/>
        </p:nvSpPr>
        <p:spPr>
          <a:xfrm>
            <a:off x="2539754" y="3485820"/>
            <a:ext cx="313264" cy="378133"/>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1" name="Rectangle 50"/>
          <p:cNvSpPr/>
          <p:nvPr/>
        </p:nvSpPr>
        <p:spPr>
          <a:xfrm>
            <a:off x="3166282" y="3485820"/>
            <a:ext cx="313264" cy="378133"/>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2" name="Rectangle 51"/>
          <p:cNvSpPr/>
          <p:nvPr/>
        </p:nvSpPr>
        <p:spPr>
          <a:xfrm>
            <a:off x="2853018" y="3485820"/>
            <a:ext cx="313264" cy="3781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a:t>
            </a:r>
          </a:p>
        </p:txBody>
      </p:sp>
      <p:sp>
        <p:nvSpPr>
          <p:cNvPr id="66" name="Rectangle 65"/>
          <p:cNvSpPr/>
          <p:nvPr/>
        </p:nvSpPr>
        <p:spPr>
          <a:xfrm>
            <a:off x="2229271" y="4413167"/>
            <a:ext cx="313264" cy="378133"/>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7" name="Rectangle 66"/>
          <p:cNvSpPr/>
          <p:nvPr/>
        </p:nvSpPr>
        <p:spPr>
          <a:xfrm>
            <a:off x="2542535" y="4413167"/>
            <a:ext cx="313264" cy="378133"/>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8" name="Rectangle 67"/>
          <p:cNvSpPr/>
          <p:nvPr/>
        </p:nvSpPr>
        <p:spPr>
          <a:xfrm>
            <a:off x="3169063" y="4413167"/>
            <a:ext cx="313264" cy="378133"/>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9" name="Rectangle 68"/>
          <p:cNvSpPr/>
          <p:nvPr/>
        </p:nvSpPr>
        <p:spPr>
          <a:xfrm>
            <a:off x="2855799" y="4413167"/>
            <a:ext cx="313264" cy="3781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a:t>
            </a:r>
          </a:p>
        </p:txBody>
      </p:sp>
      <p:cxnSp>
        <p:nvCxnSpPr>
          <p:cNvPr id="77" name="Straight Arrow Connector 76"/>
          <p:cNvCxnSpPr>
            <a:cxnSpLocks/>
          </p:cNvCxnSpPr>
          <p:nvPr/>
        </p:nvCxnSpPr>
        <p:spPr>
          <a:xfrm>
            <a:off x="1464790" y="2336013"/>
            <a:ext cx="694056" cy="41166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6391581" y="5708956"/>
            <a:ext cx="1454257" cy="49618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Decoder</a:t>
            </a:r>
          </a:p>
        </p:txBody>
      </p:sp>
      <p:sp>
        <p:nvSpPr>
          <p:cNvPr id="90" name="Rectangle 89"/>
          <p:cNvSpPr/>
          <p:nvPr/>
        </p:nvSpPr>
        <p:spPr>
          <a:xfrm>
            <a:off x="8398151" y="5708956"/>
            <a:ext cx="1454257" cy="49618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CB</a:t>
            </a:r>
          </a:p>
        </p:txBody>
      </p:sp>
      <p:cxnSp>
        <p:nvCxnSpPr>
          <p:cNvPr id="91" name="Straight Arrow Connector 90"/>
          <p:cNvCxnSpPr>
            <a:stCxn id="89" idx="3"/>
            <a:endCxn id="90" idx="1"/>
          </p:cNvCxnSpPr>
          <p:nvPr/>
        </p:nvCxnSpPr>
        <p:spPr>
          <a:xfrm>
            <a:off x="7845838" y="5957051"/>
            <a:ext cx="55231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2" name="Rectangle 91"/>
          <p:cNvSpPr/>
          <p:nvPr/>
        </p:nvSpPr>
        <p:spPr>
          <a:xfrm>
            <a:off x="4385011" y="5708956"/>
            <a:ext cx="1454257" cy="49618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DB</a:t>
            </a:r>
          </a:p>
        </p:txBody>
      </p:sp>
      <p:cxnSp>
        <p:nvCxnSpPr>
          <p:cNvPr id="93" name="Straight Arrow Connector 92"/>
          <p:cNvCxnSpPr>
            <a:stCxn id="92" idx="3"/>
            <a:endCxn id="89" idx="1"/>
          </p:cNvCxnSpPr>
          <p:nvPr/>
        </p:nvCxnSpPr>
        <p:spPr>
          <a:xfrm>
            <a:off x="5839268" y="5957051"/>
            <a:ext cx="55231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4" name="Rectangle 93"/>
          <p:cNvSpPr/>
          <p:nvPr/>
        </p:nvSpPr>
        <p:spPr>
          <a:xfrm>
            <a:off x="2229271" y="5767985"/>
            <a:ext cx="313264" cy="378133"/>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5" name="Rectangle 94"/>
          <p:cNvSpPr/>
          <p:nvPr/>
        </p:nvSpPr>
        <p:spPr>
          <a:xfrm>
            <a:off x="2542535" y="5767985"/>
            <a:ext cx="313264" cy="378133"/>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6" name="Rectangle 95"/>
          <p:cNvSpPr/>
          <p:nvPr/>
        </p:nvSpPr>
        <p:spPr>
          <a:xfrm>
            <a:off x="3169063" y="5767985"/>
            <a:ext cx="313264" cy="378133"/>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7" name="Rectangle 96"/>
          <p:cNvSpPr/>
          <p:nvPr/>
        </p:nvSpPr>
        <p:spPr>
          <a:xfrm>
            <a:off x="2862013" y="5767985"/>
            <a:ext cx="307049" cy="3746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a:t>
            </a:r>
          </a:p>
        </p:txBody>
      </p:sp>
      <p:cxnSp>
        <p:nvCxnSpPr>
          <p:cNvPr id="98" name="Straight Arrow Connector 97"/>
          <p:cNvCxnSpPr/>
          <p:nvPr/>
        </p:nvCxnSpPr>
        <p:spPr>
          <a:xfrm>
            <a:off x="3832698" y="5948978"/>
            <a:ext cx="55231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p:nvPr/>
        </p:nvCxnSpPr>
        <p:spPr>
          <a:xfrm flipH="1">
            <a:off x="2417834" y="2758804"/>
            <a:ext cx="268372" cy="3190174"/>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a:off x="2727014" y="3652974"/>
            <a:ext cx="621118" cy="2302320"/>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flipH="1">
            <a:off x="2689459" y="4602232"/>
            <a:ext cx="34302" cy="1346746"/>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grpSp>
        <p:nvGrpSpPr>
          <p:cNvPr id="113" name="Group 112"/>
          <p:cNvGrpSpPr/>
          <p:nvPr/>
        </p:nvGrpSpPr>
        <p:grpSpPr>
          <a:xfrm>
            <a:off x="8238650" y="4970460"/>
            <a:ext cx="1284679" cy="563346"/>
            <a:chOff x="9332521" y="2253546"/>
            <a:chExt cx="622994" cy="942126"/>
          </a:xfrm>
        </p:grpSpPr>
        <p:sp>
          <p:nvSpPr>
            <p:cNvPr id="114" name="Rectangle 113"/>
            <p:cNvSpPr/>
            <p:nvPr/>
          </p:nvSpPr>
          <p:spPr>
            <a:xfrm>
              <a:off x="9332521" y="2253546"/>
              <a:ext cx="313264" cy="484562"/>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15" name="Rectangle 114"/>
            <p:cNvSpPr/>
            <p:nvPr/>
          </p:nvSpPr>
          <p:spPr>
            <a:xfrm>
              <a:off x="9642251" y="2253546"/>
              <a:ext cx="313264" cy="942126"/>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16" name="Rectangle 115"/>
            <p:cNvSpPr/>
            <p:nvPr/>
          </p:nvSpPr>
          <p:spPr>
            <a:xfrm>
              <a:off x="9332521" y="2711110"/>
              <a:ext cx="313264" cy="484562"/>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grpSp>
      <p:sp>
        <p:nvSpPr>
          <p:cNvPr id="118" name="TextBox 117"/>
          <p:cNvSpPr txBox="1"/>
          <p:nvPr/>
        </p:nvSpPr>
        <p:spPr>
          <a:xfrm>
            <a:off x="9630710" y="5050379"/>
            <a:ext cx="773481" cy="338554"/>
          </a:xfrm>
          <a:prstGeom prst="rect">
            <a:avLst/>
          </a:prstGeom>
          <a:noFill/>
        </p:spPr>
        <p:txBody>
          <a:bodyPr wrap="none" rtlCol="0">
            <a:spAutoFit/>
          </a:bodyPr>
          <a:lstStyle/>
          <a:p>
            <a:pPr algn="ctr"/>
            <a:r>
              <a:rPr lang="en-US" sz="1600" dirty="0"/>
              <a:t>picture</a:t>
            </a:r>
          </a:p>
        </p:txBody>
      </p:sp>
      <p:cxnSp>
        <p:nvCxnSpPr>
          <p:cNvPr id="119" name="Straight Arrow Connector 118"/>
          <p:cNvCxnSpPr/>
          <p:nvPr/>
        </p:nvCxnSpPr>
        <p:spPr>
          <a:xfrm flipH="1">
            <a:off x="8098030" y="5590456"/>
            <a:ext cx="257598" cy="3651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0" name="Rectangle 119"/>
          <p:cNvSpPr/>
          <p:nvPr/>
        </p:nvSpPr>
        <p:spPr>
          <a:xfrm>
            <a:off x="1768002" y="5013694"/>
            <a:ext cx="2262412" cy="496189"/>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t>Bitstream</a:t>
            </a:r>
            <a:r>
              <a:rPr lang="en-US" sz="1600" dirty="0"/>
              <a:t> Extractor </a:t>
            </a:r>
          </a:p>
          <a:p>
            <a:pPr algn="ctr"/>
            <a:r>
              <a:rPr lang="en-US" sz="1600" dirty="0"/>
              <a:t>&amp; Merger</a:t>
            </a:r>
          </a:p>
        </p:txBody>
      </p:sp>
      <p:sp>
        <p:nvSpPr>
          <p:cNvPr id="121" name="TextBox 120"/>
          <p:cNvSpPr txBox="1"/>
          <p:nvPr/>
        </p:nvSpPr>
        <p:spPr>
          <a:xfrm>
            <a:off x="1410357" y="3515919"/>
            <a:ext cx="634213" cy="338554"/>
          </a:xfrm>
          <a:prstGeom prst="rect">
            <a:avLst/>
          </a:prstGeom>
          <a:noFill/>
        </p:spPr>
        <p:txBody>
          <a:bodyPr wrap="none" rtlCol="0">
            <a:spAutoFit/>
          </a:bodyPr>
          <a:lstStyle/>
          <a:p>
            <a:pPr algn="ctr"/>
            <a:r>
              <a:rPr lang="en-US" sz="1600" dirty="0"/>
              <a:t>PTL B</a:t>
            </a:r>
          </a:p>
        </p:txBody>
      </p:sp>
      <p:sp>
        <p:nvSpPr>
          <p:cNvPr id="122" name="TextBox 121"/>
          <p:cNvSpPr txBox="1"/>
          <p:nvPr/>
        </p:nvSpPr>
        <p:spPr>
          <a:xfrm>
            <a:off x="1416503" y="4431265"/>
            <a:ext cx="631007" cy="338554"/>
          </a:xfrm>
          <a:prstGeom prst="rect">
            <a:avLst/>
          </a:prstGeom>
          <a:noFill/>
        </p:spPr>
        <p:txBody>
          <a:bodyPr wrap="none" rtlCol="0">
            <a:spAutoFit/>
          </a:bodyPr>
          <a:lstStyle/>
          <a:p>
            <a:pPr algn="ctr"/>
            <a:r>
              <a:rPr lang="en-US" sz="1600" dirty="0"/>
              <a:t>PTL C</a:t>
            </a:r>
          </a:p>
        </p:txBody>
      </p:sp>
      <p:sp>
        <p:nvSpPr>
          <p:cNvPr id="123" name="TextBox 122"/>
          <p:cNvSpPr txBox="1"/>
          <p:nvPr/>
        </p:nvSpPr>
        <p:spPr>
          <a:xfrm>
            <a:off x="6284200" y="5406707"/>
            <a:ext cx="627801" cy="338554"/>
          </a:xfrm>
          <a:prstGeom prst="rect">
            <a:avLst/>
          </a:prstGeom>
          <a:noFill/>
        </p:spPr>
        <p:txBody>
          <a:bodyPr wrap="none" rtlCol="0">
            <a:spAutoFit/>
          </a:bodyPr>
          <a:lstStyle/>
          <a:p>
            <a:pPr algn="ctr"/>
            <a:r>
              <a:rPr lang="en-US" sz="1600" dirty="0"/>
              <a:t>PTL X</a:t>
            </a:r>
          </a:p>
        </p:txBody>
      </p:sp>
      <p:cxnSp>
        <p:nvCxnSpPr>
          <p:cNvPr id="133" name="Straight Arrow Connector 132">
            <a:extLst>
              <a:ext uri="{FF2B5EF4-FFF2-40B4-BE49-F238E27FC236}">
                <a16:creationId xmlns:a16="http://schemas.microsoft.com/office/drawing/2014/main" id="{CFB54A1D-D305-4154-9EBC-A5807A73D663}"/>
              </a:ext>
            </a:extLst>
          </p:cNvPr>
          <p:cNvCxnSpPr>
            <a:cxnSpLocks/>
          </p:cNvCxnSpPr>
          <p:nvPr/>
        </p:nvCxnSpPr>
        <p:spPr>
          <a:xfrm>
            <a:off x="1449459" y="3267365"/>
            <a:ext cx="610595" cy="35631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8" name="Straight Arrow Connector 137">
            <a:extLst>
              <a:ext uri="{FF2B5EF4-FFF2-40B4-BE49-F238E27FC236}">
                <a16:creationId xmlns:a16="http://schemas.microsoft.com/office/drawing/2014/main" id="{5FF770A9-BC65-441B-9F3F-4EA86386CE10}"/>
              </a:ext>
            </a:extLst>
          </p:cNvPr>
          <p:cNvCxnSpPr>
            <a:cxnSpLocks/>
          </p:cNvCxnSpPr>
          <p:nvPr/>
        </p:nvCxnSpPr>
        <p:spPr>
          <a:xfrm>
            <a:off x="1438357" y="4187390"/>
            <a:ext cx="626240" cy="37488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a:extLst>
              <a:ext uri="{FF2B5EF4-FFF2-40B4-BE49-F238E27FC236}">
                <a16:creationId xmlns:a16="http://schemas.microsoft.com/office/drawing/2014/main" id="{BAC0EDC8-DC20-47D6-A111-0F071DA1786D}"/>
              </a:ext>
            </a:extLst>
          </p:cNvPr>
          <p:cNvCxnSpPr/>
          <p:nvPr/>
        </p:nvCxnSpPr>
        <p:spPr>
          <a:xfrm>
            <a:off x="9852408" y="5955596"/>
            <a:ext cx="55231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1" name="Rectangle 140">
            <a:extLst>
              <a:ext uri="{FF2B5EF4-FFF2-40B4-BE49-F238E27FC236}">
                <a16:creationId xmlns:a16="http://schemas.microsoft.com/office/drawing/2014/main" id="{63F5B56A-E9C6-4F43-A921-06EB63A2A638}"/>
              </a:ext>
            </a:extLst>
          </p:cNvPr>
          <p:cNvSpPr/>
          <p:nvPr/>
        </p:nvSpPr>
        <p:spPr>
          <a:xfrm>
            <a:off x="10400849" y="5626565"/>
            <a:ext cx="1454257" cy="622884"/>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GPU</a:t>
            </a:r>
          </a:p>
        </p:txBody>
      </p:sp>
      <p:cxnSp>
        <p:nvCxnSpPr>
          <p:cNvPr id="143" name="Straight Connector 142">
            <a:extLst>
              <a:ext uri="{FF2B5EF4-FFF2-40B4-BE49-F238E27FC236}">
                <a16:creationId xmlns:a16="http://schemas.microsoft.com/office/drawing/2014/main" id="{CF15C667-A54A-43FB-A532-DE0023DB5735}"/>
              </a:ext>
            </a:extLst>
          </p:cNvPr>
          <p:cNvCxnSpPr>
            <a:cxnSpLocks/>
          </p:cNvCxnSpPr>
          <p:nvPr/>
        </p:nvCxnSpPr>
        <p:spPr>
          <a:xfrm>
            <a:off x="8009991" y="5533806"/>
            <a:ext cx="0" cy="82230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44" name="TextBox 143">
            <a:extLst>
              <a:ext uri="{FF2B5EF4-FFF2-40B4-BE49-F238E27FC236}">
                <a16:creationId xmlns:a16="http://schemas.microsoft.com/office/drawing/2014/main" id="{246492FC-E369-47DE-90E8-8007335E9041}"/>
              </a:ext>
            </a:extLst>
          </p:cNvPr>
          <p:cNvSpPr txBox="1"/>
          <p:nvPr/>
        </p:nvSpPr>
        <p:spPr>
          <a:xfrm>
            <a:off x="7057298" y="6374369"/>
            <a:ext cx="2296975" cy="369332"/>
          </a:xfrm>
          <a:prstGeom prst="rect">
            <a:avLst/>
          </a:prstGeom>
          <a:noFill/>
        </p:spPr>
        <p:txBody>
          <a:bodyPr wrap="none" rtlCol="0">
            <a:spAutoFit/>
          </a:bodyPr>
          <a:lstStyle/>
          <a:p>
            <a:r>
              <a:rPr lang="en-GB" dirty="0">
                <a:solidFill>
                  <a:srgbClr val="FF0000"/>
                </a:solidFill>
              </a:rPr>
              <a:t>Time-locking is natural</a:t>
            </a:r>
            <a:endParaRPr lang="nl-NL" dirty="0">
              <a:solidFill>
                <a:srgbClr val="FF0000"/>
              </a:solidFill>
            </a:endParaRPr>
          </a:p>
        </p:txBody>
      </p:sp>
      <p:cxnSp>
        <p:nvCxnSpPr>
          <p:cNvPr id="16" name="Straight Arrow Connector 15"/>
          <p:cNvCxnSpPr/>
          <p:nvPr/>
        </p:nvCxnSpPr>
        <p:spPr>
          <a:xfrm>
            <a:off x="2210596" y="3139778"/>
            <a:ext cx="1268950"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788498" y="2960033"/>
            <a:ext cx="431528" cy="338554"/>
          </a:xfrm>
          <a:prstGeom prst="rect">
            <a:avLst/>
          </a:prstGeom>
          <a:solidFill>
            <a:schemeClr val="bg1"/>
          </a:solidFill>
        </p:spPr>
        <p:txBody>
          <a:bodyPr wrap="none" rtlCol="0">
            <a:spAutoFit/>
          </a:bodyPr>
          <a:lstStyle/>
          <a:p>
            <a:pPr algn="ctr"/>
            <a:r>
              <a:rPr lang="en-US" sz="1600" dirty="0"/>
              <a:t>AU</a:t>
            </a:r>
          </a:p>
        </p:txBody>
      </p:sp>
    </p:spTree>
    <p:extLst>
      <p:ext uri="{BB962C8B-B14F-4D97-AF65-F5344CB8AC3E}">
        <p14:creationId xmlns:p14="http://schemas.microsoft.com/office/powerpoint/2010/main" val="782989553"/>
      </p:ext>
    </p:extLst>
  </p:cSld>
  <p:clrMapOvr>
    <a:masterClrMapping/>
  </p:clrMapOvr>
</p:sld>
</file>

<file path=ppt/theme/theme1.xml><?xml version="1.0" encoding="utf-8"?>
<a:theme xmlns:a="http://schemas.openxmlformats.org/drawingml/2006/main" name="Office 테마">
  <a:themeElements>
    <a:clrScheme name="사용자 지정 11">
      <a:dk1>
        <a:srgbClr val="2C2D2F"/>
      </a:dk1>
      <a:lt1>
        <a:srgbClr val="FFFFFF"/>
      </a:lt1>
      <a:dk2>
        <a:srgbClr val="61626A"/>
      </a:dk2>
      <a:lt2>
        <a:srgbClr val="DEDEDE"/>
      </a:lt2>
      <a:accent1>
        <a:srgbClr val="044EA2"/>
      </a:accent1>
      <a:accent2>
        <a:srgbClr val="95BFED"/>
      </a:accent2>
      <a:accent3>
        <a:srgbClr val="424243"/>
      </a:accent3>
      <a:accent4>
        <a:srgbClr val="E1EDEE"/>
      </a:accent4>
      <a:accent5>
        <a:srgbClr val="044EA2"/>
      </a:accent5>
      <a:accent6>
        <a:srgbClr val="B3CEDD"/>
      </a:accent6>
      <a:hlink>
        <a:srgbClr val="044EA2"/>
      </a:hlink>
      <a:folHlink>
        <a:srgbClr val="0D2ECA"/>
      </a:folHlink>
    </a:clrScheme>
    <a:fontScheme name="Office 테마">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6_간지_마스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00"/>
        </a:solidFill>
        <a:ln>
          <a:solidFill>
            <a:srgbClr val="C00000"/>
          </a:solidFill>
        </a:ln>
      </a:spPr>
      <a:bodyPr rtlCol="0" anchor="ctr"/>
      <a:lstStyle>
        <a:defPPr marL="92075" indent="-92075">
          <a:buFontTx/>
          <a:buChar char="-"/>
          <a:defRPr sz="1300" b="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NOC_ClusterId xmlns="2f6a910d-138e-42c1-8e8a-320c1b7cf3f7">92399</TNOC_ClusterId>
    <h15fbb78f4cb41d290e72f301ea2865f xmlns="efe62abf-6a83-4d64-a6e6-319d5934f8ee">
      <Terms xmlns="http://schemas.microsoft.com/office/infopath/2007/PartnerControls">
        <TermInfo xmlns="http://schemas.microsoft.com/office/infopath/2007/PartnerControls">
          <TermName xmlns="http://schemas.microsoft.com/office/infopath/2007/PartnerControls">Team</TermName>
          <TermId xmlns="http://schemas.microsoft.com/office/infopath/2007/PartnerControls">c614ed86-6527-4042-aa9d-da80e2b69463</TermId>
        </TermInfo>
      </Terms>
    </h15fbb78f4cb41d290e72f301ea2865f>
    <lca20d149a844688b6abf34073d5c21d xmlns="efe62abf-6a83-4d64-a6e6-319d5934f8ee">
      <Terms xmlns="http://schemas.microsoft.com/office/infopath/2007/PartnerControls"/>
    </lca20d149a844688b6abf34073d5c21d>
    <bac4ab11065f4f6c809c820c57e320e5 xmlns="efe62abf-6a83-4d64-a6e6-319d5934f8ee">
      <Terms xmlns="http://schemas.microsoft.com/office/infopath/2007/PartnerControls"/>
    </bac4ab11065f4f6c809c820c57e320e5>
    <cf581d8792c646118aad2c2c4ecdfa8c xmlns="efe62abf-6a83-4d64-a6e6-319d5934f8ee">
      <Terms xmlns="http://schemas.microsoft.com/office/infopath/2007/PartnerControls"/>
    </cf581d8792c646118aad2c2c4ecdfa8c>
    <_dlc_DocId xmlns="efe62abf-6a83-4d64-a6e6-319d5934f8ee">NP3R6MRYDN4C-1050996118-9632</_dlc_DocId>
    <TaxCatchAll xmlns="efe62abf-6a83-4d64-a6e6-319d5934f8ee">
      <Value>5</Value>
      <Value>3</Value>
    </TaxCatchAll>
    <_dlc_DocIdUrl xmlns="efe62abf-6a83-4d64-a6e6-319d5934f8ee">
      <Url>https://365tno.sharepoint.com/teams/T92399/_layouts/15/DocIdRedir.aspx?ID=NP3R6MRYDN4C-1050996118-9632</Url>
      <Description>NP3R6MRYDN4C-1050996118-9632</Description>
    </_dlc_DocIdUrl>
    <n2a7a23bcc2241cb9261f9a914c7c1bb xmlns="efe62abf-6a83-4d64-a6e6-319d5934f8ee">
      <Terms xmlns="http://schemas.microsoft.com/office/infopath/2007/PartnerControls">
        <TermInfo xmlns="http://schemas.microsoft.com/office/infopath/2007/PartnerControls">
          <TermName xmlns="http://schemas.microsoft.com/office/infopath/2007/PartnerControls">TNO Internal</TermName>
          <TermId xmlns="http://schemas.microsoft.com/office/infopath/2007/PartnerControls">1a23c89f-ef54-4907-86fd-8242403ff722</TermId>
        </TermInfo>
      </Terms>
    </n2a7a23bcc2241cb9261f9a914c7c1bb>
    <TNOC_ClusterName xmlns="2f6a910d-138e-42c1-8e8a-320c1b7cf3f7">LTR-FVC</TNOC_ClusterName>
  </documentManagement>
</p:properties>
</file>

<file path=customXml/item4.xml><?xml version="1.0" encoding="utf-8"?>
<ct:contentTypeSchema xmlns:ct="http://schemas.microsoft.com/office/2006/metadata/contentType" xmlns:ma="http://schemas.microsoft.com/office/2006/metadata/properties/metaAttributes" ct:_="" ma:_="" ma:contentTypeName="Team Document" ma:contentTypeID="0x010100A35317DCC28344A7B82488658A034A5C0100523F543BCB5B48458652A31D0BA9C7D4" ma:contentTypeVersion="119" ma:contentTypeDescription=" " ma:contentTypeScope="" ma:versionID="3fff38d32e113936326e763af0250d2e">
  <xsd:schema xmlns:xsd="http://www.w3.org/2001/XMLSchema" xmlns:xs="http://www.w3.org/2001/XMLSchema" xmlns:p="http://schemas.microsoft.com/office/2006/metadata/properties" xmlns:ns2="efe62abf-6a83-4d64-a6e6-319d5934f8ee" xmlns:ns3="2f6a910d-138e-42c1-8e8a-320c1b7cf3f7" xmlns:ns5="b199a222-2e3c-40b6-af57-8924f1143eb8" targetNamespace="http://schemas.microsoft.com/office/2006/metadata/properties" ma:root="true" ma:fieldsID="5d09a21478588f29e8e7fb1e3c8b4204" ns2:_="" ns3:_="" ns5:_="">
    <xsd:import namespace="efe62abf-6a83-4d64-a6e6-319d5934f8ee"/>
    <xsd:import namespace="2f6a910d-138e-42c1-8e8a-320c1b7cf3f7"/>
    <xsd:import namespace="b199a222-2e3c-40b6-af57-8924f1143eb8"/>
    <xsd:element name="properties">
      <xsd:complexType>
        <xsd:sequence>
          <xsd:element name="documentManagement">
            <xsd:complexType>
              <xsd:all>
                <xsd:element ref="ns2:_dlc_DocId" minOccurs="0"/>
                <xsd:element ref="ns2:_dlc_DocIdUrl" minOccurs="0"/>
                <xsd:element ref="ns2:_dlc_DocIdPersistId" minOccurs="0"/>
                <xsd:element ref="ns3:TNOC_ClusterName" minOccurs="0"/>
                <xsd:element ref="ns3:TNOC_ClusterId" minOccurs="0"/>
                <xsd:element ref="ns2:h15fbb78f4cb41d290e72f301ea2865f" minOccurs="0"/>
                <xsd:element ref="ns2:TaxCatchAll" minOccurs="0"/>
                <xsd:element ref="ns2:TaxCatchAllLabel" minOccurs="0"/>
                <xsd:element ref="ns2:n2a7a23bcc2241cb9261f9a914c7c1bb" minOccurs="0"/>
                <xsd:element ref="ns2:lca20d149a844688b6abf34073d5c21d" minOccurs="0"/>
                <xsd:element ref="ns2:cf581d8792c646118aad2c2c4ecdfa8c" minOccurs="0"/>
                <xsd:element ref="ns2:bac4ab11065f4f6c809c820c57e320e5" minOccurs="0"/>
                <xsd:element ref="ns5:MediaServiceMetadata" minOccurs="0"/>
                <xsd:element ref="ns5:MediaServiceFastMetadata" minOccurs="0"/>
                <xsd:element ref="ns5:MediaServiceDateTaken" minOccurs="0"/>
                <xsd:element ref="ns5:MediaServiceAutoTags" minOccurs="0"/>
                <xsd:element ref="ns5:MediaServiceOCR" minOccurs="0"/>
                <xsd:element ref="ns5:MediaServiceLocation"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e62abf-6a83-4d64-a6e6-319d5934f8ee"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15fbb78f4cb41d290e72f301ea2865f" ma:index="13" nillable="true" ma:taxonomy="true" ma:internalName="h15fbb78f4cb41d290e72f301ea2865f" ma:taxonomyFieldName="TNOC_ClusterType" ma:displayName="Cluster type" ma:default="3;#Team|c614ed86-6527-4042-aa9d-da80e2b69463" ma:fieldId="{115fbb78-f4cb-41d2-90e7-2f301ea2865f}" ma:sspId="7378aa68-586f-4892-bb77-0985b40f41a6" ma:termSetId="e7feef8e-5ede-44cd-b7d5-7ed7dacef0b4"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34623139-f9e1-4d88-9e57-b7516ceb9435}" ma:internalName="TaxCatchAll" ma:showField="CatchAllData" ma:web="efe62abf-6a83-4d64-a6e6-319d5934f8ee">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34623139-f9e1-4d88-9e57-b7516ceb9435}" ma:internalName="TaxCatchAllLabel" ma:readOnly="true" ma:showField="CatchAllDataLabel" ma:web="efe62abf-6a83-4d64-a6e6-319d5934f8ee">
      <xsd:complexType>
        <xsd:complexContent>
          <xsd:extension base="dms:MultiChoiceLookup">
            <xsd:sequence>
              <xsd:element name="Value" type="dms:Lookup" maxOccurs="unbounded" minOccurs="0" nillable="true"/>
            </xsd:sequence>
          </xsd:extension>
        </xsd:complexContent>
      </xsd:complexType>
    </xsd:element>
    <xsd:element name="n2a7a23bcc2241cb9261f9a914c7c1bb" ma:index="17" nillable="true" ma:taxonomy="true" ma:internalName="n2a7a23bcc2241cb9261f9a914c7c1bb" ma:taxonomyFieldName="TNOC_DocumentClassification" ma:displayName="Document classification" ma:default="5;#TNO Internal|1a23c89f-ef54-4907-86fd-8242403ff722" ma:fieldId="{72a7a23b-cc22-41cb-9261-f9a914c7c1bb}" ma:sspId="7378aa68-586f-4892-bb77-0985b40f41a6" ma:termSetId="ff8f31fd-7572-41dc-9fe4-bd4c6d280f39" ma:anchorId="00000000-0000-0000-0000-000000000000" ma:open="false" ma:isKeyword="false">
      <xsd:complexType>
        <xsd:sequence>
          <xsd:element ref="pc:Terms" minOccurs="0" maxOccurs="1"/>
        </xsd:sequence>
      </xsd:complexType>
    </xsd:element>
    <xsd:element name="lca20d149a844688b6abf34073d5c21d" ma:index="19" nillable="true" ma:taxonomy="true" ma:internalName="lca20d149a844688b6abf34073d5c21d" ma:taxonomyFieldName="TNOC_DocumentType" ma:displayName="Document type" ma:fieldId="{5ca20d14-9a84-4688-b6ab-f34073d5c21d}" ma:sspId="7378aa68-586f-4892-bb77-0985b40f41a6" ma:termSetId="e8a13a9e-c4f3-4184-b8d9-8210abad4948" ma:anchorId="00000000-0000-0000-0000-000000000000" ma:open="false" ma:isKeyword="false">
      <xsd:complexType>
        <xsd:sequence>
          <xsd:element ref="pc:Terms" minOccurs="0" maxOccurs="1"/>
        </xsd:sequence>
      </xsd:complexType>
    </xsd:element>
    <xsd:element name="cf581d8792c646118aad2c2c4ecdfa8c" ma:index="22" nillable="true" ma:taxonomy="true" ma:internalName="cf581d8792c646118aad2c2c4ecdfa8c" ma:taxonomyFieldName="TNOC_DocumentSetType" ma:displayName="Document set type" ma:readOnly="false" ma:fieldId="{cf581d87-92c6-4611-8aad-2c2c4ecdfa8c}" ma:sspId="7378aa68-586f-4892-bb77-0985b40f41a6" ma:termSetId="a8d4306b-62bf-468f-9587-ff078c864327" ma:anchorId="00000000-0000-0000-0000-000000000000" ma:open="false" ma:isKeyword="false">
      <xsd:complexType>
        <xsd:sequence>
          <xsd:element ref="pc:Terms" minOccurs="0" maxOccurs="1"/>
        </xsd:sequence>
      </xsd:complexType>
    </xsd:element>
    <xsd:element name="bac4ab11065f4f6c809c820c57e320e5" ma:index="24" nillable="true" ma:taxonomy="true" ma:internalName="bac4ab11065f4f6c809c820c57e320e5" ma:taxonomyFieldName="TNOC_DocumentCategory" ma:displayName="Document category" ma:fieldId="{bac4ab11-065f-4f6c-809c-820c57e320e5}" ma:sspId="7378aa68-586f-4892-bb77-0985b40f41a6" ma:termSetId="94d42b6a-4155-4fa6-95e9-087bc306ceb3" ma:anchorId="00000000-0000-0000-0000-000000000000" ma:open="false" ma:isKeyword="false">
      <xsd:complexType>
        <xsd:sequence>
          <xsd:element ref="pc:Terms" minOccurs="0" maxOccurs="1"/>
        </xsd:sequence>
      </xsd:complexType>
    </xsd:element>
    <xsd:element name="SharedWithUsers" ma:index="3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f6a910d-138e-42c1-8e8a-320c1b7cf3f7" elementFormDefault="qualified">
    <xsd:import namespace="http://schemas.microsoft.com/office/2006/documentManagement/types"/>
    <xsd:import namespace="http://schemas.microsoft.com/office/infopath/2007/PartnerControls"/>
    <xsd:element name="TNOC_ClusterName" ma:index="11" nillable="true" ma:displayName="Cluster name" ma:default="LTR-FVC" ma:internalName="TNOC_ClusterName">
      <xsd:simpleType>
        <xsd:restriction base="dms:Text">
          <xsd:maxLength value="255"/>
        </xsd:restriction>
      </xsd:simpleType>
    </xsd:element>
    <xsd:element name="TNOC_ClusterId" ma:index="12" nillable="true" ma:displayName="Cluster ID" ma:default="92399" ma:internalName="TNOC_Cluster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199a222-2e3c-40b6-af57-8924f1143eb8" elementFormDefault="qualified">
    <xsd:import namespace="http://schemas.microsoft.com/office/2006/documentManagement/types"/>
    <xsd:import namespace="http://schemas.microsoft.com/office/infopath/2007/PartnerControls"/>
    <xsd:element name="MediaServiceMetadata" ma:index="26" nillable="true" ma:displayName="MediaServiceMetadata" ma:hidden="true" ma:internalName="MediaServiceMetadata" ma:readOnly="true">
      <xsd:simpleType>
        <xsd:restriction base="dms:Note"/>
      </xsd:simpleType>
    </xsd:element>
    <xsd:element name="MediaServiceFastMetadata" ma:index="27" nillable="true" ma:displayName="MediaServiceFastMetadata" ma:hidden="true" ma:internalName="MediaServiceFastMetadata" ma:readOnly="true">
      <xsd:simpleType>
        <xsd:restriction base="dms:Note"/>
      </xsd:simpleType>
    </xsd:element>
    <xsd:element name="MediaServiceDateTaken" ma:index="28" nillable="true" ma:displayName="MediaServiceDateTaken" ma:hidden="true" ma:internalName="MediaServiceDateTaken" ma:readOnly="true">
      <xsd:simpleType>
        <xsd:restriction base="dms:Text"/>
      </xsd:simpleType>
    </xsd:element>
    <xsd:element name="MediaServiceAutoTags" ma:index="29" nillable="true" ma:displayName="MediaServiceAutoTags" ma:internalName="MediaServiceAutoTags" ma:readOnly="true">
      <xsd:simpleType>
        <xsd:restriction base="dms:Text"/>
      </xsd:simpleType>
    </xsd:element>
    <xsd:element name="MediaServiceOCR" ma:index="30" nillable="true" ma:displayName="MediaServiceOCR" ma:internalName="MediaServiceOCR" ma:readOnly="true">
      <xsd:simpleType>
        <xsd:restriction base="dms:Note">
          <xsd:maxLength value="255"/>
        </xsd:restriction>
      </xsd:simpleType>
    </xsd:element>
    <xsd:element name="MediaServiceLocation" ma:index="31" nillable="true" ma:displayName="MediaServic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1"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340AAC9-EBE5-43DF-B340-1C9ED70A9467}">
  <ds:schemaRefs>
    <ds:schemaRef ds:uri="http://schemas.microsoft.com/sharepoint/events"/>
  </ds:schemaRefs>
</ds:datastoreItem>
</file>

<file path=customXml/itemProps2.xml><?xml version="1.0" encoding="utf-8"?>
<ds:datastoreItem xmlns:ds="http://schemas.openxmlformats.org/officeDocument/2006/customXml" ds:itemID="{F0C04777-CB6D-4BE4-B45F-7475EBBDFAEC}">
  <ds:schemaRefs>
    <ds:schemaRef ds:uri="http://schemas.microsoft.com/sharepoint/v3/contenttype/forms"/>
  </ds:schemaRefs>
</ds:datastoreItem>
</file>

<file path=customXml/itemProps3.xml><?xml version="1.0" encoding="utf-8"?>
<ds:datastoreItem xmlns:ds="http://schemas.openxmlformats.org/officeDocument/2006/customXml" ds:itemID="{769A6EC6-60A9-4AF9-B6BB-AC9AB772B5D8}">
  <ds:schemaRefs>
    <ds:schemaRef ds:uri="http://schemas.microsoft.com/office/2006/documentManagement/types"/>
    <ds:schemaRef ds:uri="2f6a910d-138e-42c1-8e8a-320c1b7cf3f7"/>
    <ds:schemaRef ds:uri="http://purl.org/dc/elements/1.1/"/>
    <ds:schemaRef ds:uri="http://schemas.microsoft.com/office/infopath/2007/PartnerControls"/>
    <ds:schemaRef ds:uri="b199a222-2e3c-40b6-af57-8924f1143eb8"/>
    <ds:schemaRef ds:uri="http://schemas.openxmlformats.org/package/2006/metadata/core-properties"/>
    <ds:schemaRef ds:uri="http://purl.org/dc/terms/"/>
    <ds:schemaRef ds:uri="efe62abf-6a83-4d64-a6e6-319d5934f8ee"/>
    <ds:schemaRef ds:uri="http://schemas.microsoft.com/office/2006/metadata/properties"/>
    <ds:schemaRef ds:uri="http://www.w3.org/XML/1998/namespace"/>
    <ds:schemaRef ds:uri="http://purl.org/dc/dcmitype/"/>
  </ds:schemaRefs>
</ds:datastoreItem>
</file>

<file path=customXml/itemProps4.xml><?xml version="1.0" encoding="utf-8"?>
<ds:datastoreItem xmlns:ds="http://schemas.openxmlformats.org/officeDocument/2006/customXml" ds:itemID="{7EE53821-4417-4A04-8485-E439E9E922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e62abf-6a83-4d64-a6e6-319d5934f8ee"/>
    <ds:schemaRef ds:uri="2f6a910d-138e-42c1-8e8a-320c1b7cf3f7"/>
    <ds:schemaRef ds:uri="b199a222-2e3c-40b6-af57-8924f1143eb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m46131</Template>
  <TotalTime>287</TotalTime>
  <Words>544</Words>
  <Application>Microsoft Office PowerPoint</Application>
  <PresentationFormat>Widescreen</PresentationFormat>
  <Paragraphs>101</Paragraphs>
  <Slides>6</Slides>
  <Notes>0</Notes>
  <HiddenSlides>0</HiddenSlides>
  <MMClips>0</MMClips>
  <ScaleCrop>false</ScaleCrop>
  <HeadingPairs>
    <vt:vector size="8" baseType="variant">
      <vt:variant>
        <vt:lpstr>Fonts Used</vt:lpstr>
      </vt:variant>
      <vt:variant>
        <vt:i4>12</vt:i4>
      </vt:variant>
      <vt:variant>
        <vt:lpstr>Theme</vt:lpstr>
      </vt:variant>
      <vt:variant>
        <vt:i4>2</vt:i4>
      </vt:variant>
      <vt:variant>
        <vt:lpstr>Embedded OLE Servers</vt:lpstr>
      </vt:variant>
      <vt:variant>
        <vt:i4>2</vt:i4>
      </vt:variant>
      <vt:variant>
        <vt:lpstr>Slide Titles</vt:lpstr>
      </vt:variant>
      <vt:variant>
        <vt:i4>6</vt:i4>
      </vt:variant>
    </vt:vector>
  </HeadingPairs>
  <TitlesOfParts>
    <vt:vector size="22" baseType="lpstr">
      <vt:lpstr>MS Mincho</vt:lpstr>
      <vt:lpstr>ＭＳ Ｐゴシック</vt:lpstr>
      <vt:lpstr>Noto Sans CJK KR</vt:lpstr>
      <vt:lpstr>Titillium</vt:lpstr>
      <vt:lpstr>맑은 고딕</vt:lpstr>
      <vt:lpstr>삼성긴고딕 Medium</vt:lpstr>
      <vt:lpstr>Arial</vt:lpstr>
      <vt:lpstr>BernhardFashion BT</vt:lpstr>
      <vt:lpstr>Calibri</vt:lpstr>
      <vt:lpstr>Courier New</vt:lpstr>
      <vt:lpstr>Times New Roman</vt:lpstr>
      <vt:lpstr>Wingdings</vt:lpstr>
      <vt:lpstr>Office 테마</vt:lpstr>
      <vt:lpstr>6_간지_마스터</vt:lpstr>
      <vt:lpstr>CorelDRAW.Graphic.14</vt:lpstr>
      <vt:lpstr>Picture</vt:lpstr>
      <vt:lpstr>Study on  Immersive Media Decoding Interface for VVC (m47925)</vt:lpstr>
      <vt:lpstr>Legacy decoding interface</vt:lpstr>
      <vt:lpstr>Application example: 360 tiled streaming </vt:lpstr>
      <vt:lpstr>Application example: Point Cloud Objects with 360 video</vt:lpstr>
      <vt:lpstr>Simulcasting not suitable for Immersive Media</vt:lpstr>
      <vt:lpstr>New System Decoder Model for Immersive Media</vt:lpstr>
    </vt:vector>
  </TitlesOfParts>
  <Company>Samsung Research America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Legacy decoding interface</dc:title>
  <dc:creator>Youngkwon Lim</dc:creator>
  <cp:lastModifiedBy>Youngkwon Lim</cp:lastModifiedBy>
  <cp:revision>32</cp:revision>
  <dcterms:created xsi:type="dcterms:W3CDTF">2019-01-15T11:29:15Z</dcterms:created>
  <dcterms:modified xsi:type="dcterms:W3CDTF">2019-03-22T17:36:11Z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NOC_DocumentClassification">
    <vt:lpwstr>5;#TNO Internal|1a23c89f-ef54-4907-86fd-8242403ff722</vt:lpwstr>
  </property>
  <property fmtid="{D5CDD505-2E9C-101B-9397-08002B2CF9AE}" pid="3" name="ContentTypeId">
    <vt:lpwstr>0x010100A35317DCC28344A7B82488658A034A5C0100523F543BCB5B48458652A31D0BA9C7D4</vt:lpwstr>
  </property>
  <property fmtid="{D5CDD505-2E9C-101B-9397-08002B2CF9AE}" pid="4" name="TNOC_DocumentType">
    <vt:lpwstr/>
  </property>
  <property fmtid="{D5CDD505-2E9C-101B-9397-08002B2CF9AE}" pid="5" name="TNOC_DocumentCategory">
    <vt:lpwstr/>
  </property>
  <property fmtid="{D5CDD505-2E9C-101B-9397-08002B2CF9AE}" pid="6" name="TNOC_ClusterType">
    <vt:lpwstr>3;#Team|c614ed86-6527-4042-aa9d-da80e2b69463</vt:lpwstr>
  </property>
  <property fmtid="{D5CDD505-2E9C-101B-9397-08002B2CF9AE}" pid="7" name="_dlc_DocIdItemGuid">
    <vt:lpwstr>7c2c6563-66a8-4711-8cbe-72b0b8fdb95d</vt:lpwstr>
  </property>
  <property fmtid="{D5CDD505-2E9C-101B-9397-08002B2CF9AE}" pid="8" name="TNOC_DocumentSetType">
    <vt:lpwstr/>
  </property>
</Properties>
</file>