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56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9" d="100"/>
          <a:sy n="149" d="100"/>
        </p:scale>
        <p:origin x="69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3C877-A2C7-4835-B380-A873BF2BF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A0A4F5-6DBA-4CA0-A190-F6DC69C7B2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6CB8B4-6BC9-4A96-AA9F-BFA004678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82A180-438E-4DE9-B902-4895E698B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CF36E3-321B-4BB6-9201-2573712DC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9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29039-19C1-47F2-9A76-C45EF5535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0CB3F-FAE5-4AA5-B402-580DA53119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636DF-0011-48AC-BD04-3D218AA5E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CB91E-CA50-444D-826C-51308FE50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4B81A-F2D4-4B1D-AC4E-26EAEA8C1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04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A21598-08BA-49A5-B5BD-3FDF36881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E64B0A-F58F-4660-9520-EF3C9EDCEE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2FDF8-D51E-4A8C-937D-9FE16D277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8B5F0-6568-4A62-B44E-BA2B95CF5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F3C7E-6F24-4B2B-9D53-CAC76AFC1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69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BA6E7-1CDF-46AC-813E-2EEC0B8C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9BE67-5FB3-4EB1-B6CB-A7CF8274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DE392-6F79-4FCA-8820-E3EBCA3A5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6622A7-8871-4E30-B4B6-C9A8E92C8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3AEAC5-89A1-407B-A308-9B5257C7E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455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8137D-5E0B-493F-8021-129145A2A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5AA714-6B73-4A22-98E7-45152B9B7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80D0D7-4537-430F-AA10-85266A694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1A0DA-ACD8-4B92-BF22-DC6678386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8EFBD-61B9-47C1-A0CD-E84A2076E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214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9873A-CCF4-4625-B658-B435B62F0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FB33E2-FEB0-4847-83CA-A825567513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9660D2-38F0-49E7-B5BE-6D7C751D18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65C6B-6E78-46F8-BA6A-01A347E22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971A9-3C76-4E2A-A760-2A2DB564A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8EE80-FAC7-4DBD-9E1F-F57D55803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522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4B211-4586-41C5-B717-8FD691176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372F4-3671-49B9-85E1-06FA10128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6301E6-0E71-4C80-B3E9-5F7D6319A0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788B5D-0A52-481C-AC1D-1D4A713991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4281B5-A087-475D-9970-5B565933C5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9CA3B4-B9D9-4B97-8355-1C8666EF3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64044A-17D4-4D91-A6F0-39CDD4D53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1320BF-659D-40CB-A4E6-A181ACC10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265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ABA50-1A75-45DB-9154-1B6183FDC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0DED30-109B-4867-9B0C-4FCFE5138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07E089-1FE6-4C1C-80F0-0558AA2C6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545E87-7915-4491-B989-5E03D7520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052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A5B525-F4A9-4783-A512-B478CAFB2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1412B8-5B7F-4564-B3CA-27F9DF814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6DE522-05F7-4B0E-96AA-44A7BFA16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08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823CD-1A98-4786-A03E-21BB6A839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A66A0-F0C9-4C19-A698-8694E77F6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F72C79-973B-4416-B73C-B6007DB54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511ED1-9F09-4F8E-9783-68010BE57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1E9C61-D147-4C59-86F1-1C6E3734F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DEDC9E-2CD9-45BA-8239-70046D7CF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331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428D1-8E8C-471A-B7AD-09894BDA3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28CCF0-FF89-4FA2-9F32-EC4E5605DC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29469E-A8AB-4F03-B524-5A28936C54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B9AF94-C4A6-40B7-8F75-E2DDB3772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1706A1-0527-46E2-A424-231A19E74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8248F5-077E-4E4A-8623-34F2D42BC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499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A9DB80-4255-4AB3-AE92-13FD0EFD1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2DF204-7C80-4A93-9053-8A343DC24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749112-2010-4F53-99BC-13B8ECCD9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7AE50-8898-4B36-ACA9-B2367312E69E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CA1AD-17FA-4BA1-9222-415FD67D3B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9992F-3394-4450-9CAC-81E8B9E09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843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923E6-588B-410C-8551-89D99B249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70121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JVET-N0808: Joint proposal on configurable max transform size of JVET-N0362 and JVET-N0227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DC8442-1DBC-461C-8068-603C46C086CD}"/>
              </a:ext>
            </a:extLst>
          </p:cNvPr>
          <p:cNvSpPr txBox="1"/>
          <p:nvPr/>
        </p:nvSpPr>
        <p:spPr>
          <a:xfrm>
            <a:off x="2148520" y="3938954"/>
            <a:ext cx="76349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X. Zhao, X. Li, S. Liu (Tencent), L. Li, M. Koo, J. Heo, J. Lim, S. Kim (LGE)</a:t>
            </a:r>
          </a:p>
        </p:txBody>
      </p:sp>
    </p:spTree>
    <p:extLst>
      <p:ext uri="{BB962C8B-B14F-4D97-AF65-F5344CB8AC3E}">
        <p14:creationId xmlns:p14="http://schemas.microsoft.com/office/powerpoint/2010/main" val="87495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63A2A1-EA65-49E5-BB3F-2FFEBBE7C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Problem statement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EAF8C2-7D92-4F44-80DF-9601BED22DA7}"/>
              </a:ext>
            </a:extLst>
          </p:cNvPr>
          <p:cNvSpPr txBox="1"/>
          <p:nvPr/>
        </p:nvSpPr>
        <p:spPr>
          <a:xfrm>
            <a:off x="933583" y="1899138"/>
            <a:ext cx="101607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VVC spec draft 4, the maximum transform size is fixed as 64x64 </a:t>
            </a:r>
          </a:p>
          <a:p>
            <a:endParaRPr lang="en-US" sz="2800" dirty="0"/>
          </a:p>
          <a:p>
            <a:r>
              <a:rPr lang="en-US" sz="2800" dirty="0"/>
              <a:t>The VTM-4.0 SW has a configuration parameter for max transform size, but not working properly (SW crashes if set to be 32 or 16)</a:t>
            </a:r>
          </a:p>
          <a:p>
            <a:endParaRPr lang="en-US" sz="2800" dirty="0"/>
          </a:p>
          <a:p>
            <a:r>
              <a:rPr lang="en-US" sz="2800" dirty="0"/>
              <a:t>It can be a desirable feature to support configurable maximum transform size in HLS, such that for encoder have the flexibility to support large CU without an effort to do large transform size</a:t>
            </a:r>
          </a:p>
        </p:txBody>
      </p:sp>
    </p:spTree>
    <p:extLst>
      <p:ext uri="{BB962C8B-B14F-4D97-AF65-F5344CB8AC3E}">
        <p14:creationId xmlns:p14="http://schemas.microsoft.com/office/powerpoint/2010/main" val="147482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63A2A1-EA65-49E5-BB3F-2FFEBBE7C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Proposal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EAF8C2-7D92-4F44-80DF-9601BED22DA7}"/>
              </a:ext>
            </a:extLst>
          </p:cNvPr>
          <p:cNvSpPr txBox="1"/>
          <p:nvPr/>
        </p:nvSpPr>
        <p:spPr>
          <a:xfrm>
            <a:off x="933583" y="1899138"/>
            <a:ext cx="101607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Several spec and </a:t>
            </a:r>
            <a:r>
              <a:rPr lang="en-US" sz="2800" dirty="0" err="1"/>
              <a:t>sw</a:t>
            </a:r>
            <a:r>
              <a:rPr lang="en-US" sz="2800" dirty="0"/>
              <a:t> fixes are proposed to support max transform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HLS: a high-level syntax is added to SPS to configure max TU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SBT: max CU allowing SBT is set to be no larger than max TU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ISP: max CU allowing ISP is set to be no larger than max TU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CIIP: max CU allowing CIIP is set to be no larger than max TU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The CU is first split into multiples of min(W, 64) x min (H, 64), then each sub-block is further split into max TU size</a:t>
            </a:r>
          </a:p>
        </p:txBody>
      </p:sp>
    </p:spTree>
    <p:extLst>
      <p:ext uri="{BB962C8B-B14F-4D97-AF65-F5344CB8AC3E}">
        <p14:creationId xmlns:p14="http://schemas.microsoft.com/office/powerpoint/2010/main" val="1005598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E2AC583-51F6-4160-8FBD-A691D8143C66}"/>
              </a:ext>
            </a:extLst>
          </p:cNvPr>
          <p:cNvGrpSpPr/>
          <p:nvPr/>
        </p:nvGrpSpPr>
        <p:grpSpPr>
          <a:xfrm>
            <a:off x="249252" y="2757585"/>
            <a:ext cx="10784244" cy="1790701"/>
            <a:chOff x="332842" y="947969"/>
            <a:chExt cx="10784244" cy="17907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99759E3-A7C9-4BDC-997B-43A6F184B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2842" y="947970"/>
              <a:ext cx="4057650" cy="17907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D7C1030-6964-443E-991C-63B1819F8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7704" y="947969"/>
              <a:ext cx="3378788" cy="179069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3F46468-5D5F-4FB4-94F9-EC7F72E23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43704" y="950834"/>
              <a:ext cx="3373382" cy="1787834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11238C7-BEE3-41BA-8C90-6A8B74A3280F}"/>
              </a:ext>
            </a:extLst>
          </p:cNvPr>
          <p:cNvSpPr txBox="1"/>
          <p:nvPr/>
        </p:nvSpPr>
        <p:spPr>
          <a:xfrm>
            <a:off x="274832" y="57550"/>
            <a:ext cx="5473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Max TU 32x32 by limiting Max CU size (Encoder)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AD9915-09DF-49BF-8955-9B5168678ADC}"/>
              </a:ext>
            </a:extLst>
          </p:cNvPr>
          <p:cNvSpPr txBox="1"/>
          <p:nvPr/>
        </p:nvSpPr>
        <p:spPr>
          <a:xfrm>
            <a:off x="249251" y="2339287"/>
            <a:ext cx="892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Max TU 32x32 by Proposal (HLS syntax and SBT and ISP fixes)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CA44F5-8B9F-413A-B7B8-81B263B3C0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2312" y="426882"/>
            <a:ext cx="3373382" cy="17878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6B910D-53BE-4491-B00F-C815123FAE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619" y="426295"/>
            <a:ext cx="4037481" cy="17890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F9AB55-41A0-4A3B-9525-355E7E5E61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0114" y="426882"/>
            <a:ext cx="3373382" cy="17878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79F91B-A16D-410E-9612-5D0C24421A4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251" y="4981866"/>
            <a:ext cx="7401185" cy="17923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3DDC14-7ABF-43CB-8798-A539DD1D46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43874" y="4981864"/>
            <a:ext cx="3373382" cy="178783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9A8F388-7EC5-4BED-8480-FAA87CCDF352}"/>
              </a:ext>
            </a:extLst>
          </p:cNvPr>
          <p:cNvSpPr txBox="1"/>
          <p:nvPr/>
        </p:nvSpPr>
        <p:spPr>
          <a:xfrm>
            <a:off x="249251" y="4672144"/>
            <a:ext cx="892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Max TU 32x32 by Proposal (HLS syntax and SBT and ISP fixes), </a:t>
            </a:r>
            <a:r>
              <a:rPr lang="en-US" b="1" dirty="0">
                <a:highlight>
                  <a:srgbClr val="FFFF00"/>
                </a:highlight>
              </a:rPr>
              <a:t>--</a:t>
            </a:r>
            <a:r>
              <a:rPr lang="en-US" b="1" dirty="0" err="1">
                <a:highlight>
                  <a:srgbClr val="FFFF00"/>
                </a:highlight>
              </a:rPr>
              <a:t>MaxBTDepth</a:t>
            </a:r>
            <a:r>
              <a:rPr lang="en-US" b="1" dirty="0">
                <a:highlight>
                  <a:srgbClr val="FFFF00"/>
                </a:highlight>
              </a:rPr>
              <a:t>=1</a:t>
            </a:r>
          </a:p>
        </p:txBody>
      </p:sp>
    </p:spTree>
    <p:extLst>
      <p:ext uri="{BB962C8B-B14F-4D97-AF65-F5344CB8AC3E}">
        <p14:creationId xmlns:p14="http://schemas.microsoft.com/office/powerpoint/2010/main" val="1936650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11238C7-BEE3-41BA-8C90-6A8B74A3280F}"/>
              </a:ext>
            </a:extLst>
          </p:cNvPr>
          <p:cNvSpPr txBox="1"/>
          <p:nvPr/>
        </p:nvSpPr>
        <p:spPr>
          <a:xfrm>
            <a:off x="473059" y="0"/>
            <a:ext cx="5473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Max TU 16x16 by limiting Max CU size (Encoder)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AD9915-09DF-49BF-8955-9B5168678ADC}"/>
              </a:ext>
            </a:extLst>
          </p:cNvPr>
          <p:cNvSpPr txBox="1"/>
          <p:nvPr/>
        </p:nvSpPr>
        <p:spPr>
          <a:xfrm>
            <a:off x="428891" y="2265389"/>
            <a:ext cx="9892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Max TU 16x16 by SW and Spec text fix (Proposal, including HLS syntax and SBT and ISP fixes)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618F31-08C3-4EAA-888C-8EE5758F0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846" y="321967"/>
            <a:ext cx="4044863" cy="17922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2433EBB-D969-4E36-B126-533B1805F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921" y="321965"/>
            <a:ext cx="3381771" cy="1792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9445DC-BD7F-4122-BEA5-63A530FD7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2519" y="321102"/>
            <a:ext cx="3374784" cy="178857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DA04177-0E75-4F8E-83BD-CCEC88AA82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194" y="2634721"/>
            <a:ext cx="4036504" cy="178857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05A379B-411D-4436-8534-2FA12EBF6D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4910" y="2634721"/>
            <a:ext cx="3374782" cy="178857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32601B-8D2C-4B81-AD61-5ED050C122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2473" y="2634720"/>
            <a:ext cx="3374780" cy="178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172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3279</TotalTime>
  <Words>307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JVET-N0808: Joint proposal on configurable max transform size of JVET-N0362 and JVET-N0227</vt:lpstr>
      <vt:lpstr>Problem statement</vt:lpstr>
      <vt:lpstr>Proposal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Xin Zhao</dc:creator>
  <cp:lastModifiedBy>Xin Zhao</cp:lastModifiedBy>
  <cp:revision>22</cp:revision>
  <dcterms:created xsi:type="dcterms:W3CDTF">2019-03-24T06:43:32Z</dcterms:created>
  <dcterms:modified xsi:type="dcterms:W3CDTF">2019-03-26T22:38:47Z</dcterms:modified>
</cp:coreProperties>
</file>