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4" r:id="rId1"/>
    <p:sldMasterId id="2147483938" r:id="rId2"/>
    <p:sldMasterId id="2147483953" r:id="rId3"/>
  </p:sldMasterIdLst>
  <p:notesMasterIdLst>
    <p:notesMasterId r:id="rId23"/>
  </p:notesMasterIdLst>
  <p:handoutMasterIdLst>
    <p:handoutMasterId r:id="rId24"/>
  </p:handoutMasterIdLst>
  <p:sldIdLst>
    <p:sldId id="396" r:id="rId4"/>
    <p:sldId id="553" r:id="rId5"/>
    <p:sldId id="576" r:id="rId6"/>
    <p:sldId id="579" r:id="rId7"/>
    <p:sldId id="559" r:id="rId8"/>
    <p:sldId id="551" r:id="rId9"/>
    <p:sldId id="564" r:id="rId10"/>
    <p:sldId id="565" r:id="rId11"/>
    <p:sldId id="570" r:id="rId12"/>
    <p:sldId id="569" r:id="rId13"/>
    <p:sldId id="580" r:id="rId14"/>
    <p:sldId id="581" r:id="rId15"/>
    <p:sldId id="582" r:id="rId16"/>
    <p:sldId id="566" r:id="rId17"/>
    <p:sldId id="583" r:id="rId18"/>
    <p:sldId id="568" r:id="rId19"/>
    <p:sldId id="573" r:id="rId20"/>
    <p:sldId id="574" r:id="rId21"/>
    <p:sldId id="260" r:id="rId22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1pPr>
    <a:lvl2pPr marL="4571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2pPr>
    <a:lvl3pPr marL="91427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3pPr>
    <a:lvl4pPr marL="137140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4pPr>
    <a:lvl5pPr marL="182854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5pPr>
    <a:lvl6pPr marL="228567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6pPr>
    <a:lvl7pPr marL="2742811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7pPr>
    <a:lvl8pPr marL="319994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8pPr>
    <a:lvl9pPr marL="3657082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80" userDrawn="1">
          <p15:clr>
            <a:srgbClr val="A4A3A4"/>
          </p15:clr>
        </p15:guide>
        <p15:guide id="2" orient="horz" pos="486" userDrawn="1">
          <p15:clr>
            <a:srgbClr val="A4A3A4"/>
          </p15:clr>
        </p15:guide>
        <p15:guide id="3" orient="horz" pos="2845" userDrawn="1">
          <p15:clr>
            <a:srgbClr val="A4A3A4"/>
          </p15:clr>
        </p15:guide>
        <p15:guide id="4" orient="horz" pos="1393" userDrawn="1">
          <p15:clr>
            <a:srgbClr val="A4A3A4"/>
          </p15:clr>
        </p15:guide>
        <p15:guide id="5" orient="horz" pos="1746" userDrawn="1">
          <p15:clr>
            <a:srgbClr val="A4A3A4"/>
          </p15:clr>
        </p15:guide>
        <p15:guide id="6" orient="horz" pos="2245" userDrawn="1">
          <p15:clr>
            <a:srgbClr val="A4A3A4"/>
          </p15:clr>
        </p15:guide>
        <p15:guide id="7" orient="horz" pos="1973" userDrawn="1">
          <p15:clr>
            <a:srgbClr val="A4A3A4"/>
          </p15:clr>
        </p15:guide>
        <p15:guide id="8" pos="507" userDrawn="1">
          <p15:clr>
            <a:srgbClr val="A4A3A4"/>
          </p15:clr>
        </p15:guide>
        <p15:guide id="9" pos="5284" userDrawn="1">
          <p15:clr>
            <a:srgbClr val="A4A3A4"/>
          </p15:clr>
        </p15:guide>
        <p15:guide id="10" pos="2608" userDrawn="1">
          <p15:clr>
            <a:srgbClr val="A4A3A4"/>
          </p15:clr>
        </p15:guide>
        <p15:guide id="11" orient="horz" pos="78" userDrawn="1">
          <p15:clr>
            <a:srgbClr val="A4A3A4"/>
          </p15:clr>
        </p15:guide>
        <p15:guide id="12" pos="68" userDrawn="1">
          <p15:clr>
            <a:srgbClr val="A4A3A4"/>
          </p15:clr>
        </p15:guide>
        <p15:guide id="13" pos="564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FFCC"/>
    <a:srgbClr val="FFFFFF"/>
    <a:srgbClr val="404040"/>
    <a:srgbClr val="0000FF"/>
    <a:srgbClr val="00CC00"/>
    <a:srgbClr val="155881"/>
    <a:srgbClr val="33CCFF"/>
    <a:srgbClr val="4790BD"/>
    <a:srgbClr val="1F85C3"/>
    <a:srgbClr val="0807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A17CCE-8FC4-4196-BC35-7643D190FC4D}" v="259" dt="2019-03-23T15:37:58.233"/>
  </p1510:revLst>
</p1510:revInfo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30" autoAdjust="0"/>
    <p:restoredTop sz="97087" autoAdjust="0"/>
  </p:normalViewPr>
  <p:slideViewPr>
    <p:cSldViewPr>
      <p:cViewPr varScale="1">
        <p:scale>
          <a:sx n="125" d="100"/>
          <a:sy n="125" d="100"/>
        </p:scale>
        <p:origin x="486" y="72"/>
      </p:cViewPr>
      <p:guideLst>
        <p:guide orient="horz" pos="3080"/>
        <p:guide orient="horz" pos="486"/>
        <p:guide orient="horz" pos="2845"/>
        <p:guide orient="horz" pos="1393"/>
        <p:guide orient="horz" pos="1746"/>
        <p:guide orient="horz" pos="2245"/>
        <p:guide orient="horz" pos="1973"/>
        <p:guide pos="507"/>
        <p:guide pos="5284"/>
        <p:guide pos="2608"/>
        <p:guide orient="horz" pos="78"/>
        <p:guide pos="68"/>
        <p:guide pos="5647"/>
      </p:guideLst>
    </p:cSldViewPr>
  </p:slideViewPr>
  <p:outlineViewPr>
    <p:cViewPr>
      <p:scale>
        <a:sx n="33" d="100"/>
        <a:sy n="33" d="100"/>
      </p:scale>
      <p:origin x="0" y="730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handoutMaster" Target="handoutMasters/handoutMaster1.xml"/><Relationship Id="rId40" Type="http://schemas.microsoft.com/office/2016/11/relationships/changesInfo" Target="changesInfos/changesInfo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ngtao Wang" userId="877b3aaa-fb50-4345-89ca-d1f8f1ef7f8a" providerId="ADAL" clId="{03A17CCE-8FC4-4196-BC35-7643D190FC4D}"/>
    <pc:docChg chg="custSel addSld delSld modSld sldOrd">
      <pc:chgData name="Hongtao Wang" userId="877b3aaa-fb50-4345-89ca-d1f8f1ef7f8a" providerId="ADAL" clId="{03A17CCE-8FC4-4196-BC35-7643D190FC4D}" dt="2019-03-23T15:37:58.233" v="258"/>
      <pc:docMkLst>
        <pc:docMk/>
      </pc:docMkLst>
      <pc:sldChg chg="addSp delSp modSp">
        <pc:chgData name="Hongtao Wang" userId="877b3aaa-fb50-4345-89ca-d1f8f1ef7f8a" providerId="ADAL" clId="{03A17CCE-8FC4-4196-BC35-7643D190FC4D}" dt="2019-03-22T22:19:16.793" v="125" actId="20577"/>
        <pc:sldMkLst>
          <pc:docMk/>
          <pc:sldMk cId="2380107445" sldId="569"/>
        </pc:sldMkLst>
        <pc:spChg chg="mod">
          <ac:chgData name="Hongtao Wang" userId="877b3aaa-fb50-4345-89ca-d1f8f1ef7f8a" providerId="ADAL" clId="{03A17CCE-8FC4-4196-BC35-7643D190FC4D}" dt="2019-03-22T21:51:31.175" v="22" actId="20577"/>
          <ac:spMkLst>
            <pc:docMk/>
            <pc:sldMk cId="2380107445" sldId="569"/>
            <ac:spMk id="3" creationId="{00000000-0000-0000-0000-000000000000}"/>
          </ac:spMkLst>
        </pc:spChg>
        <pc:spChg chg="del">
          <ac:chgData name="Hongtao Wang" userId="877b3aaa-fb50-4345-89ca-d1f8f1ef7f8a" providerId="ADAL" clId="{03A17CCE-8FC4-4196-BC35-7643D190FC4D}" dt="2019-03-22T21:45:16.686" v="0"/>
          <ac:spMkLst>
            <pc:docMk/>
            <pc:sldMk cId="2380107445" sldId="569"/>
            <ac:spMk id="4" creationId="{BB94548F-B868-4E30-933E-708D56905CBD}"/>
          </ac:spMkLst>
        </pc:spChg>
        <pc:spChg chg="add del mod">
          <ac:chgData name="Hongtao Wang" userId="877b3aaa-fb50-4345-89ca-d1f8f1ef7f8a" providerId="ADAL" clId="{03A17CCE-8FC4-4196-BC35-7643D190FC4D}" dt="2019-03-22T22:02:20.821" v="38"/>
          <ac:spMkLst>
            <pc:docMk/>
            <pc:sldMk cId="2380107445" sldId="569"/>
            <ac:spMk id="6" creationId="{BF5D643A-A43E-4159-9D94-8DDA4B6A0E6C}"/>
          </ac:spMkLst>
        </pc:spChg>
        <pc:spChg chg="add del mod">
          <ac:chgData name="Hongtao Wang" userId="877b3aaa-fb50-4345-89ca-d1f8f1ef7f8a" providerId="ADAL" clId="{03A17CCE-8FC4-4196-BC35-7643D190FC4D}" dt="2019-03-22T22:02:43.292" v="40"/>
          <ac:spMkLst>
            <pc:docMk/>
            <pc:sldMk cId="2380107445" sldId="569"/>
            <ac:spMk id="10" creationId="{7AD0B484-37F4-432C-852E-AFF9B6118BB8}"/>
          </ac:spMkLst>
        </pc:spChg>
        <pc:spChg chg="add del mod">
          <ac:chgData name="Hongtao Wang" userId="877b3aaa-fb50-4345-89ca-d1f8f1ef7f8a" providerId="ADAL" clId="{03A17CCE-8FC4-4196-BC35-7643D190FC4D}" dt="2019-03-22T22:03:08.936" v="42"/>
          <ac:spMkLst>
            <pc:docMk/>
            <pc:sldMk cId="2380107445" sldId="569"/>
            <ac:spMk id="13" creationId="{1853859F-5775-4876-9DC8-36ECAA840217}"/>
          </ac:spMkLst>
        </pc:spChg>
        <pc:graphicFrameChg chg="add del mod">
          <ac:chgData name="Hongtao Wang" userId="877b3aaa-fb50-4345-89ca-d1f8f1ef7f8a" providerId="ADAL" clId="{03A17CCE-8FC4-4196-BC35-7643D190FC4D}" dt="2019-03-22T22:01:36.176" v="35" actId="478"/>
          <ac:graphicFrameMkLst>
            <pc:docMk/>
            <pc:sldMk cId="2380107445" sldId="569"/>
            <ac:graphicFrameMk id="2" creationId="{2A13CCAC-8D5F-46E7-9456-85A237E0A211}"/>
          </ac:graphicFrameMkLst>
        </pc:graphicFrameChg>
        <pc:graphicFrameChg chg="add del mod">
          <ac:chgData name="Hongtao Wang" userId="877b3aaa-fb50-4345-89ca-d1f8f1ef7f8a" providerId="ADAL" clId="{03A17CCE-8FC4-4196-BC35-7643D190FC4D}" dt="2019-03-22T22:01:58.139" v="37"/>
          <ac:graphicFrameMkLst>
            <pc:docMk/>
            <pc:sldMk cId="2380107445" sldId="569"/>
            <ac:graphicFrameMk id="7" creationId="{1C6DBE96-4B6F-4306-8AEB-6C0068FA5B84}"/>
          </ac:graphicFrameMkLst>
        </pc:graphicFrameChg>
        <pc:graphicFrameChg chg="add del mod">
          <ac:chgData name="Hongtao Wang" userId="877b3aaa-fb50-4345-89ca-d1f8f1ef7f8a" providerId="ADAL" clId="{03A17CCE-8FC4-4196-BC35-7643D190FC4D}" dt="2019-03-22T22:02:29.790" v="39" actId="478"/>
          <ac:graphicFrameMkLst>
            <pc:docMk/>
            <pc:sldMk cId="2380107445" sldId="569"/>
            <ac:graphicFrameMk id="8" creationId="{991FB234-674F-49B2-A65D-4AF53C0B7965}"/>
          </ac:graphicFrameMkLst>
        </pc:graphicFrameChg>
        <pc:graphicFrameChg chg="add del mod">
          <ac:chgData name="Hongtao Wang" userId="877b3aaa-fb50-4345-89ca-d1f8f1ef7f8a" providerId="ADAL" clId="{03A17CCE-8FC4-4196-BC35-7643D190FC4D}" dt="2019-03-22T22:03:00.006" v="41" actId="478"/>
          <ac:graphicFrameMkLst>
            <pc:docMk/>
            <pc:sldMk cId="2380107445" sldId="569"/>
            <ac:graphicFrameMk id="11" creationId="{9E442FF7-FEFF-4011-8D94-925691CF550C}"/>
          </ac:graphicFrameMkLst>
        </pc:graphicFrameChg>
        <pc:graphicFrameChg chg="add mod modGraphic">
          <ac:chgData name="Hongtao Wang" userId="877b3aaa-fb50-4345-89ca-d1f8f1ef7f8a" providerId="ADAL" clId="{03A17CCE-8FC4-4196-BC35-7643D190FC4D}" dt="2019-03-22T22:19:16.793" v="125" actId="20577"/>
          <ac:graphicFrameMkLst>
            <pc:docMk/>
            <pc:sldMk cId="2380107445" sldId="569"/>
            <ac:graphicFrameMk id="14" creationId="{E006DBB6-E9CB-4844-A047-F300F4FCBC49}"/>
          </ac:graphicFrameMkLst>
        </pc:graphicFrameChg>
      </pc:sldChg>
      <pc:sldChg chg="modSp add ord">
        <pc:chgData name="Hongtao Wang" userId="877b3aaa-fb50-4345-89ca-d1f8f1ef7f8a" providerId="ADAL" clId="{03A17CCE-8FC4-4196-BC35-7643D190FC4D}" dt="2019-03-22T21:51:45.665" v="34" actId="255"/>
        <pc:sldMkLst>
          <pc:docMk/>
          <pc:sldMk cId="4248508007" sldId="570"/>
        </pc:sldMkLst>
        <pc:spChg chg="mod">
          <ac:chgData name="Hongtao Wang" userId="877b3aaa-fb50-4345-89ca-d1f8f1ef7f8a" providerId="ADAL" clId="{03A17CCE-8FC4-4196-BC35-7643D190FC4D}" dt="2019-03-22T21:51:45.665" v="34" actId="255"/>
          <ac:spMkLst>
            <pc:docMk/>
            <pc:sldMk cId="4248508007" sldId="570"/>
            <ac:spMk id="3" creationId="{00000000-0000-0000-0000-000000000000}"/>
          </ac:spMkLst>
        </pc:spChg>
      </pc:sldChg>
      <pc:sldChg chg="addSp delSp modSp add del">
        <pc:chgData name="Hongtao Wang" userId="877b3aaa-fb50-4345-89ca-d1f8f1ef7f8a" providerId="ADAL" clId="{03A17CCE-8FC4-4196-BC35-7643D190FC4D}" dt="2019-03-23T14:41:26.356" v="140" actId="2696"/>
        <pc:sldMkLst>
          <pc:docMk/>
          <pc:sldMk cId="1629797072" sldId="571"/>
        </pc:sldMkLst>
        <pc:spChg chg="mod">
          <ac:chgData name="Hongtao Wang" userId="877b3aaa-fb50-4345-89ca-d1f8f1ef7f8a" providerId="ADAL" clId="{03A17CCE-8FC4-4196-BC35-7643D190FC4D}" dt="2019-03-22T22:03:29.300" v="73" actId="20577"/>
          <ac:spMkLst>
            <pc:docMk/>
            <pc:sldMk cId="1629797072" sldId="571"/>
            <ac:spMk id="3" creationId="{00000000-0000-0000-0000-000000000000}"/>
          </ac:spMkLst>
        </pc:spChg>
        <pc:spChg chg="add mod">
          <ac:chgData name="Hongtao Wang" userId="877b3aaa-fb50-4345-89ca-d1f8f1ef7f8a" providerId="ADAL" clId="{03A17CCE-8FC4-4196-BC35-7643D190FC4D}" dt="2019-03-22T22:16:48.542" v="99" actId="1076"/>
          <ac:spMkLst>
            <pc:docMk/>
            <pc:sldMk cId="1629797072" sldId="571"/>
            <ac:spMk id="5" creationId="{D19AB64B-2083-45D8-ABFA-2DCEAD1DD68D}"/>
          </ac:spMkLst>
        </pc:spChg>
        <pc:graphicFrameChg chg="del">
          <ac:chgData name="Hongtao Wang" userId="877b3aaa-fb50-4345-89ca-d1f8f1ef7f8a" providerId="ADAL" clId="{03A17CCE-8FC4-4196-BC35-7643D190FC4D}" dt="2019-03-22T22:03:32.196" v="74" actId="478"/>
          <ac:graphicFrameMkLst>
            <pc:docMk/>
            <pc:sldMk cId="1629797072" sldId="571"/>
            <ac:graphicFrameMk id="2" creationId="{2A13CCAC-8D5F-46E7-9456-85A237E0A211}"/>
          </ac:graphicFrameMkLst>
        </pc:graphicFrameChg>
        <pc:graphicFrameChg chg="add">
          <ac:chgData name="Hongtao Wang" userId="877b3aaa-fb50-4345-89ca-d1f8f1ef7f8a" providerId="ADAL" clId="{03A17CCE-8FC4-4196-BC35-7643D190FC4D}" dt="2019-03-22T22:18:25.182" v="100"/>
          <ac:graphicFrameMkLst>
            <pc:docMk/>
            <pc:sldMk cId="1629797072" sldId="571"/>
            <ac:graphicFrameMk id="6" creationId="{A6D44BCC-4CCF-4CBF-814A-179DF250E644}"/>
          </ac:graphicFrameMkLst>
        </pc:graphicFrameChg>
      </pc:sldChg>
      <pc:sldChg chg="addSp delSp modSp add del">
        <pc:chgData name="Hongtao Wang" userId="877b3aaa-fb50-4345-89ca-d1f8f1ef7f8a" providerId="ADAL" clId="{03A17CCE-8FC4-4196-BC35-7643D190FC4D}" dt="2019-03-23T14:41:30.462" v="141" actId="2696"/>
        <pc:sldMkLst>
          <pc:docMk/>
          <pc:sldMk cId="1641175993" sldId="572"/>
        </pc:sldMkLst>
        <pc:spChg chg="add del">
          <ac:chgData name="Hongtao Wang" userId="877b3aaa-fb50-4345-89ca-d1f8f1ef7f8a" providerId="ADAL" clId="{03A17CCE-8FC4-4196-BC35-7643D190FC4D}" dt="2019-03-22T22:19:49.580" v="129"/>
          <ac:spMkLst>
            <pc:docMk/>
            <pc:sldMk cId="1641175993" sldId="572"/>
            <ac:spMk id="4" creationId="{6262D5AE-9C5E-4E5B-B7AB-9986344EDB2A}"/>
          </ac:spMkLst>
        </pc:spChg>
        <pc:spChg chg="mod">
          <ac:chgData name="Hongtao Wang" userId="877b3aaa-fb50-4345-89ca-d1f8f1ef7f8a" providerId="ADAL" clId="{03A17CCE-8FC4-4196-BC35-7643D190FC4D}" dt="2019-03-22T22:18:33.189" v="107" actId="20577"/>
          <ac:spMkLst>
            <pc:docMk/>
            <pc:sldMk cId="1641175993" sldId="572"/>
            <ac:spMk id="5" creationId="{D19AB64B-2083-45D8-ABFA-2DCEAD1DD68D}"/>
          </ac:spMkLst>
        </pc:spChg>
        <pc:graphicFrameChg chg="add">
          <ac:chgData name="Hongtao Wang" userId="877b3aaa-fb50-4345-89ca-d1f8f1ef7f8a" providerId="ADAL" clId="{03A17CCE-8FC4-4196-BC35-7643D190FC4D}" dt="2019-03-22T22:18:40.607" v="109"/>
          <ac:graphicFrameMkLst>
            <pc:docMk/>
            <pc:sldMk cId="1641175993" sldId="572"/>
            <ac:graphicFrameMk id="2" creationId="{71F9A741-3001-40F1-9D9D-2165F58D5D78}"/>
          </ac:graphicFrameMkLst>
        </pc:graphicFrameChg>
        <pc:graphicFrameChg chg="del">
          <ac:chgData name="Hongtao Wang" userId="877b3aaa-fb50-4345-89ca-d1f8f1ef7f8a" providerId="ADAL" clId="{03A17CCE-8FC4-4196-BC35-7643D190FC4D}" dt="2019-03-22T22:18:35.473" v="108" actId="478"/>
          <ac:graphicFrameMkLst>
            <pc:docMk/>
            <pc:sldMk cId="1641175993" sldId="572"/>
            <ac:graphicFrameMk id="6" creationId="{A6D44BCC-4CCF-4CBF-814A-179DF250E644}"/>
          </ac:graphicFrameMkLst>
        </pc:graphicFrameChg>
      </pc:sldChg>
      <pc:sldChg chg="addSp delSp modSp add ord">
        <pc:chgData name="Hongtao Wang" userId="877b3aaa-fb50-4345-89ca-d1f8f1ef7f8a" providerId="ADAL" clId="{03A17CCE-8FC4-4196-BC35-7643D190FC4D}" dt="2019-03-23T15:37:58.233" v="258"/>
        <pc:sldMkLst>
          <pc:docMk/>
          <pc:sldMk cId="1897137683" sldId="573"/>
        </pc:sldMkLst>
        <pc:spChg chg="mod">
          <ac:chgData name="Hongtao Wang" userId="877b3aaa-fb50-4345-89ca-d1f8f1ef7f8a" providerId="ADAL" clId="{03A17CCE-8FC4-4196-BC35-7643D190FC4D}" dt="2019-03-23T15:35:12.883" v="207" actId="20577"/>
          <ac:spMkLst>
            <pc:docMk/>
            <pc:sldMk cId="1897137683" sldId="573"/>
            <ac:spMk id="3" creationId="{00000000-0000-0000-0000-000000000000}"/>
          </ac:spMkLst>
        </pc:spChg>
        <pc:spChg chg="mod">
          <ac:chgData name="Hongtao Wang" userId="877b3aaa-fb50-4345-89ca-d1f8f1ef7f8a" providerId="ADAL" clId="{03A17CCE-8FC4-4196-BC35-7643D190FC4D}" dt="2019-03-23T15:36:02.871" v="254" actId="20577"/>
          <ac:spMkLst>
            <pc:docMk/>
            <pc:sldMk cId="1897137683" sldId="573"/>
            <ac:spMk id="5" creationId="{D19AB64B-2083-45D8-ABFA-2DCEAD1DD68D}"/>
          </ac:spMkLst>
        </pc:spChg>
        <pc:graphicFrameChg chg="del">
          <ac:chgData name="Hongtao Wang" userId="877b3aaa-fb50-4345-89ca-d1f8f1ef7f8a" providerId="ADAL" clId="{03A17CCE-8FC4-4196-BC35-7643D190FC4D}" dt="2019-03-22T22:20:01.637" v="138" actId="478"/>
          <ac:graphicFrameMkLst>
            <pc:docMk/>
            <pc:sldMk cId="1897137683" sldId="573"/>
            <ac:graphicFrameMk id="2" creationId="{71F9A741-3001-40F1-9D9D-2165F58D5D78}"/>
          </ac:graphicFrameMkLst>
        </pc:graphicFrameChg>
        <pc:graphicFrameChg chg="add del">
          <ac:chgData name="Hongtao Wang" userId="877b3aaa-fb50-4345-89ca-d1f8f1ef7f8a" providerId="ADAL" clId="{03A17CCE-8FC4-4196-BC35-7643D190FC4D}" dt="2019-03-23T15:37:35.085" v="257" actId="478"/>
          <ac:graphicFrameMkLst>
            <pc:docMk/>
            <pc:sldMk cId="1897137683" sldId="573"/>
            <ac:graphicFrameMk id="2" creationId="{7D2F730E-5874-482B-8C2D-7F2888460E4E}"/>
          </ac:graphicFrameMkLst>
        </pc:graphicFrameChg>
        <pc:graphicFrameChg chg="add del modGraphic">
          <ac:chgData name="Hongtao Wang" userId="877b3aaa-fb50-4345-89ca-d1f8f1ef7f8a" providerId="ADAL" clId="{03A17CCE-8FC4-4196-BC35-7643D190FC4D}" dt="2019-03-23T15:36:06.313" v="255" actId="478"/>
          <ac:graphicFrameMkLst>
            <pc:docMk/>
            <pc:sldMk cId="1897137683" sldId="573"/>
            <ac:graphicFrameMk id="4" creationId="{05EFE2DC-554A-47D2-A1DB-F5D02E12BEC1}"/>
          </ac:graphicFrameMkLst>
        </pc:graphicFrameChg>
        <pc:graphicFrameChg chg="add">
          <ac:chgData name="Hongtao Wang" userId="877b3aaa-fb50-4345-89ca-d1f8f1ef7f8a" providerId="ADAL" clId="{03A17CCE-8FC4-4196-BC35-7643D190FC4D}" dt="2019-03-23T15:37:58.233" v="258"/>
          <ac:graphicFrameMkLst>
            <pc:docMk/>
            <pc:sldMk cId="1897137683" sldId="573"/>
            <ac:graphicFrameMk id="6" creationId="{01C31E2D-FE8D-415D-A5C4-ACDB0BCDF494}"/>
          </ac:graphicFrameMkLst>
        </pc:graphicFrameChg>
      </pc:sldChg>
      <pc:sldChg chg="add del">
        <pc:chgData name="Hongtao Wang" userId="877b3aaa-fb50-4345-89ca-d1f8f1ef7f8a" providerId="ADAL" clId="{03A17CCE-8FC4-4196-BC35-7643D190FC4D}" dt="2019-03-22T22:19:45.080" v="127" actId="2696"/>
        <pc:sldMkLst>
          <pc:docMk/>
          <pc:sldMk cId="3955852502" sldId="573"/>
        </pc:sldMkLst>
      </pc:sldChg>
      <pc:sldChg chg="addSp delSp modSp add">
        <pc:chgData name="Hongtao Wang" userId="877b3aaa-fb50-4345-89ca-d1f8f1ef7f8a" providerId="ADAL" clId="{03A17CCE-8FC4-4196-BC35-7643D190FC4D}" dt="2019-03-23T15:14:33.415" v="198" actId="20577"/>
        <pc:sldMkLst>
          <pc:docMk/>
          <pc:sldMk cId="867445860" sldId="574"/>
        </pc:sldMkLst>
        <pc:spChg chg="add del mod">
          <ac:chgData name="Hongtao Wang" userId="877b3aaa-fb50-4345-89ca-d1f8f1ef7f8a" providerId="ADAL" clId="{03A17CCE-8FC4-4196-BC35-7643D190FC4D}" dt="2019-03-23T15:14:33.415" v="198" actId="20577"/>
          <ac:spMkLst>
            <pc:docMk/>
            <pc:sldMk cId="867445860" sldId="574"/>
            <ac:spMk id="2" creationId="{2B8258AD-1957-43D4-B06E-B582DFA6C172}"/>
          </ac:spMkLst>
        </pc:spChg>
        <pc:spChg chg="mod">
          <ac:chgData name="Hongtao Wang" userId="877b3aaa-fb50-4345-89ca-d1f8f1ef7f8a" providerId="ADAL" clId="{03A17CCE-8FC4-4196-BC35-7643D190FC4D}" dt="2019-03-23T15:03:35.491" v="167" actId="20577"/>
          <ac:spMkLst>
            <pc:docMk/>
            <pc:sldMk cId="867445860" sldId="574"/>
            <ac:spMk id="3" creationId="{AACF82A9-548A-4E04-A54B-F165AD5766FF}"/>
          </ac:spMkLst>
        </pc:spChg>
        <pc:spChg chg="add del">
          <ac:chgData name="Hongtao Wang" userId="877b3aaa-fb50-4345-89ca-d1f8f1ef7f8a" providerId="ADAL" clId="{03A17CCE-8FC4-4196-BC35-7643D190FC4D}" dt="2019-03-23T15:03:44.081" v="169"/>
          <ac:spMkLst>
            <pc:docMk/>
            <pc:sldMk cId="867445860" sldId="574"/>
            <ac:spMk id="4" creationId="{F2E6480B-4A3B-4A2A-884F-F9931BA539C0}"/>
          </ac:spMkLst>
        </pc:spChg>
        <pc:spChg chg="add del">
          <ac:chgData name="Hongtao Wang" userId="877b3aaa-fb50-4345-89ca-d1f8f1ef7f8a" providerId="ADAL" clId="{03A17CCE-8FC4-4196-BC35-7643D190FC4D}" dt="2019-03-23T15:03:59.040" v="175"/>
          <ac:spMkLst>
            <pc:docMk/>
            <pc:sldMk cId="867445860" sldId="574"/>
            <ac:spMk id="5" creationId="{A5BFBEA5-93C1-4703-AD47-E91876F4FE9F}"/>
          </ac:spMkLst>
        </pc:spChg>
        <pc:spChg chg="add del">
          <ac:chgData name="Hongtao Wang" userId="877b3aaa-fb50-4345-89ca-d1f8f1ef7f8a" providerId="ADAL" clId="{03A17CCE-8FC4-4196-BC35-7643D190FC4D}" dt="2019-03-23T15:14:28.276" v="194"/>
          <ac:spMkLst>
            <pc:docMk/>
            <pc:sldMk cId="867445860" sldId="574"/>
            <ac:spMk id="6" creationId="{80E705BE-63B0-4195-AB54-1E8BF0EE89BA}"/>
          </ac:spMkLst>
        </pc:spChg>
      </pc:sldChg>
      <pc:sldChg chg="add">
        <pc:chgData name="Hongtao Wang" userId="877b3aaa-fb50-4345-89ca-d1f8f1ef7f8a" providerId="ADAL" clId="{03A17CCE-8FC4-4196-BC35-7643D190FC4D}" dt="2019-03-23T15:35:56.081" v="247"/>
        <pc:sldMkLst>
          <pc:docMk/>
          <pc:sldMk cId="1349264006" sldId="575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>
              <a:latin typeface="Arial"/>
            </a:endParaRPr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73FC00E-6BFB-4608-9A91-43B3358BB33A}" type="datetimeFigureOut">
              <a:rPr lang="zh-CN" altLang="en-US">
                <a:latin typeface="Arial"/>
              </a:rPr>
              <a:pPr>
                <a:defRPr/>
              </a:pPr>
              <a:t>2019/3/27</a:t>
            </a:fld>
            <a:endParaRPr lang="en-US" altLang="zh-CN" dirty="0">
              <a:latin typeface="Arial"/>
            </a:endParaRPr>
          </a:p>
        </p:txBody>
      </p:sp>
      <p:sp>
        <p:nvSpPr>
          <p:cNvPr id="227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>
              <a:latin typeface="Arial"/>
            </a:endParaRPr>
          </a:p>
        </p:txBody>
      </p:sp>
      <p:sp>
        <p:nvSpPr>
          <p:cNvPr id="227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0DB1281-ADFA-4A86-A8C6-4940C92465A9}" type="slidenum">
              <a:rPr lang="zh-CN" altLang="en-US">
                <a:latin typeface="Arial"/>
              </a:rPr>
              <a:pPr>
                <a:defRPr/>
              </a:pPr>
              <a:t>‹#›</a:t>
            </a:fld>
            <a:endParaRPr lang="en-US" altLang="zh-CN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760036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EC1F56-E5C7-4F6A-BA64-2EDB760A404F}" type="datetimeFigureOut">
              <a:rPr lang="zh-CN" altLang="en-US" smtClean="0">
                <a:latin typeface="Arial"/>
              </a:rPr>
              <a:pPr/>
              <a:t>2019/3/27</a:t>
            </a:fld>
            <a:endParaRPr lang="zh-CN" altLang="en-US">
              <a:latin typeface="Arial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>
              <a:latin typeface="Arial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D558AB-A232-4C67-86F8-1421CB6ABF84}" type="slidenum">
              <a:rPr lang="zh-CN" altLang="en-US" smtClean="0">
                <a:latin typeface="Arial"/>
              </a:rPr>
              <a:pPr/>
              <a:t>‹#›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97162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35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7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0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4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7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1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4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82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1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61281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19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46514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683568" y="2715766"/>
            <a:ext cx="6264696" cy="1152128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lnSpc>
                <a:spcPts val="3999"/>
              </a:lnSpc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7" name="副标题 2"/>
          <p:cNvSpPr>
            <a:spLocks noGrp="1"/>
          </p:cNvSpPr>
          <p:nvPr>
            <p:ph type="subTitle" idx="11"/>
          </p:nvPr>
        </p:nvSpPr>
        <p:spPr>
          <a:xfrm>
            <a:off x="715704" y="3870553"/>
            <a:ext cx="4176464" cy="720080"/>
          </a:xfrm>
          <a:prstGeom prst="rect">
            <a:avLst/>
          </a:prstGeom>
        </p:spPr>
        <p:txBody>
          <a:bodyPr lIns="91427" tIns="45714" rIns="91427" bIns="45714"/>
          <a:lstStyle>
            <a:lvl1pPr marL="0" indent="0" algn="l" fontAlgn="t"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marL="4571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6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519716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651" y="244082"/>
            <a:ext cx="7632700" cy="653653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651" y="1221585"/>
            <a:ext cx="7632700" cy="3145631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  <a:lvl3pPr>
              <a:defRPr>
                <a:solidFill>
                  <a:srgbClr val="404040"/>
                </a:solidFill>
              </a:defRPr>
            </a:lvl3pPr>
            <a:lvl4pPr>
              <a:defRPr>
                <a:solidFill>
                  <a:srgbClr val="404040"/>
                </a:solidFill>
              </a:defRPr>
            </a:lvl4pPr>
            <a:lvl5pPr>
              <a:defRPr>
                <a:solidFill>
                  <a:srgbClr val="404040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895593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651" y="1221585"/>
            <a:ext cx="7632700" cy="3145631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defRPr>
            </a:lvl1pPr>
            <a:lvl2pPr>
              <a:defRPr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defRPr>
            </a:lvl2pPr>
            <a:lvl3pPr>
              <a:defRPr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755651" y="244475"/>
            <a:ext cx="7632700" cy="65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0058" rIns="80118" bIns="40058" numCol="1" anchor="ctr" anchorCtr="0" compatLnSpc="1">
            <a:prstTxWarp prst="textNoShape">
              <a:avLst/>
            </a:prstTxWarp>
          </a:bodyPr>
          <a:lstStyle>
            <a:lvl1pPr>
              <a:defRPr sz="32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398584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3333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81" descr="149658716.jp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2613"/>
            <a:ext cx="9144000" cy="2283718"/>
          </a:xfrm>
          <a:prstGeom prst="rect">
            <a:avLst/>
          </a:prstGeom>
        </p:spPr>
      </p:pic>
      <p:sp>
        <p:nvSpPr>
          <p:cNvPr id="83" name="副标题 2"/>
          <p:cNvSpPr txBox="1">
            <a:spLocks/>
          </p:cNvSpPr>
          <p:nvPr userDrawn="1"/>
        </p:nvSpPr>
        <p:spPr bwMode="auto">
          <a:xfrm>
            <a:off x="2747170" y="4731990"/>
            <a:ext cx="3649663" cy="288035"/>
          </a:xfrm>
          <a:prstGeom prst="rect">
            <a:avLst/>
          </a:prstGeom>
        </p:spPr>
        <p:txBody>
          <a:bodyPr lIns="91427" tIns="45715" rIns="91427" bIns="45715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1200" b="0" dirty="0">
                <a:solidFill>
                  <a:srgbClr val="FFFFFF">
                    <a:lumMod val="50000"/>
                  </a:srgbClr>
                </a:solidFill>
                <a:latin typeface="Arial"/>
              </a:rPr>
              <a:t>JVET-N0671, March 2019</a:t>
            </a:r>
            <a:endParaRPr lang="zh-CN" altLang="en-US" sz="1200" b="0" dirty="0">
              <a:solidFill>
                <a:srgbClr val="FFFFFF">
                  <a:lumMod val="50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98885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5" r:id="rId1"/>
  </p:sldLayoutIdLst>
  <p:transition advClick="0" advTm="8000">
    <p:fade thruBlk="1"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5pPr>
      <a:lvl6pPr marL="457123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248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372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496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842" indent="-342842" algn="l" rtl="0" eaLnBrk="1" fontAlgn="base" hangingPunct="1">
        <a:spcBef>
          <a:spcPct val="20000"/>
        </a:spcBef>
        <a:spcAft>
          <a:spcPct val="0"/>
        </a:spcAft>
        <a:buClr>
          <a:srgbClr val="990000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827" indent="-2857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›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2810" indent="-228562" algn="l" rtl="0" eaLnBrk="1" fontAlgn="base" hangingPunct="1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599933" indent="-228562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057058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181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30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8429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55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3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8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7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96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19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4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67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91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/>
          <p:cNvGrpSpPr/>
          <p:nvPr userDrawn="1"/>
        </p:nvGrpSpPr>
        <p:grpSpPr>
          <a:xfrm>
            <a:off x="1" y="4847670"/>
            <a:ext cx="9154919" cy="297790"/>
            <a:chOff x="-2767110" y="4763681"/>
            <a:chExt cx="11916027" cy="387603"/>
          </a:xfrm>
          <a:solidFill>
            <a:schemeClr val="bg1">
              <a:lumMod val="95000"/>
            </a:schemeClr>
          </a:solidFill>
        </p:grpSpPr>
        <p:sp>
          <p:nvSpPr>
            <p:cNvPr id="84" name="任意多边形 83"/>
            <p:cNvSpPr/>
            <p:nvPr userDrawn="1"/>
          </p:nvSpPr>
          <p:spPr bwMode="auto">
            <a:xfrm>
              <a:off x="-2767110" y="4763681"/>
              <a:ext cx="10202801" cy="387603"/>
            </a:xfrm>
            <a:custGeom>
              <a:avLst/>
              <a:gdLst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0535"/>
                <a:gd name="connsiteY0" fmla="*/ 25400 h 419100"/>
                <a:gd name="connsiteX1" fmla="*/ 7467600 w 8000535"/>
                <a:gd name="connsiteY1" fmla="*/ 0 h 419100"/>
                <a:gd name="connsiteX2" fmla="*/ 7391400 w 8000535"/>
                <a:gd name="connsiteY2" fmla="*/ 215900 h 419100"/>
                <a:gd name="connsiteX3" fmla="*/ 7339123 w 8000535"/>
                <a:gd name="connsiteY3" fmla="*/ 419100 h 419100"/>
                <a:gd name="connsiteX4" fmla="*/ 0 w 8000535"/>
                <a:gd name="connsiteY4" fmla="*/ 406400 h 419100"/>
                <a:gd name="connsiteX5" fmla="*/ 0 w 8000535"/>
                <a:gd name="connsiteY5" fmla="*/ 406400 h 419100"/>
                <a:gd name="connsiteX0" fmla="*/ 0 w 8005659"/>
                <a:gd name="connsiteY0" fmla="*/ 25400 h 419100"/>
                <a:gd name="connsiteX1" fmla="*/ 7467600 w 8005659"/>
                <a:gd name="connsiteY1" fmla="*/ 0 h 419100"/>
                <a:gd name="connsiteX2" fmla="*/ 7407349 w 8005659"/>
                <a:gd name="connsiteY2" fmla="*/ 229191 h 419100"/>
                <a:gd name="connsiteX3" fmla="*/ 7339123 w 8005659"/>
                <a:gd name="connsiteY3" fmla="*/ 419100 h 419100"/>
                <a:gd name="connsiteX4" fmla="*/ 0 w 8005659"/>
                <a:gd name="connsiteY4" fmla="*/ 406400 h 419100"/>
                <a:gd name="connsiteX5" fmla="*/ 0 w 8005659"/>
                <a:gd name="connsiteY5" fmla="*/ 406400 h 419100"/>
                <a:gd name="connsiteX0" fmla="*/ 0 w 7467600"/>
                <a:gd name="connsiteY0" fmla="*/ 25400 h 419100"/>
                <a:gd name="connsiteX1" fmla="*/ 7467600 w 7467600"/>
                <a:gd name="connsiteY1" fmla="*/ 0 h 419100"/>
                <a:gd name="connsiteX2" fmla="*/ 7407349 w 7467600"/>
                <a:gd name="connsiteY2" fmla="*/ 229191 h 419100"/>
                <a:gd name="connsiteX3" fmla="*/ 7339123 w 7467600"/>
                <a:gd name="connsiteY3" fmla="*/ 419100 h 419100"/>
                <a:gd name="connsiteX4" fmla="*/ 0 w 7467600"/>
                <a:gd name="connsiteY4" fmla="*/ 406400 h 419100"/>
                <a:gd name="connsiteX5" fmla="*/ 0 w 7467600"/>
                <a:gd name="connsiteY5" fmla="*/ 406400 h 4191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6" fmla="*/ 0 w 7441018"/>
                <a:gd name="connsiteY6" fmla="*/ 0 h 393700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0 w 7441018"/>
                <a:gd name="connsiteY5" fmla="*/ 379819 h 392519"/>
                <a:gd name="connsiteX6" fmla="*/ 14748 w 7441018"/>
                <a:gd name="connsiteY6" fmla="*/ 6193 h 392519"/>
                <a:gd name="connsiteX0" fmla="*/ 543943 w 7970213"/>
                <a:gd name="connsiteY0" fmla="*/ 6193 h 392519"/>
                <a:gd name="connsiteX1" fmla="*/ 7970213 w 7970213"/>
                <a:gd name="connsiteY1" fmla="*/ 0 h 392519"/>
                <a:gd name="connsiteX2" fmla="*/ 7936544 w 7970213"/>
                <a:gd name="connsiteY2" fmla="*/ 202610 h 392519"/>
                <a:gd name="connsiteX3" fmla="*/ 7868318 w 7970213"/>
                <a:gd name="connsiteY3" fmla="*/ 392519 h 392519"/>
                <a:gd name="connsiteX4" fmla="*/ 529195 w 7970213"/>
                <a:gd name="connsiteY4" fmla="*/ 379819 h 392519"/>
                <a:gd name="connsiteX5" fmla="*/ 585731 w 7970213"/>
                <a:gd name="connsiteY5" fmla="*/ 330658 h 392519"/>
                <a:gd name="connsiteX6" fmla="*/ 543943 w 7970213"/>
                <a:gd name="connsiteY6" fmla="*/ 6193 h 392519"/>
                <a:gd name="connsiteX0" fmla="*/ 930214 w 8356484"/>
                <a:gd name="connsiteY0" fmla="*/ 6193 h 392519"/>
                <a:gd name="connsiteX1" fmla="*/ 8356484 w 8356484"/>
                <a:gd name="connsiteY1" fmla="*/ 0 h 392519"/>
                <a:gd name="connsiteX2" fmla="*/ 8322815 w 8356484"/>
                <a:gd name="connsiteY2" fmla="*/ 202610 h 392519"/>
                <a:gd name="connsiteX3" fmla="*/ 8254589 w 8356484"/>
                <a:gd name="connsiteY3" fmla="*/ 392519 h 392519"/>
                <a:gd name="connsiteX4" fmla="*/ 915466 w 8356484"/>
                <a:gd name="connsiteY4" fmla="*/ 379819 h 392519"/>
                <a:gd name="connsiteX5" fmla="*/ 930214 w 8356484"/>
                <a:gd name="connsiteY5" fmla="*/ 6193 h 392519"/>
                <a:gd name="connsiteX0" fmla="*/ 553382 w 7979652"/>
                <a:gd name="connsiteY0" fmla="*/ 6193 h 392519"/>
                <a:gd name="connsiteX1" fmla="*/ 7979652 w 7979652"/>
                <a:gd name="connsiteY1" fmla="*/ 0 h 392519"/>
                <a:gd name="connsiteX2" fmla="*/ 7945983 w 7979652"/>
                <a:gd name="connsiteY2" fmla="*/ 202610 h 392519"/>
                <a:gd name="connsiteX3" fmla="*/ 7877757 w 7979652"/>
                <a:gd name="connsiteY3" fmla="*/ 392519 h 392519"/>
                <a:gd name="connsiteX4" fmla="*/ 538634 w 7979652"/>
                <a:gd name="connsiteY4" fmla="*/ 379819 h 392519"/>
                <a:gd name="connsiteX5" fmla="*/ 553382 w 7979652"/>
                <a:gd name="connsiteY5" fmla="*/ 6193 h 392519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14748 w 7441018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87603"/>
                <a:gd name="connsiteX1" fmla="*/ 7431186 w 7431186"/>
                <a:gd name="connsiteY1" fmla="*/ 0 h 387603"/>
                <a:gd name="connsiteX2" fmla="*/ 7397517 w 7431186"/>
                <a:gd name="connsiteY2" fmla="*/ 202610 h 387603"/>
                <a:gd name="connsiteX3" fmla="*/ 7331749 w 7431186"/>
                <a:gd name="connsiteY3" fmla="*/ 387603 h 387603"/>
                <a:gd name="connsiteX4" fmla="*/ 0 w 7431186"/>
                <a:gd name="connsiteY4" fmla="*/ 382277 h 387603"/>
                <a:gd name="connsiteX5" fmla="*/ 4916 w 7431186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38560" h="387603">
                  <a:moveTo>
                    <a:pt x="4916" y="6193"/>
                  </a:moveTo>
                  <a:lnTo>
                    <a:pt x="7438560" y="0"/>
                  </a:lnTo>
                  <a:cubicBezTo>
                    <a:pt x="7426442" y="98388"/>
                    <a:pt x="7415319" y="138010"/>
                    <a:pt x="7397517" y="202610"/>
                  </a:cubicBezTo>
                  <a:cubicBezTo>
                    <a:pt x="7379715" y="267210"/>
                    <a:pt x="7364829" y="305347"/>
                    <a:pt x="7331749" y="387603"/>
                  </a:cubicBezTo>
                  <a:lnTo>
                    <a:pt x="0" y="382277"/>
                  </a:lnTo>
                  <a:cubicBezTo>
                    <a:pt x="2458" y="195464"/>
                    <a:pt x="6069" y="130948"/>
                    <a:pt x="4916" y="61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  <p:sp>
          <p:nvSpPr>
            <p:cNvPr id="85" name="任意多边形 84"/>
            <p:cNvSpPr/>
            <p:nvPr userDrawn="1"/>
          </p:nvSpPr>
          <p:spPr bwMode="auto">
            <a:xfrm>
              <a:off x="7371736" y="4766188"/>
              <a:ext cx="1777181" cy="383458"/>
            </a:xfrm>
            <a:custGeom>
              <a:avLst/>
              <a:gdLst>
                <a:gd name="connsiteX0" fmla="*/ 6590 w 1956041"/>
                <a:gd name="connsiteY0" fmla="*/ 426614 h 517563"/>
                <a:gd name="connsiteX1" fmla="*/ 70500 w 1956041"/>
                <a:gd name="connsiteY1" fmla="*/ 205388 h 517563"/>
                <a:gd name="connsiteX2" fmla="*/ 141784 w 1956041"/>
                <a:gd name="connsiteY2" fmla="*/ 40698 h 517563"/>
                <a:gd name="connsiteX3" fmla="*/ 1778855 w 1956041"/>
                <a:gd name="connsiteY3" fmla="*/ 33324 h 517563"/>
                <a:gd name="connsiteX4" fmla="*/ 1781313 w 1956041"/>
                <a:gd name="connsiteY4" fmla="*/ 424156 h 517563"/>
                <a:gd name="connsiteX5" fmla="*/ 621107 w 1956041"/>
                <a:gd name="connsiteY5" fmla="*/ 517563 h 517563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781313"/>
                <a:gd name="connsiteY0" fmla="*/ 426614 h 426614"/>
                <a:gd name="connsiteX1" fmla="*/ 70500 w 1781313"/>
                <a:gd name="connsiteY1" fmla="*/ 205388 h 426614"/>
                <a:gd name="connsiteX2" fmla="*/ 141784 w 1781313"/>
                <a:gd name="connsiteY2" fmla="*/ 40698 h 426614"/>
                <a:gd name="connsiteX3" fmla="*/ 1778855 w 1781313"/>
                <a:gd name="connsiteY3" fmla="*/ 33324 h 426614"/>
                <a:gd name="connsiteX4" fmla="*/ 1781313 w 1781313"/>
                <a:gd name="connsiteY4" fmla="*/ 424156 h 426614"/>
                <a:gd name="connsiteX5" fmla="*/ 6590 w 1781313"/>
                <a:gd name="connsiteY5" fmla="*/ 426614 h 426614"/>
                <a:gd name="connsiteX0" fmla="*/ 6590 w 1783771"/>
                <a:gd name="connsiteY0" fmla="*/ 426614 h 426614"/>
                <a:gd name="connsiteX1" fmla="*/ 70500 w 1783771"/>
                <a:gd name="connsiteY1" fmla="*/ 205388 h 426614"/>
                <a:gd name="connsiteX2" fmla="*/ 141784 w 1783771"/>
                <a:gd name="connsiteY2" fmla="*/ 40698 h 426614"/>
                <a:gd name="connsiteX3" fmla="*/ 1778855 w 1783771"/>
                <a:gd name="connsiteY3" fmla="*/ 33324 h 426614"/>
                <a:gd name="connsiteX4" fmla="*/ 1783771 w 1783771"/>
                <a:gd name="connsiteY4" fmla="*/ 424156 h 426614"/>
                <a:gd name="connsiteX5" fmla="*/ 6590 w 1783771"/>
                <a:gd name="connsiteY5" fmla="*/ 426614 h 426614"/>
                <a:gd name="connsiteX0" fmla="*/ 6590 w 1783771"/>
                <a:gd name="connsiteY0" fmla="*/ 418151 h 418151"/>
                <a:gd name="connsiteX1" fmla="*/ 70500 w 1783771"/>
                <a:gd name="connsiteY1" fmla="*/ 196925 h 418151"/>
                <a:gd name="connsiteX2" fmla="*/ 141784 w 1783771"/>
                <a:gd name="connsiteY2" fmla="*/ 32235 h 418151"/>
                <a:gd name="connsiteX3" fmla="*/ 1778855 w 1783771"/>
                <a:gd name="connsiteY3" fmla="*/ 37151 h 418151"/>
                <a:gd name="connsiteX4" fmla="*/ 1783771 w 1783771"/>
                <a:gd name="connsiteY4" fmla="*/ 415693 h 418151"/>
                <a:gd name="connsiteX5" fmla="*/ 6590 w 1783771"/>
                <a:gd name="connsiteY5" fmla="*/ 418151 h 418151"/>
                <a:gd name="connsiteX0" fmla="*/ 6590 w 1783771"/>
                <a:gd name="connsiteY0" fmla="*/ 395745 h 395745"/>
                <a:gd name="connsiteX1" fmla="*/ 70500 w 1783771"/>
                <a:gd name="connsiteY1" fmla="*/ 174519 h 395745"/>
                <a:gd name="connsiteX2" fmla="*/ 141784 w 1783771"/>
                <a:gd name="connsiteY2" fmla="*/ 9829 h 395745"/>
                <a:gd name="connsiteX3" fmla="*/ 1778855 w 1783771"/>
                <a:gd name="connsiteY3" fmla="*/ 14745 h 395745"/>
                <a:gd name="connsiteX4" fmla="*/ 1783771 w 1783771"/>
                <a:gd name="connsiteY4" fmla="*/ 393287 h 395745"/>
                <a:gd name="connsiteX5" fmla="*/ 6590 w 1783771"/>
                <a:gd name="connsiteY5" fmla="*/ 395745 h 395745"/>
                <a:gd name="connsiteX0" fmla="*/ 6233 w 1783414"/>
                <a:gd name="connsiteY0" fmla="*/ 420329 h 420329"/>
                <a:gd name="connsiteX1" fmla="*/ 70143 w 1783414"/>
                <a:gd name="connsiteY1" fmla="*/ 199103 h 420329"/>
                <a:gd name="connsiteX2" fmla="*/ 141427 w 1783414"/>
                <a:gd name="connsiteY2" fmla="*/ 34413 h 420329"/>
                <a:gd name="connsiteX3" fmla="*/ 1773582 w 1783414"/>
                <a:gd name="connsiteY3" fmla="*/ 0 h 420329"/>
                <a:gd name="connsiteX4" fmla="*/ 1783414 w 1783414"/>
                <a:gd name="connsiteY4" fmla="*/ 417871 h 420329"/>
                <a:gd name="connsiteX5" fmla="*/ 6233 w 1783414"/>
                <a:gd name="connsiteY5" fmla="*/ 420329 h 420329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0 w 1777181"/>
                <a:gd name="connsiteY0" fmla="*/ 397851 h 397851"/>
                <a:gd name="connsiteX1" fmla="*/ 63910 w 1777181"/>
                <a:gd name="connsiteY1" fmla="*/ 176625 h 397851"/>
                <a:gd name="connsiteX2" fmla="*/ 135194 w 1777181"/>
                <a:gd name="connsiteY2" fmla="*/ 11935 h 397851"/>
                <a:gd name="connsiteX3" fmla="*/ 1774723 w 1777181"/>
                <a:gd name="connsiteY3" fmla="*/ 9477 h 397851"/>
                <a:gd name="connsiteX4" fmla="*/ 1777181 w 1777181"/>
                <a:gd name="connsiteY4" fmla="*/ 395393 h 397851"/>
                <a:gd name="connsiteX5" fmla="*/ 0 w 1777181"/>
                <a:gd name="connsiteY5" fmla="*/ 397851 h 397851"/>
                <a:gd name="connsiteX0" fmla="*/ 0 w 1777181"/>
                <a:gd name="connsiteY0" fmla="*/ 388374 h 388374"/>
                <a:gd name="connsiteX1" fmla="*/ 63910 w 1777181"/>
                <a:gd name="connsiteY1" fmla="*/ 167148 h 388374"/>
                <a:gd name="connsiteX2" fmla="*/ 135194 w 1777181"/>
                <a:gd name="connsiteY2" fmla="*/ 2458 h 388374"/>
                <a:gd name="connsiteX3" fmla="*/ 1774723 w 1777181"/>
                <a:gd name="connsiteY3" fmla="*/ 0 h 388374"/>
                <a:gd name="connsiteX4" fmla="*/ 1777181 w 1777181"/>
                <a:gd name="connsiteY4" fmla="*/ 385916 h 388374"/>
                <a:gd name="connsiteX5" fmla="*/ 0 w 1777181"/>
                <a:gd name="connsiteY5" fmla="*/ 388374 h 388374"/>
                <a:gd name="connsiteX0" fmla="*/ 0 w 1777181"/>
                <a:gd name="connsiteY0" fmla="*/ 385916 h 385916"/>
                <a:gd name="connsiteX1" fmla="*/ 63910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7128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6536 w 1777181"/>
                <a:gd name="connsiteY1" fmla="*/ 167148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3458 h 383458"/>
                <a:gd name="connsiteX1" fmla="*/ 56536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61452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7181" h="383458">
                  <a:moveTo>
                    <a:pt x="0" y="383458"/>
                  </a:moveTo>
                  <a:cubicBezTo>
                    <a:pt x="23147" y="292714"/>
                    <a:pt x="38920" y="228190"/>
                    <a:pt x="61452" y="164690"/>
                  </a:cubicBezTo>
                  <a:cubicBezTo>
                    <a:pt x="83984" y="101190"/>
                    <a:pt x="110613" y="49980"/>
                    <a:pt x="135194" y="2458"/>
                  </a:cubicBezTo>
                  <a:lnTo>
                    <a:pt x="1774723" y="0"/>
                  </a:lnTo>
                  <a:cubicBezTo>
                    <a:pt x="1777591" y="174522"/>
                    <a:pt x="1773494" y="216720"/>
                    <a:pt x="1777181" y="381000"/>
                  </a:cubicBezTo>
                  <a:lnTo>
                    <a:pt x="0" y="383458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</p:grpSp>
      <p:sp>
        <p:nvSpPr>
          <p:cNvPr id="86" name="副标题 2"/>
          <p:cNvSpPr txBox="1">
            <a:spLocks/>
          </p:cNvSpPr>
          <p:nvPr userDrawn="1"/>
        </p:nvSpPr>
        <p:spPr bwMode="auto">
          <a:xfrm>
            <a:off x="2735669" y="4863309"/>
            <a:ext cx="3649663" cy="293687"/>
          </a:xfrm>
          <a:prstGeom prst="rect">
            <a:avLst/>
          </a:prstGeom>
        </p:spPr>
        <p:txBody>
          <a:bodyPr lIns="91427" tIns="45715" rIns="91427" bIns="45715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1051" b="0" dirty="0">
                <a:solidFill>
                  <a:schemeClr val="bg1">
                    <a:lumMod val="50000"/>
                  </a:schemeClr>
                </a:solidFill>
                <a:latin typeface="Arial"/>
              </a:rPr>
              <a:t>JVET-N0671, </a:t>
            </a:r>
            <a:r>
              <a:rPr lang="en-US" altLang="zh-CN" sz="1050" b="0" dirty="0">
                <a:solidFill>
                  <a:schemeClr val="bg1">
                    <a:lumMod val="50000"/>
                  </a:schemeClr>
                </a:solidFill>
                <a:latin typeface="Arial"/>
              </a:rPr>
              <a:t>March</a:t>
            </a:r>
            <a:r>
              <a:rPr lang="en-US" altLang="zh-CN" sz="1050" b="0" baseline="0" dirty="0">
                <a:solidFill>
                  <a:schemeClr val="bg1">
                    <a:lumMod val="50000"/>
                  </a:schemeClr>
                </a:solidFill>
                <a:latin typeface="Arial"/>
              </a:rPr>
              <a:t> 2019</a:t>
            </a:r>
            <a:endParaRPr lang="en-US" altLang="zh-CN" sz="1051" b="0" dirty="0">
              <a:solidFill>
                <a:schemeClr val="bg1">
                  <a:lumMod val="50000"/>
                </a:schemeClr>
              </a:solidFill>
              <a:latin typeface="Arial"/>
            </a:endParaRPr>
          </a:p>
        </p:txBody>
      </p:sp>
      <p:sp>
        <p:nvSpPr>
          <p:cNvPr id="79" name="Rectangle 5"/>
          <p:cNvSpPr>
            <a:spLocks noChangeArrowheads="1"/>
          </p:cNvSpPr>
          <p:nvPr userDrawn="1"/>
        </p:nvSpPr>
        <p:spPr bwMode="auto">
          <a:xfrm>
            <a:off x="6876256" y="4948014"/>
            <a:ext cx="720080" cy="186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  <a:defRPr/>
            </a:pPr>
            <a:r>
              <a:rPr lang="de-DE" altLang="zh-CN" sz="1051" dirty="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Page </a:t>
            </a:r>
            <a:fld id="{52A5D625-72FF-4364-B088-B7F11232586A}" type="slidenum">
              <a:rPr lang="de-DE" altLang="zh-CN" sz="105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pPr eaLnBrk="0" hangingPunct="0">
                <a:lnSpc>
                  <a:spcPct val="85000"/>
                </a:lnSpc>
                <a:defRPr/>
              </a:pPr>
              <a:t>‹#›</a:t>
            </a:fld>
            <a:endParaRPr lang="en-GB" altLang="zh-CN" sz="1051" dirty="0">
              <a:solidFill>
                <a:schemeClr val="tx1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289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4092" r:id="rId2"/>
  </p:sldLayoutIdLst>
  <p:transition advClick="0" advTm="8000">
    <p:fade thruBlk="1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pitchFamily="34" charset="0"/>
          <a:ea typeface="黑体" pitchFamily="49" charset="-122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5pPr>
      <a:lvl6pPr marL="457123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248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372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496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842" indent="-34284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>
          <a:srgbClr val="777777"/>
        </a:buClr>
        <a:buSzPct val="60000"/>
        <a:buFont typeface="Wingdings" charset="2"/>
        <a:buChar char="l"/>
        <a:defRPr sz="2000">
          <a:solidFill>
            <a:schemeClr val="tx1"/>
          </a:solidFill>
          <a:latin typeface="+mn-lt"/>
          <a:ea typeface="黑体" pitchFamily="49" charset="-122"/>
          <a:cs typeface="+mn-cs"/>
        </a:defRPr>
      </a:lvl1pPr>
      <a:lvl2pPr marL="742827" indent="-285704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p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1142810" indent="-22856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n"/>
        <a:defRPr sz="1600">
          <a:solidFill>
            <a:schemeClr val="tx1"/>
          </a:solidFill>
          <a:latin typeface="+mn-lt"/>
          <a:ea typeface="+mn-ea"/>
          <a:cs typeface="+mn-cs"/>
        </a:defRPr>
      </a:lvl3pPr>
      <a:lvl4pPr marL="1599933" indent="-22856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  <a:cs typeface="+mn-cs"/>
        </a:defRPr>
      </a:lvl4pPr>
      <a:lvl5pPr marL="2057058" indent="-22856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5pPr>
      <a:lvl6pPr marL="2514181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30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8429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55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3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8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7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96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19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4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67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91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58622" y="1491631"/>
            <a:ext cx="4025620" cy="2012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7" name="图片 86"/>
          <p:cNvPicPr>
            <a:picLocks noChangeAspect="1"/>
          </p:cNvPicPr>
          <p:nvPr userDrawn="1"/>
        </p:nvPicPr>
        <p:blipFill>
          <a:blip r:embed="rId4" cstate="print">
            <a:alphaModFix amt="25000"/>
          </a:blip>
          <a:stretch>
            <a:fillRect/>
          </a:stretch>
        </p:blipFill>
        <p:spPr>
          <a:xfrm>
            <a:off x="2843809" y="2845677"/>
            <a:ext cx="3773927" cy="3758522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 bwMode="auto">
          <a:xfrm>
            <a:off x="3825244" y="694843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8998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</p:sldLayoutIdLst>
  <p:transition advClick="0" advTm="8000">
    <p:fade thruBlk="1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5pPr>
      <a:lvl6pPr marL="457123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248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372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496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842" indent="-342842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827" indent="-28570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›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2810" indent="-228562" algn="l" rtl="0" eaLnBrk="0" fontAlgn="base" hangingPunct="0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599933" indent="-228562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057058" indent="-22856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181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30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8429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55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3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8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7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96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19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4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67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91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7951" y="2571750"/>
            <a:ext cx="8856663" cy="1152128"/>
          </a:xfrm>
        </p:spPr>
        <p:txBody>
          <a:bodyPr/>
          <a:lstStyle/>
          <a:p>
            <a:pPr algn="ctr" fontAlgn="ctr"/>
            <a:r>
              <a:rPr lang="en-US" altLang="zh-CN" sz="3200" dirty="0">
                <a:latin typeface="Arial"/>
                <a:ea typeface="微软雅黑" panose="020B0503020204020204" pitchFamily="34" charset="-122"/>
              </a:rPr>
              <a:t>JVET-N0671</a:t>
            </a:r>
            <a:r>
              <a:rPr lang="en-US" altLang="zh-CN" dirty="0">
                <a:latin typeface="Arial"/>
                <a:ea typeface="微软雅黑" panose="020B0503020204020204" pitchFamily="34" charset="-122"/>
              </a:rPr>
              <a:t/>
            </a:r>
            <a:br>
              <a:rPr lang="en-US" altLang="zh-CN" dirty="0">
                <a:latin typeface="Arial"/>
                <a:ea typeface="微软雅黑" panose="020B0503020204020204" pitchFamily="34" charset="-122"/>
              </a:rPr>
            </a:br>
            <a:r>
              <a:rPr lang="en-US" sz="1600" dirty="0"/>
              <a:t>Support of 4:4:4 and 4:2:2 chroma formats in VVC</a:t>
            </a:r>
            <a:endParaRPr lang="en-US" altLang="zh-CN" sz="1600" dirty="0">
              <a:latin typeface="Arial"/>
              <a:ea typeface="微软雅黑" panose="020B0503020204020204" pitchFamily="34" charset="-122"/>
            </a:endParaRPr>
          </a:p>
        </p:txBody>
      </p:sp>
      <p:sp>
        <p:nvSpPr>
          <p:cNvPr id="3" name="标题 3"/>
          <p:cNvSpPr txBox="1">
            <a:spLocks/>
          </p:cNvSpPr>
          <p:nvPr/>
        </p:nvSpPr>
        <p:spPr>
          <a:xfrm>
            <a:off x="755576" y="3723878"/>
            <a:ext cx="7920880" cy="864096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1" fontAlgn="base" hangingPunct="1">
              <a:lnSpc>
                <a:spcPts val="3999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黑体" pitchFamily="49" charset="-122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宋体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宋体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宋体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宋体" charset="-122"/>
              </a:defRPr>
            </a:lvl5pPr>
            <a:lvl6pPr marL="457123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914248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371372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828496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hangingPunct="0">
              <a:lnSpc>
                <a:spcPct val="150000"/>
              </a:lnSpc>
            </a:pPr>
            <a:r>
              <a:rPr lang="en-CA" sz="1200" dirty="0"/>
              <a:t>A. Filippov, V. Rufitskiy, T. Solovyev, R. Chernyak, J. Chen (Huawei), X. Zhao, X. Li, X. Xu, S. Liu (</a:t>
            </a:r>
            <a:r>
              <a:rPr lang="en-CA" sz="1200" dirty="0" err="1"/>
              <a:t>Tencent</a:t>
            </a:r>
            <a:r>
              <a:rPr lang="en-CA" sz="1200" dirty="0"/>
              <a:t>), H. Wang, Y.-H. Chao, W.-J. </a:t>
            </a:r>
            <a:r>
              <a:rPr lang="en-CA" sz="1200" dirty="0" err="1"/>
              <a:t>Chien</a:t>
            </a:r>
            <a:r>
              <a:rPr lang="en-CA" sz="1200" dirty="0"/>
              <a:t>, V. Seregin, M. </a:t>
            </a:r>
            <a:r>
              <a:rPr lang="en-CA" sz="1200" dirty="0" err="1"/>
              <a:t>Karczewicz</a:t>
            </a:r>
            <a:r>
              <a:rPr lang="en-CA" sz="1200" dirty="0"/>
              <a:t> (Qualcomm)</a:t>
            </a:r>
            <a:endParaRPr lang="en-US" altLang="zh-CN" sz="1200" kern="0" dirty="0">
              <a:latin typeface="Arial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87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for TGM 4:4:4 sequences</a:t>
            </a:r>
          </a:p>
        </p:txBody>
      </p:sp>
      <p:graphicFrame>
        <p:nvGraphicFramePr>
          <p:cNvPr id="14" name="Content Placeholder 13">
            <a:extLst>
              <a:ext uri="{FF2B5EF4-FFF2-40B4-BE49-F238E27FC236}">
                <a16:creationId xmlns="" xmlns:a16="http://schemas.microsoft.com/office/drawing/2014/main" id="{E006DBB6-E9CB-4844-A047-F300F4FCBC4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9455302"/>
              </p:ext>
            </p:extLst>
          </p:nvPr>
        </p:nvGraphicFramePr>
        <p:xfrm>
          <a:off x="755650" y="1532556"/>
          <a:ext cx="7632700" cy="2524476"/>
        </p:xfrm>
        <a:graphic>
          <a:graphicData uri="http://schemas.openxmlformats.org/drawingml/2006/table">
            <a:tbl>
              <a:tblPr/>
              <a:tblGrid>
                <a:gridCol w="640009">
                  <a:extLst>
                    <a:ext uri="{9D8B030D-6E8A-4147-A177-3AD203B41FA5}">
                      <a16:colId xmlns="" xmlns:a16="http://schemas.microsoft.com/office/drawing/2014/main" val="282757664"/>
                    </a:ext>
                  </a:extLst>
                </a:gridCol>
                <a:gridCol w="1232610">
                  <a:extLst>
                    <a:ext uri="{9D8B030D-6E8A-4147-A177-3AD203B41FA5}">
                      <a16:colId xmlns="" xmlns:a16="http://schemas.microsoft.com/office/drawing/2014/main" val="3125194165"/>
                    </a:ext>
                  </a:extLst>
                </a:gridCol>
                <a:gridCol w="640009">
                  <a:extLst>
                    <a:ext uri="{9D8B030D-6E8A-4147-A177-3AD203B41FA5}">
                      <a16:colId xmlns="" xmlns:a16="http://schemas.microsoft.com/office/drawing/2014/main" val="2720205258"/>
                    </a:ext>
                  </a:extLst>
                </a:gridCol>
                <a:gridCol w="640009">
                  <a:extLst>
                    <a:ext uri="{9D8B030D-6E8A-4147-A177-3AD203B41FA5}">
                      <a16:colId xmlns="" xmlns:a16="http://schemas.microsoft.com/office/drawing/2014/main" val="2812235328"/>
                    </a:ext>
                  </a:extLst>
                </a:gridCol>
                <a:gridCol w="640009">
                  <a:extLst>
                    <a:ext uri="{9D8B030D-6E8A-4147-A177-3AD203B41FA5}">
                      <a16:colId xmlns="" xmlns:a16="http://schemas.microsoft.com/office/drawing/2014/main" val="3444042969"/>
                    </a:ext>
                  </a:extLst>
                </a:gridCol>
                <a:gridCol w="640009">
                  <a:extLst>
                    <a:ext uri="{9D8B030D-6E8A-4147-A177-3AD203B41FA5}">
                      <a16:colId xmlns="" xmlns:a16="http://schemas.microsoft.com/office/drawing/2014/main" val="3113125647"/>
                    </a:ext>
                  </a:extLst>
                </a:gridCol>
                <a:gridCol w="640009">
                  <a:extLst>
                    <a:ext uri="{9D8B030D-6E8A-4147-A177-3AD203B41FA5}">
                      <a16:colId xmlns="" xmlns:a16="http://schemas.microsoft.com/office/drawing/2014/main" val="3499271491"/>
                    </a:ext>
                  </a:extLst>
                </a:gridCol>
                <a:gridCol w="640009">
                  <a:extLst>
                    <a:ext uri="{9D8B030D-6E8A-4147-A177-3AD203B41FA5}">
                      <a16:colId xmlns="" xmlns:a16="http://schemas.microsoft.com/office/drawing/2014/main" val="3251074637"/>
                    </a:ext>
                  </a:extLst>
                </a:gridCol>
                <a:gridCol w="640009">
                  <a:extLst>
                    <a:ext uri="{9D8B030D-6E8A-4147-A177-3AD203B41FA5}">
                      <a16:colId xmlns="" xmlns:a16="http://schemas.microsoft.com/office/drawing/2014/main" val="3616929435"/>
                    </a:ext>
                  </a:extLst>
                </a:gridCol>
                <a:gridCol w="640009">
                  <a:extLst>
                    <a:ext uri="{9D8B030D-6E8A-4147-A177-3AD203B41FA5}">
                      <a16:colId xmlns="" xmlns:a16="http://schemas.microsoft.com/office/drawing/2014/main" val="3612395360"/>
                    </a:ext>
                  </a:extLst>
                </a:gridCol>
                <a:gridCol w="640009">
                  <a:extLst>
                    <a:ext uri="{9D8B030D-6E8A-4147-A177-3AD203B41FA5}">
                      <a16:colId xmlns="" xmlns:a16="http://schemas.microsoft.com/office/drawing/2014/main" val="1368409321"/>
                    </a:ext>
                  </a:extLst>
                </a:gridCol>
              </a:tblGrid>
              <a:tr h="195558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89" marR="8889" marT="88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89" marR="8889" marT="88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8889" marR="8889" marT="88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Rancomaccess</a:t>
                      </a:r>
                    </a:p>
                  </a:txBody>
                  <a:tcPr marL="8889" marR="8889" marT="88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LowDelay</a:t>
                      </a:r>
                    </a:p>
                  </a:txBody>
                  <a:tcPr marL="8889" marR="8889" marT="88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196313581"/>
                  </a:ext>
                </a:extLst>
              </a:tr>
              <a:tr h="186669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89" marR="8889" marT="88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89" marR="8889" marT="88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HM-16.18+SCM8.7</a:t>
                      </a:r>
                    </a:p>
                  </a:txBody>
                  <a:tcPr marL="8889" marR="8889" marT="88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HM-16.18+SCM8.7</a:t>
                      </a:r>
                    </a:p>
                  </a:txBody>
                  <a:tcPr marL="8889" marR="8889" marT="88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HM-16.18+SCM8.7</a:t>
                      </a:r>
                    </a:p>
                  </a:txBody>
                  <a:tcPr marL="8889" marR="8889" marT="88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573786034"/>
                  </a:ext>
                </a:extLst>
              </a:tr>
              <a:tr h="195558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89" marR="8889" marT="88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89" marR="8889" marT="88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889" marR="8889" marT="88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889" marR="8889" marT="88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889" marR="8889" marT="88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274556757"/>
                  </a:ext>
                </a:extLst>
              </a:tr>
              <a:tr h="195558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1080p</a:t>
                      </a:r>
                    </a:p>
                  </a:txBody>
                  <a:tcPr marL="8889" marR="8889" marT="888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FlyingGraphics_444</a:t>
                      </a:r>
                    </a:p>
                  </a:txBody>
                  <a:tcPr marL="8889" marR="8889" marT="88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4.59%</a:t>
                      </a:r>
                    </a:p>
                  </a:txBody>
                  <a:tcPr marL="8889" marR="8889" marT="88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32.64%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34.96%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889" marR="8889" marT="88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889" marR="8889" marT="88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595171685"/>
                  </a:ext>
                </a:extLst>
              </a:tr>
              <a:tr h="19555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Desktop_444</a:t>
                      </a:r>
                    </a:p>
                  </a:txBody>
                  <a:tcPr marL="8889" marR="8889" marT="88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48.20%</a:t>
                      </a:r>
                    </a:p>
                  </a:txBody>
                  <a:tcPr marL="8889" marR="8889" marT="88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71.84%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76.81%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31.18%</a:t>
                      </a:r>
                    </a:p>
                  </a:txBody>
                  <a:tcPr marL="8889" marR="8889" marT="88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42.88%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45.99%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889" marR="8889" marT="88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701847424"/>
                  </a:ext>
                </a:extLst>
              </a:tr>
              <a:tr h="19555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Console_444</a:t>
                      </a:r>
                    </a:p>
                  </a:txBody>
                  <a:tcPr marL="8889" marR="8889" marT="88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31.70%</a:t>
                      </a:r>
                    </a:p>
                  </a:txBody>
                  <a:tcPr marL="8889" marR="8889" marT="88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58.86%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52.12%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11.57%</a:t>
                      </a:r>
                    </a:p>
                  </a:txBody>
                  <a:tcPr marL="8889" marR="8889" marT="88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18.91%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13.45%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889" marR="8889" marT="88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52781349"/>
                  </a:ext>
                </a:extLst>
              </a:tr>
              <a:tr h="19555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ChineseEditing_444</a:t>
                      </a:r>
                    </a:p>
                  </a:txBody>
                  <a:tcPr marL="8889" marR="8889" marT="88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36.43%</a:t>
                      </a:r>
                    </a:p>
                  </a:txBody>
                  <a:tcPr marL="8889" marR="8889" marT="88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63.92%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69.93%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25.63%</a:t>
                      </a:r>
                    </a:p>
                  </a:txBody>
                  <a:tcPr marL="8889" marR="8889" marT="88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59.07%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63.13%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889" marR="8889" marT="88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528282398"/>
                  </a:ext>
                </a:extLst>
              </a:tr>
              <a:tr h="195558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720p</a:t>
                      </a:r>
                    </a:p>
                  </a:txBody>
                  <a:tcPr marL="8889" marR="8889" marT="888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Web_Brousing_444</a:t>
                      </a:r>
                    </a:p>
                  </a:txBody>
                  <a:tcPr marL="8889" marR="8889" marT="88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24.40%</a:t>
                      </a:r>
                    </a:p>
                  </a:txBody>
                  <a:tcPr marL="8889" marR="8889" marT="88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74.90%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85.62%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31.94%</a:t>
                      </a:r>
                    </a:p>
                  </a:txBody>
                  <a:tcPr marL="8889" marR="8889" marT="88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69.30%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72.43%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889" marR="8889" marT="88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271663777"/>
                  </a:ext>
                </a:extLst>
              </a:tr>
              <a:tr h="19555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Map_444</a:t>
                      </a:r>
                    </a:p>
                  </a:txBody>
                  <a:tcPr marL="8889" marR="8889" marT="88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-5.35%</a:t>
                      </a:r>
                    </a:p>
                  </a:txBody>
                  <a:tcPr marL="8889" marR="8889" marT="88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31.23%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52.16%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-20.38%</a:t>
                      </a:r>
                    </a:p>
                  </a:txBody>
                  <a:tcPr marL="8889" marR="8889" marT="88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13.40%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35.54%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889" marR="8889" marT="88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067516539"/>
                  </a:ext>
                </a:extLst>
              </a:tr>
              <a:tr h="19555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Programming_444</a:t>
                      </a:r>
                    </a:p>
                  </a:txBody>
                  <a:tcPr marL="8889" marR="8889" marT="88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-4.63%</a:t>
                      </a:r>
                    </a:p>
                  </a:txBody>
                  <a:tcPr marL="8889" marR="8889" marT="88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8.85%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13.55%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-6.53%</a:t>
                      </a:r>
                    </a:p>
                  </a:txBody>
                  <a:tcPr marL="8889" marR="8889" marT="88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6.38%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17.74%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889" marR="8889" marT="88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64474085"/>
                  </a:ext>
                </a:extLst>
              </a:tr>
              <a:tr h="19555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SlideShow_444</a:t>
                      </a:r>
                    </a:p>
                  </a:txBody>
                  <a:tcPr marL="8889" marR="8889" marT="88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-10.56%</a:t>
                      </a:r>
                    </a:p>
                  </a:txBody>
                  <a:tcPr marL="8889" marR="8889" marT="88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-0.91%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-25.41%</a:t>
                      </a:r>
                    </a:p>
                  </a:txBody>
                  <a:tcPr marL="8889" marR="8889" marT="88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-12.28%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-11.49%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889" marR="8889" marT="88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8889" marR="8889" marT="88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994360025"/>
                  </a:ext>
                </a:extLst>
              </a:tr>
              <a:tr h="186669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89" marR="8889" marT="888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89" marR="8889" marT="88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694%</a:t>
                      </a:r>
                    </a:p>
                  </a:txBody>
                  <a:tcPr marL="8889" marR="8889" marT="88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#DIV/0!</a:t>
                      </a:r>
                    </a:p>
                  </a:txBody>
                  <a:tcPr marL="8889" marR="8889" marT="88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#DIV/0!</a:t>
                      </a:r>
                    </a:p>
                  </a:txBody>
                  <a:tcPr marL="8889" marR="8889" marT="88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121579497"/>
                  </a:ext>
                </a:extLst>
              </a:tr>
              <a:tr h="195558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89" marR="8889" marT="88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89" marR="8889" marT="88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169%</a:t>
                      </a:r>
                    </a:p>
                  </a:txBody>
                  <a:tcPr marL="8889" marR="8889" marT="88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#DIV/0!</a:t>
                      </a:r>
                    </a:p>
                  </a:txBody>
                  <a:tcPr marL="8889" marR="8889" marT="88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#DIV/0!</a:t>
                      </a:r>
                    </a:p>
                  </a:txBody>
                  <a:tcPr marL="8889" marR="8889" marT="88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104498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0107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55651" y="123478"/>
            <a:ext cx="7632700" cy="4680519"/>
          </a:xfrm>
        </p:spPr>
        <p:txBody>
          <a:bodyPr anchor="ctr"/>
          <a:lstStyle/>
          <a:p>
            <a:pPr marL="0" indent="0" algn="ctr">
              <a:buNone/>
            </a:pPr>
            <a:r>
              <a:rPr lang="en-US" sz="2400" b="1" dirty="0" smtClean="0"/>
              <a:t>Support of </a:t>
            </a:r>
            <a:r>
              <a:rPr lang="en-US" sz="2400" b="1" dirty="0" err="1" smtClean="0"/>
              <a:t>chroma</a:t>
            </a:r>
            <a:r>
              <a:rPr lang="en-US" sz="2400" b="1" dirty="0" smtClean="0"/>
              <a:t> 4:2:2 format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310177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83644" y="989274"/>
            <a:ext cx="4303144" cy="3814724"/>
          </a:xfrm>
        </p:spPr>
        <p:txBody>
          <a:bodyPr/>
          <a:lstStyle/>
          <a:p>
            <a:r>
              <a:rPr lang="en-US" b="1" dirty="0" smtClean="0"/>
              <a:t>4:2:2 </a:t>
            </a:r>
            <a:r>
              <a:rPr lang="en-US" b="1" dirty="0"/>
              <a:t>format:</a:t>
            </a:r>
          </a:p>
          <a:p>
            <a:pPr lvl="1"/>
            <a:r>
              <a:rPr lang="en-US" b="1" dirty="0"/>
              <a:t>CCLM: </a:t>
            </a:r>
            <a:endParaRPr lang="en-US" b="1" dirty="0" smtClean="0"/>
          </a:p>
          <a:p>
            <a:pPr lvl="2"/>
            <a:r>
              <a:rPr lang="en-US" dirty="0"/>
              <a:t>[1 2 1] / 4 filtering prior to </a:t>
            </a:r>
            <a:r>
              <a:rPr lang="en-US" dirty="0" err="1" smtClean="0"/>
              <a:t>downsampling</a:t>
            </a:r>
            <a:r>
              <a:rPr lang="en-US" dirty="0" smtClean="0"/>
              <a:t> in horizontal direction</a:t>
            </a:r>
            <a:endParaRPr lang="en-US" dirty="0"/>
          </a:p>
          <a:p>
            <a:endParaRPr lang="en-US" b="1" u="sng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55651" y="195486"/>
            <a:ext cx="7632700" cy="703039"/>
          </a:xfrm>
        </p:spPr>
        <p:txBody>
          <a:bodyPr/>
          <a:lstStyle/>
          <a:p>
            <a:r>
              <a:rPr lang="en-US" sz="2400" dirty="0"/>
              <a:t>Modifications to the VTM decoding process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8064" y="743089"/>
            <a:ext cx="3744416" cy="4060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07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9552" y="989274"/>
            <a:ext cx="4032449" cy="3814724"/>
          </a:xfrm>
        </p:spPr>
        <p:txBody>
          <a:bodyPr/>
          <a:lstStyle/>
          <a:p>
            <a:r>
              <a:rPr lang="en-US" b="1" dirty="0" smtClean="0"/>
              <a:t>4:2:2 </a:t>
            </a:r>
            <a:r>
              <a:rPr lang="en-US" b="1" dirty="0"/>
              <a:t>format:</a:t>
            </a:r>
          </a:p>
          <a:p>
            <a:pPr lvl="1"/>
            <a:r>
              <a:rPr lang="en-US" b="1" dirty="0" smtClean="0"/>
              <a:t>Affine </a:t>
            </a:r>
            <a:r>
              <a:rPr lang="en-US" b="1" dirty="0"/>
              <a:t>chroma subblock motion vector derivation:</a:t>
            </a:r>
          </a:p>
          <a:p>
            <a:pPr lvl="2"/>
            <a:r>
              <a:rPr lang="en-US" dirty="0"/>
              <a:t>Use averaging for MV of two horizontally-adjacent </a:t>
            </a:r>
            <a:r>
              <a:rPr lang="en-US" dirty="0" err="1"/>
              <a:t>luma</a:t>
            </a:r>
            <a:r>
              <a:rPr lang="en-US" dirty="0"/>
              <a:t> sub-blocks</a:t>
            </a:r>
          </a:p>
          <a:p>
            <a:endParaRPr lang="en-US" b="1" u="sng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244475"/>
            <a:ext cx="8568951" cy="654050"/>
          </a:xfrm>
        </p:spPr>
        <p:txBody>
          <a:bodyPr/>
          <a:lstStyle/>
          <a:p>
            <a:r>
              <a:rPr lang="en-US" sz="2400" dirty="0"/>
              <a:t>Modifications to the VTM decoding </a:t>
            </a:r>
            <a:r>
              <a:rPr lang="en-US" sz="2400" dirty="0" smtClean="0"/>
              <a:t>process (cont’d)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 bwMode="auto">
          <a:xfrm>
            <a:off x="4761631" y="2449438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5673824" y="2449438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5673824" y="3363838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4759424" y="3363838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cxnSp>
        <p:nvCxnSpPr>
          <p:cNvPr id="14" name="Straight Arrow Connector 13"/>
          <p:cNvCxnSpPr/>
          <p:nvPr/>
        </p:nvCxnSpPr>
        <p:spPr bwMode="auto">
          <a:xfrm flipH="1" flipV="1">
            <a:off x="4882703" y="2318246"/>
            <a:ext cx="431081" cy="63524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 bwMode="auto">
          <a:xfrm flipH="1" flipV="1">
            <a:off x="6022329" y="2267322"/>
            <a:ext cx="100608" cy="652016"/>
          </a:xfrm>
          <a:prstGeom prst="straightConnector1">
            <a:avLst/>
          </a:prstGeom>
          <a:ln>
            <a:solidFill>
              <a:srgbClr val="00CC00"/>
            </a:solidFill>
            <a:tailEnd type="triangle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 bwMode="auto">
          <a:xfrm flipH="1" flipV="1">
            <a:off x="5964821" y="3507854"/>
            <a:ext cx="201871" cy="363984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 bwMode="auto">
          <a:xfrm flipH="1" flipV="1">
            <a:off x="4909233" y="3689846"/>
            <a:ext cx="333509" cy="178048"/>
          </a:xfrm>
          <a:prstGeom prst="straightConnector1">
            <a:avLst/>
          </a:prstGeom>
          <a:ln>
            <a:solidFill>
              <a:srgbClr val="0000FF"/>
            </a:solidFill>
            <a:tailEnd type="triangle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788024" y="1499081"/>
            <a:ext cx="16717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Luma </a:t>
            </a:r>
            <a:r>
              <a:rPr lang="en-US" dirty="0" err="1"/>
              <a:t>subblocks</a:t>
            </a:r>
            <a:endParaRPr lang="en-US" dirty="0"/>
          </a:p>
        </p:txBody>
      </p:sp>
      <p:sp>
        <p:nvSpPr>
          <p:cNvPr id="24" name="Rectangle 23"/>
          <p:cNvSpPr/>
          <p:nvPr/>
        </p:nvSpPr>
        <p:spPr bwMode="auto">
          <a:xfrm>
            <a:off x="7494367" y="2449438"/>
            <a:ext cx="460721" cy="91440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24825" y="1370295"/>
            <a:ext cx="18956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Chroma </a:t>
            </a:r>
            <a:r>
              <a:rPr lang="en-US" dirty="0" err="1"/>
              <a:t>subblocks</a:t>
            </a:r>
            <a:endParaRPr lang="en-US" dirty="0"/>
          </a:p>
          <a:p>
            <a:pPr algn="ctr"/>
            <a:r>
              <a:rPr lang="en-US" dirty="0"/>
              <a:t>(4:2:2 case)</a:t>
            </a:r>
          </a:p>
        </p:txBody>
      </p:sp>
      <p:sp>
        <p:nvSpPr>
          <p:cNvPr id="26" name="Rectangle 25"/>
          <p:cNvSpPr/>
          <p:nvPr/>
        </p:nvSpPr>
        <p:spPr bwMode="auto">
          <a:xfrm>
            <a:off x="7955088" y="2449438"/>
            <a:ext cx="453679" cy="91440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7494367" y="3363838"/>
            <a:ext cx="460721" cy="91440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7955088" y="3363838"/>
            <a:ext cx="453679" cy="91440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cxnSp>
        <p:nvCxnSpPr>
          <p:cNvPr id="29" name="Straight Arrow Connector 28"/>
          <p:cNvCxnSpPr/>
          <p:nvPr/>
        </p:nvCxnSpPr>
        <p:spPr bwMode="auto">
          <a:xfrm flipH="1" flipV="1">
            <a:off x="7274954" y="2318246"/>
            <a:ext cx="431081" cy="635248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tailEnd type="triangle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 bwMode="auto">
          <a:xfrm flipH="1" flipV="1">
            <a:off x="7616355" y="2302247"/>
            <a:ext cx="100608" cy="652016"/>
          </a:xfrm>
          <a:prstGeom prst="straightConnector1">
            <a:avLst/>
          </a:prstGeom>
          <a:ln>
            <a:solidFill>
              <a:srgbClr val="00CC00"/>
            </a:solidFill>
            <a:prstDash val="dash"/>
            <a:tailEnd type="triangle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 bwMode="auto">
          <a:xfrm flipH="1" flipV="1">
            <a:off x="7522768" y="3507854"/>
            <a:ext cx="201871" cy="363984"/>
          </a:xfrm>
          <a:prstGeom prst="straightConnector1">
            <a:avLst/>
          </a:prstGeom>
          <a:ln>
            <a:solidFill>
              <a:srgbClr val="FFC000"/>
            </a:solidFill>
            <a:prstDash val="dash"/>
            <a:tailEnd type="triangle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 bwMode="auto">
          <a:xfrm flipH="1" flipV="1">
            <a:off x="7381580" y="3689846"/>
            <a:ext cx="333509" cy="178048"/>
          </a:xfrm>
          <a:prstGeom prst="straightConnector1">
            <a:avLst/>
          </a:prstGeom>
          <a:ln>
            <a:solidFill>
              <a:srgbClr val="0000FF"/>
            </a:solidFill>
            <a:prstDash val="dash"/>
            <a:tailEnd type="triangle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 bwMode="auto">
          <a:xfrm flipH="1" flipV="1">
            <a:off x="7437859" y="2318246"/>
            <a:ext cx="258614" cy="635248"/>
          </a:xfrm>
          <a:prstGeom prst="straightConnector1">
            <a:avLst/>
          </a:prstGeom>
          <a:ln w="19050">
            <a:solidFill>
              <a:srgbClr val="404040"/>
            </a:solidFill>
            <a:tailEnd type="triangle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 bwMode="auto">
          <a:xfrm flipH="1" flipV="1">
            <a:off x="7449916" y="3590925"/>
            <a:ext cx="265607" cy="276969"/>
          </a:xfrm>
          <a:prstGeom prst="straightConnector1">
            <a:avLst/>
          </a:prstGeom>
          <a:ln w="19050">
            <a:solidFill>
              <a:srgbClr val="404040"/>
            </a:solidFill>
            <a:tailEnd type="triangle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5932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for </a:t>
            </a:r>
            <a:r>
              <a:rPr lang="en-US" dirty="0" smtClean="0"/>
              <a:t>YUV4:2:2 </a:t>
            </a:r>
            <a:r>
              <a:rPr lang="en-US" dirty="0"/>
              <a:t>content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1295529"/>
              </p:ext>
            </p:extLst>
          </p:nvPr>
        </p:nvGraphicFramePr>
        <p:xfrm>
          <a:off x="628649" y="1419622"/>
          <a:ext cx="7886702" cy="2190084"/>
        </p:xfrm>
        <a:graphic>
          <a:graphicData uri="http://schemas.openxmlformats.org/drawingml/2006/table">
            <a:tbl>
              <a:tblPr/>
              <a:tblGrid>
                <a:gridCol w="27186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7423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7423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57423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57423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574231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574231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574231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574231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574231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</a:tblGrid>
              <a:tr h="179515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88491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951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Traffic_2560x1600_30_10bit_422_crop.yuv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-23.5%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-16.6%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-21.2%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-28.2%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-20.5%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-22.4%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7951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Kimono1_1920x1080_24_10bit_422.yuv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-22.4%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-16.4%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-13.8%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-26.1%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-23.9%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-15.8%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7951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EBUHorse_1920x1080_50_10bit_422.yuv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-13.2%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-17.2%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-25.3%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-19.3%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-27.4%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-27.0%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7951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EBUGraphics_1920x1080_50_10bit_422.yuv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-20.2%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-19.0%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-20.8%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-28.0%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-25.3%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-25.9%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7951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EBUWaterRocksClose_1920x1080_50_10bit_422.yuv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-14.8%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-10.1%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-10.4%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-14.6%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-12.6%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-10.5%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7951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EBUKidsSoccer_1920x1080_50_10bit_422.yuv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-10.0%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-26.2%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-26.2%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-11.9%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-32.5%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-34.6%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8849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Seeking_1920x1080_50_10bit_422.yuv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-20.4%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-30.7%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-21.9%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-26.8%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-38.9%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-25.8%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8849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-17.8%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-19.5%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-20.0%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-22.1%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-25.9%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-23.2%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7951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2435%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665%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564%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8849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157%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138%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1174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55651" y="123478"/>
            <a:ext cx="7632700" cy="4680519"/>
          </a:xfrm>
        </p:spPr>
        <p:txBody>
          <a:bodyPr anchor="ctr"/>
          <a:lstStyle/>
          <a:p>
            <a:pPr marL="0" indent="0" algn="ctr">
              <a:buNone/>
            </a:pPr>
            <a:r>
              <a:rPr lang="en-US" sz="2400" b="1" dirty="0" smtClean="0"/>
              <a:t>Chroma alignment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84056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97968" y="987574"/>
            <a:ext cx="7920805" cy="3510405"/>
          </a:xfrm>
        </p:spPr>
        <p:txBody>
          <a:bodyPr/>
          <a:lstStyle/>
          <a:p>
            <a:r>
              <a:rPr lang="en-US" b="1" dirty="0"/>
              <a:t>Unification of chroma operations for YUV4:4:4</a:t>
            </a:r>
          </a:p>
          <a:p>
            <a:pPr lvl="1"/>
            <a:r>
              <a:rPr lang="en-US" dirty="0"/>
              <a:t>Triangle edge pixel blending: avoid using </a:t>
            </a:r>
            <a:r>
              <a:rPr lang="en-US" dirty="0" err="1"/>
              <a:t>longWeight</a:t>
            </a:r>
            <a:r>
              <a:rPr lang="en-US" dirty="0"/>
              <a:t> for YUV 4:4:4 chroma.</a:t>
            </a:r>
          </a:p>
          <a:p>
            <a:pPr lvl="1"/>
            <a:endParaRPr lang="en-US" b="1" dirty="0"/>
          </a:p>
          <a:p>
            <a:pPr lvl="1"/>
            <a:endParaRPr lang="en-US" dirty="0"/>
          </a:p>
          <a:p>
            <a:pPr lvl="1"/>
            <a:r>
              <a:rPr lang="en-US" dirty="0"/>
              <a:t>Intra reference sample smoothing: disable for YUV 4:4:4 chroma.</a:t>
            </a:r>
          </a:p>
          <a:p>
            <a:endParaRPr lang="en-US" b="1" u="sng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Modifications to the VTM decoding process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204239E3-E7A2-4B74-957B-F1356DC640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704" y="2283718"/>
            <a:ext cx="5656015" cy="69504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8B075AB3-C20F-4A96-A8C1-CBC2C2A67C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4921" y="3864491"/>
            <a:ext cx="6578402" cy="820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237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Results of proposed chroma alignment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="" xmlns:a16="http://schemas.microsoft.com/office/drawing/2014/main" id="{D19AB64B-2083-45D8-ABFA-2DCEAD1DD6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5692" y="898525"/>
            <a:ext cx="3725336" cy="809129"/>
          </a:xfrm>
        </p:spPr>
        <p:txBody>
          <a:bodyPr/>
          <a:lstStyle/>
          <a:p>
            <a:r>
              <a:rPr lang="en-US" dirty="0"/>
              <a:t>Compared with HM </a:t>
            </a:r>
            <a:r>
              <a:rPr lang="en-US" dirty="0" err="1"/>
              <a:t>RExt</a:t>
            </a: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="" xmlns:a16="http://schemas.microsoft.com/office/drawing/2014/main" id="{01C31E2D-FE8D-415D-A5C4-ACDB0BCDF4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768414"/>
              </p:ext>
            </p:extLst>
          </p:nvPr>
        </p:nvGraphicFramePr>
        <p:xfrm>
          <a:off x="323528" y="2070328"/>
          <a:ext cx="4127500" cy="2373630"/>
        </p:xfrm>
        <a:graphic>
          <a:graphicData uri="http://schemas.openxmlformats.org/drawingml/2006/table">
            <a:tbl>
              <a:tblPr/>
              <a:tblGrid>
                <a:gridCol w="698500">
                  <a:extLst>
                    <a:ext uri="{9D8B030D-6E8A-4147-A177-3AD203B41FA5}">
                      <a16:colId xmlns="" xmlns:a16="http://schemas.microsoft.com/office/drawing/2014/main" val="1777654848"/>
                    </a:ext>
                  </a:extLst>
                </a:gridCol>
                <a:gridCol w="685800">
                  <a:extLst>
                    <a:ext uri="{9D8B030D-6E8A-4147-A177-3AD203B41FA5}">
                      <a16:colId xmlns="" xmlns:a16="http://schemas.microsoft.com/office/drawing/2014/main" val="3921206639"/>
                    </a:ext>
                  </a:extLst>
                </a:gridCol>
                <a:gridCol w="685800">
                  <a:extLst>
                    <a:ext uri="{9D8B030D-6E8A-4147-A177-3AD203B41FA5}">
                      <a16:colId xmlns="" xmlns:a16="http://schemas.microsoft.com/office/drawing/2014/main" val="1861458267"/>
                    </a:ext>
                  </a:extLst>
                </a:gridCol>
                <a:gridCol w="685800">
                  <a:extLst>
                    <a:ext uri="{9D8B030D-6E8A-4147-A177-3AD203B41FA5}">
                      <a16:colId xmlns="" xmlns:a16="http://schemas.microsoft.com/office/drawing/2014/main" val="3083667112"/>
                    </a:ext>
                  </a:extLst>
                </a:gridCol>
                <a:gridCol w="685800">
                  <a:extLst>
                    <a:ext uri="{9D8B030D-6E8A-4147-A177-3AD203B41FA5}">
                      <a16:colId xmlns="" xmlns:a16="http://schemas.microsoft.com/office/drawing/2014/main" val="202150296"/>
                    </a:ext>
                  </a:extLst>
                </a:gridCol>
                <a:gridCol w="685800">
                  <a:extLst>
                    <a:ext uri="{9D8B030D-6E8A-4147-A177-3AD203B41FA5}">
                      <a16:colId xmlns="" xmlns:a16="http://schemas.microsoft.com/office/drawing/2014/main" val="1738682015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775618594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HM-16.18+SCM8.7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066980197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95135774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RGB 4:4:4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2037%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702980012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YCbCr 4:4:4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288336597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1772%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883459434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12084398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874464796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Rancomaccess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854818218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HM-16.18+SCM8.7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259252622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83188790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RGB 4:4:4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032928337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YCbCr 4:4:4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216295140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631%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211969687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05EFE2DC-554A-47D2-A1DB-F5D02E12BE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9032828"/>
              </p:ext>
            </p:extLst>
          </p:nvPr>
        </p:nvGraphicFramePr>
        <p:xfrm>
          <a:off x="4836988" y="2070328"/>
          <a:ext cx="4127500" cy="2373630"/>
        </p:xfrm>
        <a:graphic>
          <a:graphicData uri="http://schemas.openxmlformats.org/drawingml/2006/table">
            <a:tbl>
              <a:tblPr/>
              <a:tblGrid>
                <a:gridCol w="698500">
                  <a:extLst>
                    <a:ext uri="{9D8B030D-6E8A-4147-A177-3AD203B41FA5}">
                      <a16:colId xmlns="" xmlns:a16="http://schemas.microsoft.com/office/drawing/2014/main" val="4096456794"/>
                    </a:ext>
                  </a:extLst>
                </a:gridCol>
                <a:gridCol w="685800">
                  <a:extLst>
                    <a:ext uri="{9D8B030D-6E8A-4147-A177-3AD203B41FA5}">
                      <a16:colId xmlns="" xmlns:a16="http://schemas.microsoft.com/office/drawing/2014/main" val="3410970915"/>
                    </a:ext>
                  </a:extLst>
                </a:gridCol>
                <a:gridCol w="685800">
                  <a:extLst>
                    <a:ext uri="{9D8B030D-6E8A-4147-A177-3AD203B41FA5}">
                      <a16:colId xmlns="" xmlns:a16="http://schemas.microsoft.com/office/drawing/2014/main" val="3367689552"/>
                    </a:ext>
                  </a:extLst>
                </a:gridCol>
                <a:gridCol w="685800">
                  <a:extLst>
                    <a:ext uri="{9D8B030D-6E8A-4147-A177-3AD203B41FA5}">
                      <a16:colId xmlns="" xmlns:a16="http://schemas.microsoft.com/office/drawing/2014/main" val="3898009916"/>
                    </a:ext>
                  </a:extLst>
                </a:gridCol>
                <a:gridCol w="685800">
                  <a:extLst>
                    <a:ext uri="{9D8B030D-6E8A-4147-A177-3AD203B41FA5}">
                      <a16:colId xmlns="" xmlns:a16="http://schemas.microsoft.com/office/drawing/2014/main" val="848802414"/>
                    </a:ext>
                  </a:extLst>
                </a:gridCol>
                <a:gridCol w="685800">
                  <a:extLst>
                    <a:ext uri="{9D8B030D-6E8A-4147-A177-3AD203B41FA5}">
                      <a16:colId xmlns="" xmlns:a16="http://schemas.microsoft.com/office/drawing/2014/main" val="3788049063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89833419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VTM+444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664334908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087970314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RGB 4:4:4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493038944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YCbCr 4:4:4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08009339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56349874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966565201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794826473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925421157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VTM+444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125969655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142984733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RGB 4:4:4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520275885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YCbCr 4:4:4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65186769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559605844"/>
                  </a:ext>
                </a:extLst>
              </a:tr>
            </a:tbl>
          </a:graphicData>
        </a:graphic>
      </p:graphicFrame>
      <p:sp>
        <p:nvSpPr>
          <p:cNvPr id="8" name="Content Placeholder 4">
            <a:extLst>
              <a:ext uri="{FF2B5EF4-FFF2-40B4-BE49-F238E27FC236}">
                <a16:creationId xmlns="" xmlns:a16="http://schemas.microsoft.com/office/drawing/2014/main" id="{D19AB64B-2083-45D8-ABFA-2DCEAD1DD68D}"/>
              </a:ext>
            </a:extLst>
          </p:cNvPr>
          <p:cNvSpPr txBox="1">
            <a:spLocks/>
          </p:cNvSpPr>
          <p:nvPr/>
        </p:nvSpPr>
        <p:spPr>
          <a:xfrm>
            <a:off x="4758140" y="898525"/>
            <a:ext cx="4134340" cy="593105"/>
          </a:xfrm>
          <a:prstGeom prst="rect">
            <a:avLst/>
          </a:prstGeom>
        </p:spPr>
        <p:txBody>
          <a:bodyPr lIns="91427" tIns="45714" rIns="91427" bIns="45714"/>
          <a:lstStyle>
            <a:lvl1pPr marL="342842" indent="-342842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charset="2"/>
              <a:buChar char="l"/>
              <a:defRPr sz="20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742827" indent="-285704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Pct val="50000"/>
              <a:buFont typeface="Wingdings" charset="2"/>
              <a:buChar char="p"/>
              <a:defRPr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marL="1142810" indent="-228562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Pct val="50000"/>
              <a:buFont typeface="Wingdings" charset="2"/>
              <a:buChar char="n"/>
              <a:defRPr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marL="1599933" indent="-228562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–"/>
              <a:defRPr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marL="2057058" indent="-228562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~"/>
              <a:defRPr sz="12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  <a:lvl6pPr marL="2514181" indent="-228562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304" indent="-228562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429" indent="-228562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554" indent="-228562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kern="0" smtClean="0"/>
              <a:t>Compared with VTM+4:4:4 support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897137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="" xmlns:a16="http://schemas.microsoft.com/office/drawing/2014/main" id="{2B8258AD-1957-43D4-B06E-B582DFA6C1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Necessary changes for </a:t>
            </a:r>
            <a:r>
              <a:rPr lang="en-US" dirty="0" smtClean="0"/>
              <a:t>VTM </a:t>
            </a:r>
            <a:r>
              <a:rPr lang="en-US" dirty="0"/>
              <a:t>to enable </a:t>
            </a:r>
            <a:r>
              <a:rPr lang="en-US" dirty="0" smtClean="0"/>
              <a:t>4:4:4</a:t>
            </a:r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Changes </a:t>
            </a:r>
            <a:r>
              <a:rPr lang="en-US" dirty="0"/>
              <a:t>for </a:t>
            </a:r>
            <a:r>
              <a:rPr lang="en-US" dirty="0" smtClean="0"/>
              <a:t>4:2:2</a:t>
            </a:r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Changes </a:t>
            </a:r>
            <a:r>
              <a:rPr lang="en-US" dirty="0"/>
              <a:t>for Chroma alignment 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="" xmlns:a16="http://schemas.microsoft.com/office/drawing/2014/main" id="{AACF82A9-548A-4E04-A54B-F165AD5766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Recommended action items</a:t>
            </a:r>
          </a:p>
        </p:txBody>
      </p:sp>
    </p:spTree>
    <p:extLst>
      <p:ext uri="{BB962C8B-B14F-4D97-AF65-F5344CB8AC3E}">
        <p14:creationId xmlns:p14="http://schemas.microsoft.com/office/powerpoint/2010/main" val="867445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55651" y="195486"/>
            <a:ext cx="7632700" cy="4536503"/>
          </a:xfrm>
        </p:spPr>
        <p:txBody>
          <a:bodyPr anchor="ctr"/>
          <a:lstStyle/>
          <a:p>
            <a:pPr marL="0" indent="0" algn="ctr">
              <a:buNone/>
            </a:pPr>
            <a:r>
              <a:rPr lang="en-US" sz="2400" b="1" dirty="0" smtClean="0"/>
              <a:t>Support of </a:t>
            </a:r>
            <a:r>
              <a:rPr lang="en-US" sz="2400" b="1" dirty="0" err="1" smtClean="0"/>
              <a:t>chroma</a:t>
            </a:r>
            <a:r>
              <a:rPr lang="en-US" sz="2400" b="1" dirty="0" smtClean="0"/>
              <a:t> 4:4:4 format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757102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83644" y="989274"/>
            <a:ext cx="3888357" cy="3814724"/>
          </a:xfrm>
        </p:spPr>
        <p:txBody>
          <a:bodyPr/>
          <a:lstStyle/>
          <a:p>
            <a:r>
              <a:rPr lang="en-US" b="1" dirty="0"/>
              <a:t>4:4:4 format:</a:t>
            </a:r>
          </a:p>
          <a:p>
            <a:pPr lvl="1"/>
            <a:r>
              <a:rPr lang="en-US" b="1" dirty="0"/>
              <a:t>CCLM: </a:t>
            </a:r>
            <a:endParaRPr lang="en-US" b="1" dirty="0" smtClean="0"/>
          </a:p>
          <a:p>
            <a:pPr lvl="2"/>
            <a:r>
              <a:rPr lang="en-US" dirty="0" smtClean="0"/>
              <a:t>no </a:t>
            </a:r>
            <a:r>
              <a:rPr lang="en-US" dirty="0" err="1" smtClean="0"/>
              <a:t>downsampling</a:t>
            </a:r>
            <a:endParaRPr lang="en-US" dirty="0" smtClean="0"/>
          </a:p>
          <a:p>
            <a:pPr lvl="2"/>
            <a:endParaRPr lang="en-US" dirty="0"/>
          </a:p>
          <a:p>
            <a:endParaRPr lang="en-US" b="1" u="sng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Modifications to the VTM decoding process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6788" y="822300"/>
            <a:ext cx="3761676" cy="398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95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83644" y="989274"/>
            <a:ext cx="3888357" cy="3814724"/>
          </a:xfrm>
        </p:spPr>
        <p:txBody>
          <a:bodyPr/>
          <a:lstStyle/>
          <a:p>
            <a:r>
              <a:rPr lang="en-US" b="1" dirty="0"/>
              <a:t>4:4:4 format:</a:t>
            </a:r>
          </a:p>
          <a:p>
            <a:pPr lvl="1"/>
            <a:r>
              <a:rPr lang="en-US" b="1" dirty="0" smtClean="0"/>
              <a:t>Affine </a:t>
            </a:r>
            <a:r>
              <a:rPr lang="en-US" b="1" dirty="0"/>
              <a:t>chroma subblock motion vector derivation:</a:t>
            </a:r>
          </a:p>
          <a:p>
            <a:pPr lvl="2"/>
            <a:r>
              <a:rPr lang="en-US" dirty="0"/>
              <a:t>Use MV of co-located luma subblock </a:t>
            </a:r>
            <a:r>
              <a:rPr lang="en-US" dirty="0" smtClean="0"/>
              <a:t>in </a:t>
            </a:r>
            <a:r>
              <a:rPr lang="en-US" dirty="0"/>
              <a:t>case of 4:4:4 format</a:t>
            </a:r>
          </a:p>
          <a:p>
            <a:endParaRPr lang="en-US" b="1" u="sng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244475"/>
            <a:ext cx="8568951" cy="654050"/>
          </a:xfrm>
        </p:spPr>
        <p:txBody>
          <a:bodyPr/>
          <a:lstStyle/>
          <a:p>
            <a:r>
              <a:rPr lang="en-US" sz="2400" dirty="0"/>
              <a:t>Modifications to the VTM decoding </a:t>
            </a:r>
            <a:r>
              <a:rPr lang="en-US" sz="2400" dirty="0" smtClean="0"/>
              <a:t>process (cont’d)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 bwMode="auto">
          <a:xfrm>
            <a:off x="4761631" y="2449438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5673824" y="2449438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5673824" y="3363838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4759424" y="3363838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6993879" y="2449438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7906072" y="2449438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7906072" y="3363838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6991672" y="3363838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cxnSp>
        <p:nvCxnSpPr>
          <p:cNvPr id="14" name="Straight Arrow Connector 13"/>
          <p:cNvCxnSpPr/>
          <p:nvPr/>
        </p:nvCxnSpPr>
        <p:spPr bwMode="auto">
          <a:xfrm flipH="1" flipV="1">
            <a:off x="4882703" y="2318246"/>
            <a:ext cx="431081" cy="63524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 bwMode="auto">
          <a:xfrm flipH="1" flipV="1">
            <a:off x="6022329" y="2267322"/>
            <a:ext cx="100608" cy="652016"/>
          </a:xfrm>
          <a:prstGeom prst="straightConnector1">
            <a:avLst/>
          </a:prstGeom>
          <a:ln>
            <a:solidFill>
              <a:srgbClr val="00CC00"/>
            </a:solidFill>
            <a:tailEnd type="triangle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 bwMode="auto">
          <a:xfrm flipH="1" flipV="1">
            <a:off x="5964821" y="3507854"/>
            <a:ext cx="201871" cy="363984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 bwMode="auto">
          <a:xfrm flipH="1" flipV="1">
            <a:off x="4909233" y="3689846"/>
            <a:ext cx="333509" cy="178048"/>
          </a:xfrm>
          <a:prstGeom prst="straightConnector1">
            <a:avLst/>
          </a:prstGeom>
          <a:ln>
            <a:solidFill>
              <a:srgbClr val="0000FF"/>
            </a:solidFill>
            <a:tailEnd type="triangle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916484" y="1499081"/>
            <a:ext cx="16717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Luma </a:t>
            </a:r>
            <a:r>
              <a:rPr lang="en-US" dirty="0" err="1"/>
              <a:t>subblocks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6850594" y="1370295"/>
            <a:ext cx="18956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Chroma </a:t>
            </a:r>
            <a:r>
              <a:rPr lang="en-US" dirty="0" err="1"/>
              <a:t>subblocks</a:t>
            </a:r>
            <a:endParaRPr lang="en-US" dirty="0"/>
          </a:p>
          <a:p>
            <a:pPr algn="ctr"/>
            <a:r>
              <a:rPr lang="en-US" dirty="0"/>
              <a:t>(4:4:4 case)</a:t>
            </a:r>
          </a:p>
        </p:txBody>
      </p:sp>
      <p:cxnSp>
        <p:nvCxnSpPr>
          <p:cNvPr id="20" name="Straight Arrow Connector 19"/>
          <p:cNvCxnSpPr/>
          <p:nvPr/>
        </p:nvCxnSpPr>
        <p:spPr bwMode="auto">
          <a:xfrm flipH="1" flipV="1">
            <a:off x="7010906" y="2318246"/>
            <a:ext cx="431081" cy="63524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 bwMode="auto">
          <a:xfrm flipH="1" flipV="1">
            <a:off x="8150532" y="2267322"/>
            <a:ext cx="100608" cy="652016"/>
          </a:xfrm>
          <a:prstGeom prst="straightConnector1">
            <a:avLst/>
          </a:prstGeom>
          <a:ln>
            <a:solidFill>
              <a:srgbClr val="00CC00"/>
            </a:solidFill>
            <a:tailEnd type="triangle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 bwMode="auto">
          <a:xfrm flipH="1" flipV="1">
            <a:off x="8093024" y="3507854"/>
            <a:ext cx="201871" cy="363984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 bwMode="auto">
          <a:xfrm flipH="1" flipV="1">
            <a:off x="7164288" y="3689846"/>
            <a:ext cx="333509" cy="178048"/>
          </a:xfrm>
          <a:prstGeom prst="straightConnector1">
            <a:avLst/>
          </a:prstGeom>
          <a:ln>
            <a:solidFill>
              <a:srgbClr val="0000FF"/>
            </a:solidFill>
            <a:tailEnd type="triangle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0712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ISP changes (editorial)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672" y="1491630"/>
            <a:ext cx="5325988" cy="2405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841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55650" y="90246"/>
            <a:ext cx="8064821" cy="654050"/>
          </a:xfrm>
        </p:spPr>
        <p:txBody>
          <a:bodyPr/>
          <a:lstStyle/>
          <a:p>
            <a:r>
              <a:rPr lang="en-US" sz="2400" dirty="0"/>
              <a:t>Experimental setup</a:t>
            </a:r>
          </a:p>
        </p:txBody>
      </p:sp>
      <p:sp>
        <p:nvSpPr>
          <p:cNvPr id="22" name="Content Placeholder 1"/>
          <p:cNvSpPr>
            <a:spLocks noGrp="1"/>
          </p:cNvSpPr>
          <p:nvPr>
            <p:ph idx="1"/>
          </p:nvPr>
        </p:nvSpPr>
        <p:spPr>
          <a:xfrm>
            <a:off x="467545" y="744296"/>
            <a:ext cx="8496944" cy="3987694"/>
          </a:xfrm>
        </p:spPr>
        <p:txBody>
          <a:bodyPr/>
          <a:lstStyle/>
          <a:p>
            <a:r>
              <a:rPr lang="en-US" sz="1600" b="1" dirty="0"/>
              <a:t>Anchor software: HM-16.18-SCM8.7-rext</a:t>
            </a:r>
            <a:r>
              <a:rPr lang="en-US" sz="1600" dirty="0"/>
              <a:t> </a:t>
            </a:r>
            <a:endParaRPr lang="en-US" sz="1600" b="1" dirty="0"/>
          </a:p>
          <a:p>
            <a:endParaRPr lang="ru-RU" sz="1600" b="1" dirty="0" smtClean="0"/>
          </a:p>
          <a:p>
            <a:r>
              <a:rPr lang="en-US" sz="1600" b="1" dirty="0" smtClean="0"/>
              <a:t>Test </a:t>
            </a:r>
            <a:r>
              <a:rPr lang="en-US" sz="1600" b="1" dirty="0"/>
              <a:t>material </a:t>
            </a:r>
            <a:r>
              <a:rPr lang="en-US" sz="1600" dirty="0"/>
              <a:t>is defined in </a:t>
            </a:r>
            <a:r>
              <a:rPr lang="en-US" sz="1600" dirty="0" smtClean="0"/>
              <a:t>JCT-VC </a:t>
            </a:r>
            <a:r>
              <a:rPr lang="en-US" sz="1600" dirty="0" err="1" smtClean="0"/>
              <a:t>RExt</a:t>
            </a:r>
            <a:r>
              <a:rPr lang="en-US" sz="1600" dirty="0" smtClean="0"/>
              <a:t> </a:t>
            </a:r>
            <a:r>
              <a:rPr lang="en-US" sz="1600" dirty="0"/>
              <a:t>CTC:</a:t>
            </a:r>
          </a:p>
          <a:p>
            <a:pPr marL="0" indent="0">
              <a:buNone/>
            </a:pPr>
            <a:r>
              <a:rPr lang="en-US" sz="1400" dirty="0"/>
              <a:t>C. Rosewarne, K. Sharman, D. Flynn, “Common test conditions and software reference configurations for HEVC range extensions” , JCTVC-P1006, 16th JCT-VC Meeting, San Jose, CA, January 2014.</a:t>
            </a:r>
          </a:p>
          <a:p>
            <a:endParaRPr lang="ru-RU" sz="1600" b="1" dirty="0" smtClean="0"/>
          </a:p>
          <a:p>
            <a:r>
              <a:rPr lang="en-US" sz="1600" b="1" dirty="0" smtClean="0"/>
              <a:t>Test </a:t>
            </a:r>
            <a:r>
              <a:rPr lang="en-US" sz="1600" b="1" dirty="0"/>
              <a:t>conditions </a:t>
            </a:r>
            <a:r>
              <a:rPr lang="en-US" sz="1600" dirty="0"/>
              <a:t>are defined in JVET CTC:</a:t>
            </a:r>
          </a:p>
          <a:p>
            <a:pPr marL="0" indent="0">
              <a:buNone/>
            </a:pPr>
            <a:r>
              <a:rPr lang="en-US" sz="1400" dirty="0"/>
              <a:t>F. </a:t>
            </a:r>
            <a:r>
              <a:rPr lang="en-US" sz="1400" dirty="0" err="1"/>
              <a:t>Bossen</a:t>
            </a:r>
            <a:r>
              <a:rPr lang="en-US" sz="1400" dirty="0"/>
              <a:t>, J. Boyce, X. Li, V. Seregin, K. Sühring, “JVET common test conditions and software reference configurations for SDR video”, JVET-L1010, 12th JVET Meeting, Macao, China, October 2018</a:t>
            </a:r>
            <a:r>
              <a:rPr lang="en-US" sz="1400" dirty="0" smtClean="0"/>
              <a:t>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86012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for RGB content</a:t>
            </a: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4039992"/>
              </p:ext>
            </p:extLst>
          </p:nvPr>
        </p:nvGraphicFramePr>
        <p:xfrm>
          <a:off x="628649" y="1563638"/>
          <a:ext cx="7886702" cy="2320980"/>
        </p:xfrm>
        <a:graphic>
          <a:graphicData uri="http://schemas.openxmlformats.org/drawingml/2006/table">
            <a:tbl>
              <a:tblPr/>
              <a:tblGrid>
                <a:gridCol w="27186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7423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7423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57423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57423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574231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574231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574231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574231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574231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</a:tblGrid>
              <a:tr h="35499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88491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951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Traffic_2560x1600_30_12bit_444.rgb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-27.8%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-13.1%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-18.1%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-34.8%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-17.3%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-23.5%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7951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Kimono1_1920x1080_24_10bit_444.rgb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-28.9%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-10.6%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-11.2%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-35.5%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-17.5%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-23.3%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7951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EBULupoCandlelight_1920x1080_50_10bit_444.rgb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-25.7%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-21.3%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-23.5%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-31.3%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-28.6%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-26.9%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7951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EBURainFruits_1920x1080_50_10bit_444.rgb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-24.5%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-19.1%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-24.2%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-19.7%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-19.0%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-19.3%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-4.3%</a:t>
                      </a:r>
                    </a:p>
                  </a:txBody>
                  <a:tcPr marL="114300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7951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VenueVu_1920x1080_30_8bit_444.rgb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-25.7%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-21.0%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-19.7%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-38.1%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-33.5%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-33.3%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7951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DucksAndLegs_1920x1080_30_10bit_444.rgb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-6.3%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-6.8%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-26.9%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-8.9%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-12.5%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951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OldTownCross_1920x1080_50_10bit_444.rgb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-13.6%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-14.2%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-12.3%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-35.5%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-13.9%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-15.4%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24.9%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-14.4%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-13.4%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8849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ParkScene_1920x1080_24_10bit_444.rgb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-21.5%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-10.1%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-10.3%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-31.4%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-15.5%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-19.1%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8849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-21.7%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-14.5%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-15.3%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-31.7%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-19.3%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-21.7%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24.4%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12.8%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13.4%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7951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2000%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723%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604%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8849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143%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134%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121%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7408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for </a:t>
            </a:r>
            <a:r>
              <a:rPr lang="en-US" dirty="0" smtClean="0"/>
              <a:t>YUV4:4:4 </a:t>
            </a:r>
            <a:r>
              <a:rPr lang="en-US" dirty="0"/>
              <a:t>content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3707837"/>
              </p:ext>
            </p:extLst>
          </p:nvPr>
        </p:nvGraphicFramePr>
        <p:xfrm>
          <a:off x="628649" y="1419622"/>
          <a:ext cx="7886702" cy="2190084"/>
        </p:xfrm>
        <a:graphic>
          <a:graphicData uri="http://schemas.openxmlformats.org/drawingml/2006/table">
            <a:tbl>
              <a:tblPr/>
              <a:tblGrid>
                <a:gridCol w="27186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7423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7423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57423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57423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574231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574231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574231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574231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574231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</a:tblGrid>
              <a:tr h="179515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88491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951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Traffic_2560x1600_30_10bit_444_crop.yuv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-24.8%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-10.9%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-11.6%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-31.8%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-17.4%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-15.7%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7951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Kimono1_1920x1080_24_10bit_444.yuv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-24.3%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-8.9%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-7.6%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-30.0%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-18.1%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-14.8%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7951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EBULupoCandlelight_1920x1080_50_10bit_444.yuv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-18.2%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-18.9%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-22.8%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-24.2%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-25.2%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-25.2%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7951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EBURainFruits_1920x1080_50_10bit_444.yuv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-17.5%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-15.6%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-16.2%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-24.3%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-14.8%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-14.2%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7951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VenueVu_1920x1080_30_10bit_444.yuv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-24.8%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-20.8%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-18.4%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-39.8%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-33.0%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-32.1%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7951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BirdsInCage_1920x1080_60_10bit_444.yuv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-27.9%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-8.8%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-9.7%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-48.4%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-33.1%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-12.8%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-47.4%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8849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CrowdRun_1920x1080_50_10bit_444.yuv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-15.3%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-12.3%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-12.9%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-24.7%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-20.5%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-21.9%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8849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-21.8%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-13.7%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-14.2%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-31.9%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-23.2%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-19.5%</a:t>
                      </a:r>
                    </a:p>
                  </a:txBody>
                  <a:tcPr marL="8976" marR="8976" marT="897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7951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1475%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573%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527%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8849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141%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128%</a:t>
                      </a:r>
                    </a:p>
                  </a:txBody>
                  <a:tcPr marL="8976" marR="8976" marT="897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7733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Results for Screen content (summary)</a:t>
            </a:r>
          </a:p>
        </p:txBody>
      </p:sp>
      <p:graphicFrame>
        <p:nvGraphicFramePr>
          <p:cNvPr id="2" name="Content Placeholder 1">
            <a:extLst>
              <a:ext uri="{FF2B5EF4-FFF2-40B4-BE49-F238E27FC236}">
                <a16:creationId xmlns="" xmlns:a16="http://schemas.microsoft.com/office/drawing/2014/main" id="{2A13CCAC-8D5F-46E7-9456-85A237E0A211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611983" y="1491630"/>
          <a:ext cx="7920034" cy="1825242"/>
        </p:xfrm>
        <a:graphic>
          <a:graphicData uri="http://schemas.openxmlformats.org/drawingml/2006/table">
            <a:tbl>
              <a:tblPr/>
              <a:tblGrid>
                <a:gridCol w="1810294">
                  <a:extLst>
                    <a:ext uri="{9D8B030D-6E8A-4147-A177-3AD203B41FA5}">
                      <a16:colId xmlns="" xmlns:a16="http://schemas.microsoft.com/office/drawing/2014/main" val="2249165982"/>
                    </a:ext>
                  </a:extLst>
                </a:gridCol>
                <a:gridCol w="678860">
                  <a:extLst>
                    <a:ext uri="{9D8B030D-6E8A-4147-A177-3AD203B41FA5}">
                      <a16:colId xmlns="" xmlns:a16="http://schemas.microsoft.com/office/drawing/2014/main" val="4195126683"/>
                    </a:ext>
                  </a:extLst>
                </a:gridCol>
                <a:gridCol w="678860">
                  <a:extLst>
                    <a:ext uri="{9D8B030D-6E8A-4147-A177-3AD203B41FA5}">
                      <a16:colId xmlns="" xmlns:a16="http://schemas.microsoft.com/office/drawing/2014/main" val="1224881374"/>
                    </a:ext>
                  </a:extLst>
                </a:gridCol>
                <a:gridCol w="678860">
                  <a:extLst>
                    <a:ext uri="{9D8B030D-6E8A-4147-A177-3AD203B41FA5}">
                      <a16:colId xmlns="" xmlns:a16="http://schemas.microsoft.com/office/drawing/2014/main" val="2911143840"/>
                    </a:ext>
                  </a:extLst>
                </a:gridCol>
                <a:gridCol w="678860">
                  <a:extLst>
                    <a:ext uri="{9D8B030D-6E8A-4147-A177-3AD203B41FA5}">
                      <a16:colId xmlns="" xmlns:a16="http://schemas.microsoft.com/office/drawing/2014/main" val="1831831328"/>
                    </a:ext>
                  </a:extLst>
                </a:gridCol>
                <a:gridCol w="678860">
                  <a:extLst>
                    <a:ext uri="{9D8B030D-6E8A-4147-A177-3AD203B41FA5}">
                      <a16:colId xmlns="" xmlns:a16="http://schemas.microsoft.com/office/drawing/2014/main" val="426646373"/>
                    </a:ext>
                  </a:extLst>
                </a:gridCol>
                <a:gridCol w="678860">
                  <a:extLst>
                    <a:ext uri="{9D8B030D-6E8A-4147-A177-3AD203B41FA5}">
                      <a16:colId xmlns="" xmlns:a16="http://schemas.microsoft.com/office/drawing/2014/main" val="2519781891"/>
                    </a:ext>
                  </a:extLst>
                </a:gridCol>
                <a:gridCol w="678860">
                  <a:extLst>
                    <a:ext uri="{9D8B030D-6E8A-4147-A177-3AD203B41FA5}">
                      <a16:colId xmlns="" xmlns:a16="http://schemas.microsoft.com/office/drawing/2014/main" val="468277998"/>
                    </a:ext>
                  </a:extLst>
                </a:gridCol>
                <a:gridCol w="678860">
                  <a:extLst>
                    <a:ext uri="{9D8B030D-6E8A-4147-A177-3AD203B41FA5}">
                      <a16:colId xmlns="" xmlns:a16="http://schemas.microsoft.com/office/drawing/2014/main" val="916218575"/>
                    </a:ext>
                  </a:extLst>
                </a:gridCol>
                <a:gridCol w="678860">
                  <a:extLst>
                    <a:ext uri="{9D8B030D-6E8A-4147-A177-3AD203B41FA5}">
                      <a16:colId xmlns="" xmlns:a16="http://schemas.microsoft.com/office/drawing/2014/main" val="312307990"/>
                    </a:ext>
                  </a:extLst>
                </a:gridCol>
              </a:tblGrid>
              <a:tr h="190458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29" marR="9429" marT="942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9429" marR="9429" marT="942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Rancomaccess</a:t>
                      </a:r>
                    </a:p>
                  </a:txBody>
                  <a:tcPr marL="9429" marR="9429" marT="942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LowDelay</a:t>
                      </a:r>
                    </a:p>
                  </a:txBody>
                  <a:tcPr marL="9429" marR="9429" marT="942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116820944"/>
                  </a:ext>
                </a:extLst>
              </a:tr>
              <a:tr h="190458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29" marR="9429" marT="942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HM-16.18+SCM8.7</a:t>
                      </a:r>
                    </a:p>
                  </a:txBody>
                  <a:tcPr marL="9429" marR="9429" marT="942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HM-16.18+SCM8.7</a:t>
                      </a:r>
                    </a:p>
                  </a:txBody>
                  <a:tcPr marL="9429" marR="9429" marT="942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HM-16.18+SCM8.7</a:t>
                      </a:r>
                    </a:p>
                  </a:txBody>
                  <a:tcPr marL="9429" marR="9429" marT="942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824341911"/>
                  </a:ext>
                </a:extLst>
              </a:tr>
              <a:tr h="15085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429" marR="9429" marT="942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429" marR="9429" marT="942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429" marR="9429" marT="94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429" marR="9429" marT="942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429" marR="9429" marT="942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429" marR="9429" marT="94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429" marR="9429" marT="942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429" marR="9429" marT="942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429" marR="9429" marT="94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429" marR="9429" marT="942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1658800"/>
                  </a:ext>
                </a:extLst>
              </a:tr>
              <a:tr h="15085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TGM444 1080p</a:t>
                      </a:r>
                    </a:p>
                  </a:txBody>
                  <a:tcPr marL="9429" marR="9429" marT="942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30.23%</a:t>
                      </a:r>
                    </a:p>
                  </a:txBody>
                  <a:tcPr marL="9429" marR="9429" marT="942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56.81%</a:t>
                      </a:r>
                    </a:p>
                  </a:txBody>
                  <a:tcPr marL="9429" marR="9429" marT="942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58.46%</a:t>
                      </a:r>
                    </a:p>
                  </a:txBody>
                  <a:tcPr marL="9429" marR="9429" marT="942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429" marR="9429" marT="942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429" marR="9429" marT="942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429" marR="9429" marT="942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429" marR="9429" marT="942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429" marR="9429" marT="942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429" marR="9429" marT="942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381524106"/>
                  </a:ext>
                </a:extLst>
              </a:tr>
              <a:tr h="15085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Mixed &amp; Camera Captured 1080p</a:t>
                      </a:r>
                    </a:p>
                  </a:txBody>
                  <a:tcPr marL="9429" marR="9429" marT="942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-16.36%</a:t>
                      </a:r>
                    </a:p>
                  </a:txBody>
                  <a:tcPr marL="9429" marR="9429" marT="942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9429" marR="9429" marT="94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1.23%</a:t>
                      </a:r>
                    </a:p>
                  </a:txBody>
                  <a:tcPr marL="9429" marR="9429" marT="942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-22.23%</a:t>
                      </a:r>
                    </a:p>
                  </a:txBody>
                  <a:tcPr marL="9429" marR="9429" marT="942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-5.24%</a:t>
                      </a:r>
                    </a:p>
                  </a:txBody>
                  <a:tcPr marL="9429" marR="9429" marT="94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-4.08%</a:t>
                      </a:r>
                    </a:p>
                  </a:txBody>
                  <a:tcPr marL="9429" marR="9429" marT="942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429" marR="9429" marT="942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429" marR="9429" marT="94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429" marR="9429" marT="942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56435333"/>
                  </a:ext>
                </a:extLst>
              </a:tr>
              <a:tr h="15085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TGM444 720p</a:t>
                      </a:r>
                    </a:p>
                  </a:txBody>
                  <a:tcPr marL="9429" marR="9429" marT="942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0.96%</a:t>
                      </a:r>
                    </a:p>
                  </a:txBody>
                  <a:tcPr marL="9429" marR="9429" marT="942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28.52%</a:t>
                      </a:r>
                    </a:p>
                  </a:txBody>
                  <a:tcPr marL="9429" marR="9429" marT="94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37.62%</a:t>
                      </a:r>
                    </a:p>
                  </a:txBody>
                  <a:tcPr marL="9429" marR="9429" marT="942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-5.10%</a:t>
                      </a:r>
                    </a:p>
                  </a:txBody>
                  <a:tcPr marL="9429" marR="9429" marT="942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19.20%</a:t>
                      </a:r>
                    </a:p>
                  </a:txBody>
                  <a:tcPr marL="9429" marR="9429" marT="94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28.56%</a:t>
                      </a:r>
                    </a:p>
                  </a:txBody>
                  <a:tcPr marL="9429" marR="9429" marT="942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429" marR="9429" marT="942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429" marR="9429" marT="94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429" marR="9429" marT="942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799892184"/>
                  </a:ext>
                </a:extLst>
              </a:tr>
              <a:tr h="15085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Animation 720p</a:t>
                      </a:r>
                    </a:p>
                  </a:txBody>
                  <a:tcPr marL="9429" marR="9429" marT="942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-20.98%</a:t>
                      </a:r>
                    </a:p>
                  </a:txBody>
                  <a:tcPr marL="9429" marR="9429" marT="942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9429" marR="9429" marT="94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-2.76%</a:t>
                      </a:r>
                    </a:p>
                  </a:txBody>
                  <a:tcPr marL="9429" marR="9429" marT="942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-29.02%</a:t>
                      </a:r>
                    </a:p>
                  </a:txBody>
                  <a:tcPr marL="9429" marR="9429" marT="942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-3.47%</a:t>
                      </a:r>
                    </a:p>
                  </a:txBody>
                  <a:tcPr marL="9429" marR="9429" marT="94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-9.01%</a:t>
                      </a:r>
                    </a:p>
                  </a:txBody>
                  <a:tcPr marL="9429" marR="9429" marT="942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429" marR="9429" marT="942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429" marR="9429" marT="94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429" marR="9429" marT="942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81930603"/>
                  </a:ext>
                </a:extLst>
              </a:tr>
              <a:tr h="15085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Mixed 2560x1440</a:t>
                      </a:r>
                    </a:p>
                  </a:txBody>
                  <a:tcPr marL="9429" marR="9429" marT="942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-7.50%</a:t>
                      </a:r>
                    </a:p>
                  </a:txBody>
                  <a:tcPr marL="9429" marR="9429" marT="942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25.26%</a:t>
                      </a:r>
                    </a:p>
                  </a:txBody>
                  <a:tcPr marL="9429" marR="9429" marT="94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25.99%</a:t>
                      </a:r>
                    </a:p>
                  </a:txBody>
                  <a:tcPr marL="9429" marR="9429" marT="942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429" marR="9429" marT="942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429" marR="9429" marT="94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429" marR="9429" marT="942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429" marR="9429" marT="942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429" marR="9429" marT="942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429" marR="9429" marT="942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96558406"/>
                  </a:ext>
                </a:extLst>
              </a:tr>
              <a:tr h="15085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All</a:t>
                      </a:r>
                    </a:p>
                  </a:txBody>
                  <a:tcPr marL="9429" marR="9429" marT="942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2.84%</a:t>
                      </a:r>
                    </a:p>
                  </a:txBody>
                  <a:tcPr marL="9429" marR="9429" marT="942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27.81%</a:t>
                      </a:r>
                    </a:p>
                  </a:txBody>
                  <a:tcPr marL="9429" marR="9429" marT="942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31.23%</a:t>
                      </a:r>
                    </a:p>
                  </a:txBody>
                  <a:tcPr marL="9429" marR="9429" marT="942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429" marR="9429" marT="942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429" marR="9429" marT="942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429" marR="9429" marT="942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429" marR="9429" marT="942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429" marR="9429" marT="942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429" marR="9429" marT="942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92573829"/>
                  </a:ext>
                </a:extLst>
              </a:tr>
              <a:tr h="19045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 [%]</a:t>
                      </a:r>
                    </a:p>
                  </a:txBody>
                  <a:tcPr marL="9429" marR="9429" marT="942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707.74%</a:t>
                      </a:r>
                    </a:p>
                  </a:txBody>
                  <a:tcPr marL="9429" marR="9429" marT="942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#DIV/0!</a:t>
                      </a:r>
                    </a:p>
                  </a:txBody>
                  <a:tcPr marL="9429" marR="9429" marT="942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#DIV/0!</a:t>
                      </a:r>
                    </a:p>
                  </a:txBody>
                  <a:tcPr marL="9429" marR="9429" marT="942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054430387"/>
                  </a:ext>
                </a:extLst>
              </a:tr>
              <a:tr h="19045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9429" marR="9429" marT="942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157.54%</a:t>
                      </a:r>
                    </a:p>
                  </a:txBody>
                  <a:tcPr marL="9429" marR="9429" marT="942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#DIV/0!</a:t>
                      </a:r>
                    </a:p>
                  </a:txBody>
                  <a:tcPr marL="9429" marR="9429" marT="942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#DIV/0!</a:t>
                      </a:r>
                    </a:p>
                  </a:txBody>
                  <a:tcPr marL="9429" marR="9429" marT="942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3987568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8508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_以客户为中心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4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7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Building a better connected world</Template>
  <TotalTime>37486</TotalTime>
  <Words>1824</Words>
  <Application>Microsoft Office PowerPoint</Application>
  <PresentationFormat>On-screen Show (16:9)</PresentationFormat>
  <Paragraphs>653</Paragraphs>
  <Slides>19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19</vt:i4>
      </vt:variant>
    </vt:vector>
  </HeadingPairs>
  <TitlesOfParts>
    <vt:vector size="31" baseType="lpstr">
      <vt:lpstr>微软雅黑</vt:lpstr>
      <vt:lpstr>ＭＳ Ｐゴシック</vt:lpstr>
      <vt:lpstr>黑体</vt:lpstr>
      <vt:lpstr>宋体</vt:lpstr>
      <vt:lpstr>Arial</vt:lpstr>
      <vt:lpstr>Calibri</vt:lpstr>
      <vt:lpstr>FrutigerNext LT Medium</vt:lpstr>
      <vt:lpstr>华文细黑</vt:lpstr>
      <vt:lpstr>Wingdings</vt:lpstr>
      <vt:lpstr>5_以客户为中心</vt:lpstr>
      <vt:lpstr>14_主题1</vt:lpstr>
      <vt:lpstr>17_主题1</vt:lpstr>
      <vt:lpstr>JVET-N0671 Support of 4:4:4 and 4:2:2 chroma formats in VVC</vt:lpstr>
      <vt:lpstr>PowerPoint Presentation</vt:lpstr>
      <vt:lpstr>Modifications to the VTM decoding process</vt:lpstr>
      <vt:lpstr>Modifications to the VTM decoding process (cont’d)</vt:lpstr>
      <vt:lpstr>ISP changes (editorial)</vt:lpstr>
      <vt:lpstr>Experimental setup</vt:lpstr>
      <vt:lpstr>Results for RGB content</vt:lpstr>
      <vt:lpstr>Results for YUV4:4:4 content</vt:lpstr>
      <vt:lpstr>Results for Screen content (summary)</vt:lpstr>
      <vt:lpstr>Results for TGM 4:4:4 sequences</vt:lpstr>
      <vt:lpstr>PowerPoint Presentation</vt:lpstr>
      <vt:lpstr>Modifications to the VTM decoding process</vt:lpstr>
      <vt:lpstr>Modifications to the VTM decoding process (cont’d)</vt:lpstr>
      <vt:lpstr>Results for YUV4:2:2 content</vt:lpstr>
      <vt:lpstr>PowerPoint Presentation</vt:lpstr>
      <vt:lpstr>Modifications to the VTM decoding process</vt:lpstr>
      <vt:lpstr>Results of proposed chroma alignment</vt:lpstr>
      <vt:lpstr>Recommended action items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a better connected world</dc:title>
  <dc:creator>z00164042</dc:creator>
  <cp:lastModifiedBy>v3</cp:lastModifiedBy>
  <cp:revision>1306</cp:revision>
  <dcterms:created xsi:type="dcterms:W3CDTF">2014-12-10T06:05:08Z</dcterms:created>
  <dcterms:modified xsi:type="dcterms:W3CDTF">2019-03-27T15:35:45Z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(4)+mRI5gXQHovmfVtvGi8YEj8MNucGyGqF6+S9e0Cq/oHdRt7j1cQpCgfR2wT34wXo3ifSLdp2_x000d_
yKWO99KTItGSQ+TlzeBGJwsp349jT3IYFg4uIIAGN1Sr6+zVCJQ83zqXieIpRC0ddyp00XIe_x000d_
AGQKlhgmFM3HQOYoMc7WxtsaVOvJxMXiHg0qf/nNhokoPB4Wp9r/kNZ90e1txeJqHcJWACTu_x000d_
VqQv5ACQ2nD4EZ87NP</vt:lpwstr>
  </property>
  <property fmtid="{D5CDD505-2E9C-101B-9397-08002B2CF9AE}" pid="3" name="_ms_pID_7253431">
    <vt:lpwstr>px3Ik0ZLGzfQzcCJsqyA3kvMOARvCMBL8Dhd75pjtmUV1aC6+8Ocxe_x000d_
bTa5I8Vdm6Kj28DsD6+YWqoh2lvpINNVtub7jghbMZ2e2pMxL4FAIVSA3xq1LicoEfUbh+E3_x000d_
+mvpI/wSYvDz2t8u1JHubKvNV7JNQUiW7iXzGhZb8OEDRGzgpz/C2sKYFd3zk/zuyM8TKKtY_x000d_
I+kyilpsAB3ZpR2buezpdf7vRdHbktFqV01V</vt:lpwstr>
  </property>
  <property fmtid="{D5CDD505-2E9C-101B-9397-08002B2CF9AE}" pid="4" name="_ms_pID_7253432">
    <vt:lpwstr>bPscNl73h+KBMIOAsGC5BjFPwGo4c9Erl1dl_x000d_
vs9OFVH4nUw6/t2aDq73yszRyL3FPUhqCxmmmuwVQHBnVOI56+ChAskHL52OZcAKavGhiXII_x000d_
aFSH+fQOLCuyhbAuBRYHGK3Tn2LIm/L/CRUstyABzM1b5HQdNsEncFPMhWribToTFsuj6hAo_x000d_
mvmyMQyM4tgghZnUKjGMVJQFQC0Bt2gS/+gcFl+EcP/wCA/uiZjETW</vt:lpwstr>
  </property>
  <property fmtid="{D5CDD505-2E9C-101B-9397-08002B2CF9AE}" pid="5" name="_ms_pID_7253433">
    <vt:lpwstr>9m</vt:lpwstr>
  </property>
  <property fmtid="{D5CDD505-2E9C-101B-9397-08002B2CF9AE}" pid="6" name="_new_ms_pID_72543">
    <vt:lpwstr>(3)D6gnMPtiRUoiv7TQ6beWoFubAI7FrBJYzPENz0TJC9tAkcoZUoM/CYbFiPqvmA29dNnQFZX9
/G/Rt3ob3ctuGj52Ljf4GJ4M0I8PzvXhT4oyPjchV4M7AANBNfAdLwhC+0aPtBMjN/bvP0Qt
1fmLMkXGoPASDG3HwSWUG6NdushbaVfP+brGb/TYKfUZoesHgL7wZywLOzi3UZyiYf93Tq8t
axvBVjWo/6DnaTS1xV</vt:lpwstr>
  </property>
  <property fmtid="{D5CDD505-2E9C-101B-9397-08002B2CF9AE}" pid="7" name="_new_ms_pID_725431">
    <vt:lpwstr>Kjf+ugc5LSQMgv19imP3HJkYQpXOguN2x+KsYybauYWSLjrZRON7hR
KXRWIpM+ZH6PeHISAnlVIRPZuNDpZ+1EKqGUOHAaECsPwkyFLCj6sTjSYx3f4SXrYcOS1RqC
NmYeVQS+Pb7f+XnTqVpao51FhHh9UvK5fy6RRIf5/I4K75l1LNTxxD+DBKB0mzrDzM628LWD
gxVWjhsHfW5Bk/LnT88eTvAxlQWazCUBpCOL</vt:lpwstr>
  </property>
  <property fmtid="{D5CDD505-2E9C-101B-9397-08002B2CF9AE}" pid="8" name="_new_ms_pID_725432">
    <vt:lpwstr>0qkkE4w/JU6q+khuobzT7KZp8K0stBA0dU6H
rWYOLdsmXaUDEGD+qgThMuE6w3k9FSuXcfp2fli6sCBSBJO7mQxZh9PQlQneIzX5m36pUYGd
WaTJVOnK2NTd54jo93yj0r7u34SDEEwrZDBFltJKgjJFgzcNtXU8CMjND14E5UOEMSfpAnl+
Sb7KhG4HAj3rhQ==</vt:lpwstr>
  </property>
  <property fmtid="{D5CDD505-2E9C-101B-9397-08002B2CF9AE}" pid="9" name="_2015_ms_pID_725343">
    <vt:lpwstr>(3)7HQxIwExSlW1YdXbCQ2cO9QA5qbHLvBRGk4JzPFkOcFroGM+XeIkgDm/AYbsDDr+SQeGEFME
YsqfS1ZJ0FqTpMUKnHf0cZio6uvsaRsMbr8+h6LLzOQ5pffdr9WytxK14rVt/sB2etkoA3vE
VrlPLV5gIvsWBbe/9gbxCFzP6Bg0DEgNV6lOX5wF5MxYXZirWj6R7oy4HP/4EAcQdXg9u30F
WQz/PnpvhPea4Rhyab</vt:lpwstr>
  </property>
  <property fmtid="{D5CDD505-2E9C-101B-9397-08002B2CF9AE}" pid="10" name="_2015_ms_pID_7253431">
    <vt:lpwstr>G5u4mKDbnCGM/2oLUSwarj2Xwol0zNj+KDM3G9hQMim4ntUnNH8NCa
dsiQlklZuSLUIOEpmrvk3GKUPs34TBgSxPsJexmAC7Jl7nP+hYfKYHvcX3s4cmbaxHaz6ANv
whJ4STRBXq/jBhFKUzwfTMbwPWPcQOao7nuUbxgqPsI4TQn6HVDJOiJPZ7Rr6REcbz6AHvcN
N0oJn85luedAgH48Th9F4MtSyUxepTCyMtVz</vt:lpwstr>
  </property>
  <property fmtid="{D5CDD505-2E9C-101B-9397-08002B2CF9AE}" pid="11" name="_2015_ms_pID_7253432">
    <vt:lpwstr>3A==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1553511560</vt:lpwstr>
  </property>
</Properties>
</file>