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2" r:id="rId1"/>
  </p:sldMasterIdLst>
  <p:notesMasterIdLst>
    <p:notesMasterId r:id="rId8"/>
  </p:notesMasterIdLst>
  <p:sldIdLst>
    <p:sldId id="285" r:id="rId2"/>
    <p:sldId id="287" r:id="rId3"/>
    <p:sldId id="302" r:id="rId4"/>
    <p:sldId id="300" r:id="rId5"/>
    <p:sldId id="301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9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F704B-861B-46B6-B48E-250C25A12E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F4F1E0-A077-45C9-B261-D73998732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D73C07-682D-4663-AA02-40B910D93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E35DE-D005-4E27-B4DB-619AAD624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8914B8-1DF1-4C8E-A7E9-5E13B28A1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716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2F099-C8E1-4886-8F70-8D7723006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56B7F4-02BD-457B-B604-139367A77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7DEB97-57FB-47E8-873D-2C11A565C7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5B20B-C32B-4324-93C2-7047D6C81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D73E8A-EE4F-48D8-9F1B-951CBB89D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770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1853CC-4762-4DFF-B4F2-8421EB2C41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8F519B-482D-44EA-AD63-80D4FE0841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5880F-2286-42EE-A8B5-223470449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B4F8C1-83D9-4D91-A480-B52560249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3D624-1425-425C-8DDD-9CBBE11AD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84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DF45C-7ACE-40AA-984D-9ABAF6234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916CE-5455-4311-A1D5-069DFFC6E4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D8CE07-1FCD-4079-9476-58588BC80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3E0A8-8BA1-47ED-B001-BC737E2FC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0304B-A1BA-4B43-82FA-01D6C4333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737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83C07-386F-4B24-B893-08A8E25ED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0DBFEA-C3A4-4876-A068-A76805FF46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3BE0A-A129-4661-9EDD-1763289B9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77B1F1-1626-4F1E-B945-F1B50C11C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D81AE-C09A-470A-B2BA-1647046CA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610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CCFC8-FD15-4655-89D6-129260ADF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E84E1-5781-4526-85F3-EA5C94F023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2FF9A5-E705-4276-96C7-F3874204D5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C8AFDF-1096-4CA0-83B1-B50810FBA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474EEF-8DED-4590-8D6C-DCCFA7857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16655F-6F0C-4EF2-A96A-59195E04A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3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8C1C-A772-464C-BB3D-ADAF80676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9D40E5-4D99-40FE-A976-491CA6E1E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291581-9505-4ACE-9BA6-CE2F2013C8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C4C042-367C-4674-B582-DF4431601A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41703F-61A9-41A3-A045-F8E268267C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984B8A-D7A5-4729-8786-DF053BDA6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9563E4-F1AB-471C-A812-885A6D4CB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C63F79-7986-4F4F-AAC4-63B88B476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79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C739E-C7D3-4E1B-A7D7-3BDDDAED8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1E3128-2D45-46A8-A725-C31C7B13C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699A37-CA5D-4904-AE28-1AE7A2446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A66BEB-DCBD-46D0-8F2A-09BD9B5E1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75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2BF206-4B29-495B-828B-70488438A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F9D939-B213-428C-943B-C4167811C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060BB8-9950-402E-BC4D-0FC64CA5A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347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6FBF1-F563-438E-B500-D94F4E770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3C117F-0541-4915-838C-50186B174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F34F0E-0E49-4CD5-95BD-ECC6CC47C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14C00-363F-4EE9-A715-5E84315B6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DBEB39-0A30-401E-8415-F465F9146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0D29C3-E7E0-4E51-9125-7825159D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678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4A390-8ACD-4168-979C-0657BCDCC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A09E5C-3E63-4B68-909F-7613914870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550EFF-CC49-40DC-9A0B-AB5DF3EE3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73A15F-2E7C-4F77-BA7D-BA09576F1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F2460B-55FE-4B50-987C-0FE10247E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1B1402-F40B-4A2D-AE3C-A8B159735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088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D9A896-0A5F-4CE8-9C0E-468113D8D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58058-E40F-4489-B3A2-917B3FAEFB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6998E-286C-47F7-A71E-1C903E146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53E64-A438-4640-BD48-5F9BEE56B2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FA194F-1131-4E15-A70E-F9CBCA993E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25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JVET-N0508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CE10-related: A combination of JVET-N0302 (CE10.1.1) and JVET-N0327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828346"/>
            <a:ext cx="9896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 (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Kwai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F797BD-081E-4E8B-BFB8-BB8B9CEE1CD3}"/>
              </a:ext>
            </a:extLst>
          </p:cNvPr>
          <p:cNvSpPr txBox="1"/>
          <p:nvPr/>
        </p:nvSpPr>
        <p:spPr>
          <a:xfrm>
            <a:off x="495299" y="3751820"/>
            <a:ext cx="10790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C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Luong Pham Van, Geert Van der Auwera, Adarsh K. </a:t>
            </a:r>
            <a:r>
              <a:rPr lang="en-CA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Ramasubramonian</a:t>
            </a:r>
            <a:r>
              <a:rPr lang="en-CA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Vadim Seregin, Marta Karczewicz (Qualcomm)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CE10.1.1 (JVET-N0302)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DDDC608-4766-4CB1-8F81-2A81D7114C47}"/>
              </a:ext>
            </a:extLst>
          </p:cNvPr>
          <p:cNvSpPr txBox="1">
            <a:spLocks/>
          </p:cNvSpPr>
          <p:nvPr/>
        </p:nvSpPr>
        <p:spPr>
          <a:xfrm>
            <a:off x="479793" y="1447060"/>
            <a:ext cx="11202619" cy="4811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US" dirty="0"/>
              <a:t>Simplification:</a:t>
            </a:r>
          </a:p>
          <a:p>
            <a:r>
              <a:rPr lang="en-US" dirty="0"/>
              <a:t>	Only intra planar</a:t>
            </a:r>
          </a:p>
          <a:p>
            <a:pPr marL="342900" indent="-342900"/>
            <a:r>
              <a:rPr lang="en-US" dirty="0"/>
              <a:t>Blending weights are determined by number of intra coded neighboring</a:t>
            </a:r>
          </a:p>
          <a:p>
            <a:r>
              <a:rPr lang="en-US" dirty="0"/>
              <a:t>	If top and left are intra-coded:</a:t>
            </a:r>
          </a:p>
          <a:p>
            <a:r>
              <a:rPr lang="en-US" dirty="0">
                <a:sym typeface="Wingdings" panose="05000000000000000000" pitchFamily="2" charset="2"/>
              </a:rPr>
              <a:t>		 </a:t>
            </a:r>
            <a:r>
              <a:rPr lang="en-US" dirty="0"/>
              <a:t>(</a:t>
            </a:r>
            <a:r>
              <a:rPr lang="en-US" i="1" dirty="0" err="1"/>
              <a:t>wIntra</a:t>
            </a:r>
            <a:r>
              <a:rPr lang="en-US" i="1" dirty="0"/>
              <a:t>, </a:t>
            </a:r>
            <a:r>
              <a:rPr lang="en-US" i="1" dirty="0" err="1"/>
              <a:t>wInter</a:t>
            </a:r>
            <a:r>
              <a:rPr lang="en-US" dirty="0"/>
              <a:t>) = (3, 1)</a:t>
            </a:r>
          </a:p>
          <a:p>
            <a:r>
              <a:rPr lang="en-US" dirty="0"/>
              <a:t>	If top or left is intra-coded: </a:t>
            </a:r>
          </a:p>
          <a:p>
            <a:r>
              <a:rPr lang="en-US" dirty="0">
                <a:sym typeface="Wingdings" panose="05000000000000000000" pitchFamily="2" charset="2"/>
              </a:rPr>
              <a:t>		 </a:t>
            </a:r>
            <a:r>
              <a:rPr lang="en-US" dirty="0"/>
              <a:t>(</a:t>
            </a:r>
            <a:r>
              <a:rPr lang="en-US" i="1" dirty="0" err="1"/>
              <a:t>wIntra</a:t>
            </a:r>
            <a:r>
              <a:rPr lang="en-US" i="1" dirty="0"/>
              <a:t>, </a:t>
            </a:r>
            <a:r>
              <a:rPr lang="en-US" i="1" dirty="0" err="1"/>
              <a:t>wInter</a:t>
            </a:r>
            <a:r>
              <a:rPr lang="en-US" dirty="0"/>
              <a:t>) = (2, 2)</a:t>
            </a:r>
          </a:p>
          <a:p>
            <a:r>
              <a:rPr lang="en-US" dirty="0"/>
              <a:t>	Else:</a:t>
            </a:r>
            <a:r>
              <a:rPr lang="en-US" dirty="0">
                <a:sym typeface="Wingdings" panose="05000000000000000000" pitchFamily="2" charset="2"/>
              </a:rPr>
              <a:t> 	 </a:t>
            </a:r>
            <a:r>
              <a:rPr lang="en-US" dirty="0"/>
              <a:t>(</a:t>
            </a:r>
            <a:r>
              <a:rPr lang="en-US" i="1" dirty="0" err="1"/>
              <a:t>wIntra</a:t>
            </a:r>
            <a:r>
              <a:rPr lang="en-US" i="1" dirty="0"/>
              <a:t>, </a:t>
            </a:r>
            <a:r>
              <a:rPr lang="en-US" i="1" dirty="0" err="1"/>
              <a:t>wInter</a:t>
            </a:r>
            <a:r>
              <a:rPr lang="en-US" dirty="0"/>
              <a:t>) = (1, 3)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56AA81-A466-49AB-B48B-2A274215385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3" t="12039"/>
          <a:stretch>
            <a:fillRect/>
          </a:stretch>
        </p:blipFill>
        <p:spPr bwMode="auto">
          <a:xfrm>
            <a:off x="7794524" y="3266768"/>
            <a:ext cx="2454150" cy="21441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JVET-N0327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D24011BC-2DE0-4C99-9437-E2BEDCB6D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415" y="1546214"/>
            <a:ext cx="11371626" cy="4912995"/>
          </a:xfrm>
        </p:spPr>
        <p:txBody>
          <a:bodyPr>
            <a:normAutofit/>
          </a:bodyPr>
          <a:lstStyle/>
          <a:p>
            <a:pPr hangingPunct="0"/>
            <a:r>
              <a:rPr lang="en-CA" sz="3600" dirty="0"/>
              <a:t>Method One</a:t>
            </a:r>
          </a:p>
          <a:p>
            <a:pPr lvl="1" hangingPunct="0"/>
            <a:r>
              <a:rPr lang="en-CA" sz="3200" dirty="0"/>
              <a:t>It is proposed to disable the BDOF and the DMVR for the inter prediction of the CIIP</a:t>
            </a:r>
          </a:p>
          <a:p>
            <a:pPr hangingPunct="0"/>
            <a:r>
              <a:rPr lang="en-CA" sz="3600" dirty="0"/>
              <a:t>Method Two</a:t>
            </a:r>
          </a:p>
          <a:p>
            <a:pPr lvl="1" hangingPunct="0"/>
            <a:r>
              <a:rPr lang="en-CA" sz="3200" dirty="0"/>
              <a:t>It is proposed to restrict the inter prediction of the CIIP to always be </a:t>
            </a:r>
            <a:r>
              <a:rPr lang="en-CA" sz="3200" dirty="0" err="1"/>
              <a:t>uni</a:t>
            </a:r>
            <a:r>
              <a:rPr lang="en-CA" sz="3200" dirty="0"/>
              <a:t>-directional</a:t>
            </a:r>
          </a:p>
          <a:p>
            <a:pPr lvl="1" hangingPunct="0"/>
            <a:r>
              <a:rPr lang="en-CA" sz="3200" dirty="0"/>
              <a:t>The </a:t>
            </a:r>
            <a:r>
              <a:rPr lang="en-CA" sz="3200" dirty="0" err="1"/>
              <a:t>uni</a:t>
            </a:r>
            <a:r>
              <a:rPr lang="en-CA" sz="3200" dirty="0"/>
              <a:t>-prediction from list L0 is always selected when the current CU is bi-predicted</a:t>
            </a:r>
          </a:p>
        </p:txBody>
      </p:sp>
    </p:spTree>
    <p:extLst>
      <p:ext uri="{BB962C8B-B14F-4D97-AF65-F5344CB8AC3E}">
        <p14:creationId xmlns:p14="http://schemas.microsoft.com/office/powerpoint/2010/main" val="2722583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CE10.1.1 + Method One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DFE714-A0D7-41D5-8154-10F288D71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914" y="1133743"/>
            <a:ext cx="6778179" cy="274338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B184E1-91F5-4F6D-A404-8C519EEDF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4914" y="3974531"/>
            <a:ext cx="6778179" cy="274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73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51727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Simulation: CE10.1.1 + Method Two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6EC3A2-B7E5-4949-A561-AAF5CC4D4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703" y="949371"/>
            <a:ext cx="6939893" cy="28088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C87BB9-05CC-4E3F-9DFA-F83043CF0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3703" y="3886200"/>
            <a:ext cx="6939893" cy="280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524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518</TotalTime>
  <Words>119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CE10.1.1 (JVET-N0302)</vt:lpstr>
      <vt:lpstr>JVET-N0327</vt:lpstr>
      <vt:lpstr>Simulation: CE10.1.1 + Method One</vt:lpstr>
      <vt:lpstr>Simulation: CE10.1.1 + Method Two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136</cp:revision>
  <dcterms:created xsi:type="dcterms:W3CDTF">2018-09-04T21:01:33Z</dcterms:created>
  <dcterms:modified xsi:type="dcterms:W3CDTF">2019-03-24T09:50:01Z</dcterms:modified>
</cp:coreProperties>
</file>