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6E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5" autoAdjust="0"/>
  </p:normalViewPr>
  <p:slideViewPr>
    <p:cSldViewPr snapToGrid="0">
      <p:cViewPr varScale="1">
        <p:scale>
          <a:sx n="86" d="100"/>
          <a:sy n="86" d="100"/>
        </p:scale>
        <p:origin x="15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6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6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03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32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9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5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2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6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7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A38E64-9B8B-4F89-8E31-338FF1DD5C2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7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JVET-N0481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altLang="zh-CN" dirty="0"/>
              <a:t>J. Chen, R.-L. Liao, Y. Ye (Alibaba)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5504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844" y="1828801"/>
            <a:ext cx="8200873" cy="43513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(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Gbi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was adopted in the current VVC draft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allow averaging of two predictors with different weights.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BCW is applied on affine merge, there are two different ways to get the BCW index for the affine merge candidate: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Inherited affine candidate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BCW index is inherited from neighbors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Constructed affine candidate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BCW index is fixed to equal weight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creates a design discrepancy in the affine merge mode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957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align the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of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two types of affine merge candidate, 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inherit a BWC 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control points for 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constructed affine merge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methods are proposed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687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1972" y="1691322"/>
            <a:ext cx="82407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(2 of 3 CPs have the same BCW index)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use that BCW index for current candidate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use equal weight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71" y="3902927"/>
            <a:ext cx="8240751" cy="233060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733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972" y="1691322"/>
            <a:ext cx="824075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((2 of 3 CPs have the same BCW index) &amp;&amp;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!(one CP BCW index ==0 &amp;&amp; another CP BCW index ==4 )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use that BCW index for current candidate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use equal weight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72" y="3886274"/>
            <a:ext cx="8240751" cy="230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8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971" y="1691322"/>
            <a:ext cx="87220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((2 of 3 CPs have the same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index) &amp;&amp;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(all CP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indices are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same group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use that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for current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use equal weight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2266" y="2929175"/>
            <a:ext cx="377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BCW index: {0,1,2,3,4}</a:t>
            </a:r>
            <a:r>
              <a:rPr lang="en-US" altLang="zh-CN" dirty="0" smtClean="0">
                <a:sym typeface="Wingdings" panose="05000000000000000000" pitchFamily="2" charset="2"/>
              </a:rPr>
              <a:t>{0},{1,2,3},{4}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7761249" y="2144254"/>
            <a:ext cx="650802" cy="784921"/>
          </a:xfrm>
          <a:prstGeom prst="straightConnector1">
            <a:avLst/>
          </a:prstGeom>
          <a:ln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8274205" y="2167984"/>
            <a:ext cx="125317" cy="826989"/>
          </a:xfrm>
          <a:prstGeom prst="straightConnector1">
            <a:avLst/>
          </a:prstGeom>
          <a:ln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8424580" y="2155576"/>
            <a:ext cx="275624" cy="852572"/>
          </a:xfrm>
          <a:prstGeom prst="straightConnector1">
            <a:avLst/>
          </a:prstGeom>
          <a:ln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72" y="3898580"/>
            <a:ext cx="8240752" cy="231264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06086" y="3344764"/>
            <a:ext cx="994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 groups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3005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inherit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index from control points for constructed affine merge candidate to align the design with that for inherited affine merge candidate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alignment, 0.02% in RA and 0.05% in LD bit-rate reduction is achieved in method 3. So it is suggested to adopt the proposal in the next version of VVC draft.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955838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TM02900720[[fn=积分]]</Template>
  <TotalTime>1156</TotalTime>
  <Words>324</Words>
  <Application>Microsoft Office PowerPoint</Application>
  <PresentationFormat>全屏显示(4:3)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宋体</vt:lpstr>
      <vt:lpstr>Calibri</vt:lpstr>
      <vt:lpstr>Calibri Light</vt:lpstr>
      <vt:lpstr>Times New Roman</vt:lpstr>
      <vt:lpstr>Wingdings</vt:lpstr>
      <vt:lpstr>Wingdings 2</vt:lpstr>
      <vt:lpstr>HDOfficeLightV0</vt:lpstr>
      <vt:lpstr>JVET-N0481</vt:lpstr>
      <vt:lpstr>Problem statement</vt:lpstr>
      <vt:lpstr>Proposed method</vt:lpstr>
      <vt:lpstr>Method 1</vt:lpstr>
      <vt:lpstr>Method 2</vt:lpstr>
      <vt:lpstr>Method 3</vt:lpstr>
      <vt:lpstr>Conclusion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陈杰</dc:creator>
  <cp:lastModifiedBy>陈杰</cp:lastModifiedBy>
  <cp:revision>23</cp:revision>
  <dcterms:created xsi:type="dcterms:W3CDTF">2019-03-19T23:22:24Z</dcterms:created>
  <dcterms:modified xsi:type="dcterms:W3CDTF">2019-03-20T18:42:46Z</dcterms:modified>
</cp:coreProperties>
</file>