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83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JVET-N0476: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Non-CE4: Shared Merge List on the Constraints of Picture Sizes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66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</a:t>
            </a:r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Tsung-Chuan Ma,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CA" dirty="0"/>
              <a:t>In current VVC, the picture width and height have to be multiple of 4 (the smallest CU size)</a:t>
            </a:r>
            <a:endParaRPr lang="en-SG" dirty="0"/>
          </a:p>
          <a:p>
            <a:r>
              <a:rPr lang="en-SG" dirty="0">
                <a:latin typeface="Arial" panose="020B0604020202020204" pitchFamily="34" charset="0"/>
                <a:cs typeface="Arial" panose="020B0604020202020204" pitchFamily="34" charset="0"/>
              </a:rPr>
              <a:t>Two issues are observed for input sequences </a:t>
            </a:r>
            <a:r>
              <a:rPr lang="en-CA" dirty="0"/>
              <a:t>with resolution (8M+4) x (8N+4)</a:t>
            </a:r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SG" dirty="0">
                <a:latin typeface="Arial" panose="020B0604020202020204" pitchFamily="34" charset="0"/>
                <a:cs typeface="Arial" panose="020B0604020202020204" pitchFamily="34" charset="0"/>
              </a:rPr>
              <a:t>SIMD Implementation issue of ALF in VTM4.0</a:t>
            </a:r>
          </a:p>
          <a:p>
            <a:pPr lvl="1"/>
            <a:r>
              <a:rPr lang="en-SG" dirty="0">
                <a:latin typeface="Arial" panose="020B0604020202020204" pitchFamily="34" charset="0"/>
                <a:cs typeface="Arial" panose="020B0604020202020204" pitchFamily="34" charset="0"/>
              </a:rPr>
              <a:t>Sharing merge node have region located outside the picture boundary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Proposed Solutions for the Issue of SML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4539422"/>
          </a:xfrm>
        </p:spPr>
        <p:txBody>
          <a:bodyPr>
            <a:normAutofit/>
          </a:bodyPr>
          <a:lstStyle/>
          <a:p>
            <a:r>
              <a:rPr lang="en-US" altLang="zh-TW" dirty="0"/>
              <a:t>1</a:t>
            </a:r>
            <a:r>
              <a:rPr lang="en-US" altLang="zh-TW" baseline="30000" dirty="0"/>
              <a:t>st</a:t>
            </a:r>
            <a:r>
              <a:rPr lang="en-US" altLang="zh-TW" dirty="0"/>
              <a:t> solution: T</a:t>
            </a:r>
            <a:r>
              <a:rPr lang="en-CA" dirty="0"/>
              <a:t>he picture width and height are constrained to be multiples of 8 (same as HEVC SPEC)</a:t>
            </a:r>
          </a:p>
          <a:p>
            <a:r>
              <a:rPr lang="en-US" altLang="zh-TW" dirty="0"/>
              <a:t>2</a:t>
            </a:r>
            <a:r>
              <a:rPr lang="en-US" altLang="zh-TW" baseline="30000" dirty="0"/>
              <a:t>nd</a:t>
            </a:r>
            <a:r>
              <a:rPr lang="en-US" altLang="zh-TW" dirty="0"/>
              <a:t> solution: T</a:t>
            </a:r>
            <a:r>
              <a:rPr lang="en-CA" dirty="0"/>
              <a:t>he picture width and height are constrained to be multiples of 4 (same as VVC SPEC)</a:t>
            </a:r>
          </a:p>
          <a:p>
            <a:pPr lvl="1"/>
            <a:r>
              <a:rPr lang="en-CA" dirty="0"/>
              <a:t>Fix the issue of </a:t>
            </a:r>
            <a:r>
              <a:rPr lang="en-US" dirty="0"/>
              <a:t>share</a:t>
            </a:r>
            <a:r>
              <a:rPr lang="zh-TW" altLang="en-US" dirty="0"/>
              <a:t> </a:t>
            </a:r>
            <a:r>
              <a:rPr lang="en-US" altLang="zh-TW" dirty="0"/>
              <a:t>merge</a:t>
            </a:r>
            <a:r>
              <a:rPr lang="zh-TW" altLang="en-US" dirty="0"/>
              <a:t> </a:t>
            </a:r>
            <a:r>
              <a:rPr lang="en-US" altLang="zh-TW" dirty="0"/>
              <a:t>list</a:t>
            </a:r>
            <a:r>
              <a:rPr lang="zh-TW" altLang="en-US" dirty="0"/>
              <a:t> </a:t>
            </a:r>
            <a:r>
              <a:rPr lang="en-US" altLang="zh-TW" dirty="0"/>
              <a:t>(SML) by </a:t>
            </a:r>
            <a:r>
              <a:rPr lang="en-US" dirty="0"/>
              <a:t>applying a truncation to the boundary to move the boundary of the merge sharing node to be aligned with a picture boundary</a:t>
            </a:r>
            <a:r>
              <a:rPr lang="en-CA" dirty="0"/>
              <a:t> </a:t>
            </a:r>
            <a:r>
              <a:rPr lang="en-US" dirty="0"/>
              <a:t>when a boundary of a merge sharing node is located outside a picture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Both solutions introduces no impact on CTC</a:t>
            </a:r>
          </a:p>
          <a:p>
            <a:pPr marL="0" indent="0" hangingPunc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When the input picture resolution is of (8M+4) x (8N+4), VTM encoder may crash</a:t>
            </a:r>
          </a:p>
          <a:p>
            <a:r>
              <a:rPr lang="en-CA" dirty="0"/>
              <a:t>It is recommended to </a:t>
            </a:r>
          </a:p>
          <a:p>
            <a:pPr lvl="1"/>
            <a:r>
              <a:rPr lang="en-CA" dirty="0"/>
              <a:t>Fix the SIMD implementation issue of ALF</a:t>
            </a:r>
          </a:p>
          <a:p>
            <a:pPr lvl="1"/>
            <a:r>
              <a:rPr lang="en-CA" dirty="0"/>
              <a:t>Fix the SML issue by truncating the boundary of the sharing merge node </a:t>
            </a:r>
            <a:r>
              <a:rPr lang="en-CA"/>
              <a:t>to align with </a:t>
            </a:r>
            <a:r>
              <a:rPr lang="en-CA" dirty="0"/>
              <a:t>the picture boundary when its outside the picture boundary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248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Solutions for the Issue of SML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146</cp:revision>
  <dcterms:created xsi:type="dcterms:W3CDTF">2018-09-04T21:01:33Z</dcterms:created>
  <dcterms:modified xsi:type="dcterms:W3CDTF">2019-03-21T13:30:45Z</dcterms:modified>
</cp:coreProperties>
</file>