
<file path=[Content_Types].xml><?xml version="1.0" encoding="utf-8"?>
<Types xmlns="http://schemas.openxmlformats.org/package/2006/content-types">
  <Default Extension="png" ContentType="image/png"/>
  <Default Extension="xlsm" ContentType="application/vnd.ms-excel.sheet.macroEnabled.12"/>
  <Default Extension="emf" ContentType="image/x-emf"/>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3" r:id="rId1"/>
  </p:sldMasterIdLst>
  <p:notesMasterIdLst>
    <p:notesMasterId r:id="rId16"/>
  </p:notesMasterIdLst>
  <p:sldIdLst>
    <p:sldId id="256" r:id="rId2"/>
    <p:sldId id="267" r:id="rId3"/>
    <p:sldId id="259" r:id="rId4"/>
    <p:sldId id="277" r:id="rId5"/>
    <p:sldId id="268" r:id="rId6"/>
    <p:sldId id="271" r:id="rId7"/>
    <p:sldId id="272" r:id="rId8"/>
    <p:sldId id="273" r:id="rId9"/>
    <p:sldId id="274" r:id="rId10"/>
    <p:sldId id="276" r:id="rId11"/>
    <p:sldId id="278" r:id="rId12"/>
    <p:sldId id="282" r:id="rId13"/>
    <p:sldId id="262" r:id="rId14"/>
    <p:sldId id="263" r:id="rId15"/>
  </p:sldIdLst>
  <p:sldSz cx="9144000" cy="5143500" type="screen16x9"/>
  <p:notesSz cx="6858000" cy="9144000"/>
  <p:embeddedFontLst>
    <p:embeddedFont>
      <p:font typeface="Century Gothic" panose="020B0502020202020204" pitchFamily="34" charset="0"/>
      <p:regular r:id="rId17"/>
      <p:bold r:id="rId18"/>
      <p:italic r:id="rId19"/>
      <p:boldItalic r:id="rId20"/>
    </p:embeddedFont>
    <p:embeddedFont>
      <p:font typeface="Helvetica Neue" panose="020B0604020202020204" charset="0"/>
      <p:regular r:id="rId21"/>
      <p:bold r:id="rId22"/>
      <p:italic r:id="rId23"/>
      <p:boldItalic r:id="rId24"/>
    </p:embeddedFont>
    <p:embeddedFont>
      <p:font typeface="Malgun Gothic" panose="020B0503020000020004" pitchFamily="34" charset="-127"/>
      <p:regular r:id="rId25"/>
      <p:bold r:id="rId26"/>
    </p:embeddedFont>
    <p:embeddedFont>
      <p:font typeface="PMingLiU" panose="02020500000000000000" pitchFamily="18" charset="-120"/>
      <p:regular r:id="rId27"/>
    </p:embeddedFont>
    <p:embeddedFont>
      <p:font typeface="SimSun" panose="02010600030101010101" pitchFamily="2" charset="-122"/>
      <p:regular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67BA94E-8292-4AAB-8130-5347CC0CBB8E}">
  <a:tblStyle styleId="{C67BA94E-8292-4AAB-8130-5347CC0CBB8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491" autoAdjust="0"/>
  </p:normalViewPr>
  <p:slideViewPr>
    <p:cSldViewPr snapToGrid="0">
      <p:cViewPr varScale="1">
        <p:scale>
          <a:sx n="103" d="100"/>
          <a:sy n="103" d="100"/>
        </p:scale>
        <p:origin x="252"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52a248e0b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52a248e0b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52a248e0b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2" name="Google Shape;472;g52a248e0b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lvl="0"/>
            <a:r>
              <a:rPr lang="en-US" dirty="0"/>
              <a:t>Three categories of solutions as </a:t>
            </a:r>
            <a:r>
              <a:rPr lang="en-CA" dirty="0" err="1"/>
              <a:t>MaxNumMergeCand</a:t>
            </a:r>
            <a:r>
              <a:rPr lang="en-CA" dirty="0"/>
              <a:t> = 1 are proposed</a:t>
            </a:r>
          </a:p>
          <a:p>
            <a:pPr marL="939800" lvl="1" indent="-342900">
              <a:buFont typeface="+mj-lt"/>
              <a:buAutoNum type="arabicPeriod"/>
            </a:pPr>
            <a:r>
              <a:rPr lang="en-CA" dirty="0">
                <a:latin typeface="Helvetica Neue" panose="020B0604020202020204" charset="0"/>
              </a:rPr>
              <a:t>If </a:t>
            </a:r>
            <a:r>
              <a:rPr lang="en-CA" dirty="0" err="1">
                <a:latin typeface="Helvetica Neue" panose="020B0604020202020204" charset="0"/>
              </a:rPr>
              <a:t>MaxNumMergeCand</a:t>
            </a:r>
            <a:r>
              <a:rPr lang="en-CA" dirty="0">
                <a:latin typeface="Helvetica Neue" panose="020B0604020202020204" charset="0"/>
              </a:rPr>
              <a:t> = 1, 2 normal merge candidates are derived to be MMVD merge candidates as </a:t>
            </a:r>
            <a:r>
              <a:rPr lang="en-CA" dirty="0" err="1">
                <a:latin typeface="Helvetica Neue" panose="020B0604020202020204" charset="0"/>
              </a:rPr>
              <a:t>MMVD_Flag</a:t>
            </a:r>
            <a:r>
              <a:rPr lang="en-CA" dirty="0">
                <a:latin typeface="Helvetica Neue" panose="020B0604020202020204" charset="0"/>
              </a:rPr>
              <a:t> enabled in the CU</a:t>
            </a:r>
          </a:p>
          <a:p>
            <a:pPr marL="939800" lvl="1" indent="-342900">
              <a:buFont typeface="+mj-lt"/>
              <a:buAutoNum type="arabicPeriod"/>
            </a:pPr>
            <a:r>
              <a:rPr lang="en-CA" dirty="0">
                <a:latin typeface="Helvetica Neue" panose="020B0604020202020204" charset="0"/>
              </a:rPr>
              <a:t>Disallow </a:t>
            </a:r>
            <a:r>
              <a:rPr lang="en-CA" dirty="0" err="1">
                <a:latin typeface="Helvetica Neue" panose="020B0604020202020204" charset="0"/>
              </a:rPr>
              <a:t>MaxNumMergeCand</a:t>
            </a:r>
            <a:r>
              <a:rPr lang="en-CA" dirty="0">
                <a:latin typeface="Helvetica Neue" panose="020B0604020202020204" charset="0"/>
              </a:rPr>
              <a:t> = 1 as </a:t>
            </a:r>
            <a:r>
              <a:rPr lang="en-US" dirty="0">
                <a:solidFill>
                  <a:srgbClr val="000000"/>
                </a:solidFill>
                <a:latin typeface="Arial"/>
                <a:ea typeface="Arial"/>
                <a:cs typeface="Arial"/>
                <a:sym typeface="Arial"/>
              </a:rPr>
              <a:t>the number of MMVD merge candidates specified as</a:t>
            </a:r>
            <a:r>
              <a:rPr lang="en-CA" dirty="0">
                <a:latin typeface="Helvetica Neue" panose="020B0604020202020204" charset="0"/>
              </a:rPr>
              <a:t> 2</a:t>
            </a:r>
          </a:p>
          <a:p>
            <a:pPr marL="939800" lvl="1" indent="-342900">
              <a:buFont typeface="+mj-lt"/>
              <a:buAutoNum type="arabicPeriod"/>
            </a:pPr>
            <a:r>
              <a:rPr lang="en-CA" dirty="0">
                <a:latin typeface="Helvetica Neue" panose="020B0604020202020204" charset="0"/>
              </a:rPr>
              <a:t>Set </a:t>
            </a:r>
            <a:r>
              <a:rPr lang="en-US" dirty="0">
                <a:solidFill>
                  <a:srgbClr val="000000"/>
                </a:solidFill>
                <a:latin typeface="Arial"/>
                <a:ea typeface="Arial"/>
                <a:cs typeface="Arial"/>
                <a:sym typeface="Arial"/>
              </a:rPr>
              <a:t>the number of MMVD merge candidates as </a:t>
            </a:r>
            <a:r>
              <a:rPr lang="en-CA" dirty="0">
                <a:latin typeface="Helvetica Neue" panose="020B0604020202020204" charset="0"/>
              </a:rPr>
              <a:t>1 if </a:t>
            </a:r>
            <a:r>
              <a:rPr lang="en-CA" dirty="0" err="1">
                <a:latin typeface="Helvetica Neue" panose="020B0604020202020204" charset="0"/>
              </a:rPr>
              <a:t>MaxNumMergeCand</a:t>
            </a:r>
            <a:r>
              <a:rPr lang="en-CA" dirty="0">
                <a:latin typeface="Helvetica Neue" panose="020B0604020202020204" charset="0"/>
              </a:rPr>
              <a:t> = 1</a:t>
            </a:r>
            <a:endParaRPr lang="en-US" dirty="0"/>
          </a:p>
          <a:p>
            <a:pPr marL="0" lvl="0" indent="0" algn="l" rtl="0">
              <a:spcBef>
                <a:spcPts val="0"/>
              </a:spcBef>
              <a:spcAft>
                <a:spcPts val="0"/>
              </a:spcAft>
              <a:buNone/>
            </a:pPr>
            <a:endParaRPr dirty="0"/>
          </a:p>
        </p:txBody>
      </p:sp>
    </p:spTree>
    <p:extLst>
      <p:ext uri="{BB962C8B-B14F-4D97-AF65-F5344CB8AC3E}">
        <p14:creationId xmlns:p14="http://schemas.microsoft.com/office/powerpoint/2010/main" val="613916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52a248e0be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5" name="Google Shape;465;g52a248e0be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48384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52a248e0b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8" name="Google Shape;478;g52a248e0b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52a248e0b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8" name="Google Shape;478;g52a248e0b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hangingPunct="0"/>
            <a:r>
              <a:rPr lang="en-CA" b="1" dirty="0" err="1">
                <a:solidFill>
                  <a:srgbClr val="000000"/>
                </a:solidFill>
                <a:latin typeface="Arial"/>
                <a:ea typeface="Arial"/>
                <a:cs typeface="Arial"/>
                <a:sym typeface="Arial"/>
              </a:rPr>
              <a:t>six_minus_max_num_ibc_merge_cand</a:t>
            </a:r>
            <a:r>
              <a:rPr lang="en-CA" b="1" dirty="0">
                <a:solidFill>
                  <a:srgbClr val="000000"/>
                </a:solidFill>
                <a:latin typeface="Arial"/>
                <a:ea typeface="Arial"/>
                <a:cs typeface="Arial"/>
                <a:sym typeface="Arial"/>
              </a:rPr>
              <a:t>: </a:t>
            </a:r>
            <a:r>
              <a:rPr lang="en-CA" b="0" dirty="0" err="1">
                <a:solidFill>
                  <a:srgbClr val="000000"/>
                </a:solidFill>
                <a:latin typeface="Arial"/>
                <a:ea typeface="Arial"/>
                <a:cs typeface="Arial"/>
                <a:sym typeface="Arial"/>
              </a:rPr>
              <a:t>scc</a:t>
            </a:r>
            <a:r>
              <a:rPr lang="en-CA" b="0" dirty="0">
                <a:solidFill>
                  <a:srgbClr val="000000"/>
                </a:solidFill>
                <a:latin typeface="Arial"/>
                <a:ea typeface="Arial"/>
                <a:cs typeface="Arial"/>
                <a:sym typeface="Arial"/>
              </a:rPr>
              <a:t> contents </a:t>
            </a:r>
            <a:endParaRPr dirty="0"/>
          </a:p>
        </p:txBody>
      </p:sp>
    </p:spTree>
    <p:extLst>
      <p:ext uri="{BB962C8B-B14F-4D97-AF65-F5344CB8AC3E}">
        <p14:creationId xmlns:p14="http://schemas.microsoft.com/office/powerpoint/2010/main" val="38473583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52a248e0b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8" name="Google Shape;478;g52a248e0b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hangingPunct="0"/>
            <a:r>
              <a:rPr lang="en-CA" b="1" dirty="0" err="1">
                <a:solidFill>
                  <a:srgbClr val="000000"/>
                </a:solidFill>
                <a:latin typeface="Arial"/>
                <a:ea typeface="Arial"/>
                <a:cs typeface="Arial"/>
                <a:sym typeface="Arial"/>
              </a:rPr>
              <a:t>sps_mmvd_enabled_flag</a:t>
            </a:r>
            <a:endParaRPr dirty="0"/>
          </a:p>
        </p:txBody>
      </p:sp>
    </p:spTree>
    <p:extLst>
      <p:ext uri="{BB962C8B-B14F-4D97-AF65-F5344CB8AC3E}">
        <p14:creationId xmlns:p14="http://schemas.microsoft.com/office/powerpoint/2010/main" val="1094980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52a248e0b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8" name="Google Shape;478;g52a248e0b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hangingPunct="0"/>
            <a:endParaRPr dirty="0"/>
          </a:p>
        </p:txBody>
      </p:sp>
    </p:spTree>
    <p:extLst>
      <p:ext uri="{BB962C8B-B14F-4D97-AF65-F5344CB8AC3E}">
        <p14:creationId xmlns:p14="http://schemas.microsoft.com/office/powerpoint/2010/main" val="2271455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2.0</a:t>
            </a:r>
          </a:p>
        </p:txBody>
      </p:sp>
    </p:spTree>
    <p:extLst>
      <p:ext uri="{BB962C8B-B14F-4D97-AF65-F5344CB8AC3E}">
        <p14:creationId xmlns:p14="http://schemas.microsoft.com/office/powerpoint/2010/main" val="26607309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52a248e0b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8" name="Google Shape;478;g52a248e0b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hangingPunct="0"/>
            <a:endParaRPr dirty="0"/>
          </a:p>
        </p:txBody>
      </p:sp>
    </p:spTree>
    <p:extLst>
      <p:ext uri="{BB962C8B-B14F-4D97-AF65-F5344CB8AC3E}">
        <p14:creationId xmlns:p14="http://schemas.microsoft.com/office/powerpoint/2010/main" val="17038046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42461569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Blue">
  <p:cSld name="Title Blue">
    <p:spTree>
      <p:nvGrpSpPr>
        <p:cNvPr id="1" name="Shape 55"/>
        <p:cNvGrpSpPr/>
        <p:nvPr/>
      </p:nvGrpSpPr>
      <p:grpSpPr>
        <a:xfrm>
          <a:off x="0" y="0"/>
          <a:ext cx="0" cy="0"/>
          <a:chOff x="0" y="0"/>
          <a:chExt cx="0" cy="0"/>
        </a:xfrm>
      </p:grpSpPr>
      <p:grpSp>
        <p:nvGrpSpPr>
          <p:cNvPr id="56" name="Google Shape;56;p14"/>
          <p:cNvGrpSpPr/>
          <p:nvPr/>
        </p:nvGrpSpPr>
        <p:grpSpPr>
          <a:xfrm>
            <a:off x="-13" y="-103"/>
            <a:ext cx="7330192" cy="4769484"/>
            <a:chOff x="-17" y="-137"/>
            <a:chExt cx="9773590" cy="6359313"/>
          </a:xfrm>
        </p:grpSpPr>
        <p:pic>
          <p:nvPicPr>
            <p:cNvPr id="57" name="Google Shape;57;p14"/>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58" name="Google Shape;58;p14"/>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59" name="Google Shape;59;p14"/>
            <p:cNvSpPr/>
            <p:nvPr/>
          </p:nvSpPr>
          <p:spPr>
            <a:xfrm rot="10800000" flipH="1">
              <a:off x="-1" y="134"/>
              <a:ext cx="9567300" cy="6266700"/>
            </a:xfrm>
            <a:prstGeom prst="round1Rect">
              <a:avLst>
                <a:gd name="adj" fmla="val 3540"/>
              </a:avLst>
            </a:prstGeom>
            <a:solidFill>
              <a:srgbClr val="7CA0FF"/>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0" name="Google Shape;60;p14"/>
            <p:cNvSpPr/>
            <p:nvPr/>
          </p:nvSpPr>
          <p:spPr>
            <a:xfrm rot="10800000" flipH="1">
              <a:off x="9306878" y="118"/>
              <a:ext cx="260400" cy="6267000"/>
            </a:xfrm>
            <a:prstGeom prst="round1Rect">
              <a:avLst>
                <a:gd name="adj" fmla="val 49135"/>
              </a:avLst>
            </a:prstGeom>
            <a:gradFill>
              <a:gsLst>
                <a:gs pos="0">
                  <a:srgbClr val="7CA0FF">
                    <a:alpha val="0"/>
                  </a:srgbClr>
                </a:gs>
                <a:gs pos="64000">
                  <a:srgbClr val="5E7DCA"/>
                </a:gs>
                <a:gs pos="100000">
                  <a:srgbClr val="415795"/>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1" name="Google Shape;61;p14"/>
            <p:cNvGrpSpPr/>
            <p:nvPr/>
          </p:nvGrpSpPr>
          <p:grpSpPr>
            <a:xfrm>
              <a:off x="-17" y="-137"/>
              <a:ext cx="8822620" cy="5487524"/>
              <a:chOff x="503552" y="46612"/>
              <a:chExt cx="9419837" cy="5487524"/>
            </a:xfrm>
          </p:grpSpPr>
          <p:sp>
            <p:nvSpPr>
              <p:cNvPr id="62" name="Google Shape;62;p14"/>
              <p:cNvSpPr/>
              <p:nvPr/>
            </p:nvSpPr>
            <p:spPr>
              <a:xfrm>
                <a:off x="9800389" y="46748"/>
                <a:ext cx="123000" cy="2105100"/>
              </a:xfrm>
              <a:prstGeom prst="rect">
                <a:avLst/>
              </a:prstGeom>
              <a:solidFill>
                <a:srgbClr val="5D78C7"/>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3" name="Google Shape;63;p14"/>
              <p:cNvSpPr/>
              <p:nvPr/>
            </p:nvSpPr>
            <p:spPr>
              <a:xfrm>
                <a:off x="503573" y="5454636"/>
                <a:ext cx="1380300" cy="79500"/>
              </a:xfrm>
              <a:prstGeom prst="rect">
                <a:avLst/>
              </a:prstGeom>
              <a:solidFill>
                <a:srgbClr val="6B88D8"/>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nvGrpSpPr>
              <p:cNvPr id="64" name="Google Shape;64;p14"/>
              <p:cNvGrpSpPr/>
              <p:nvPr/>
            </p:nvGrpSpPr>
            <p:grpSpPr>
              <a:xfrm>
                <a:off x="503552" y="46612"/>
                <a:ext cx="9419635" cy="5487453"/>
                <a:chOff x="416703" y="46612"/>
                <a:chExt cx="9419635" cy="5487453"/>
              </a:xfrm>
            </p:grpSpPr>
            <p:grpSp>
              <p:nvGrpSpPr>
                <p:cNvPr id="65" name="Google Shape;65;p14"/>
                <p:cNvGrpSpPr/>
                <p:nvPr/>
              </p:nvGrpSpPr>
              <p:grpSpPr>
                <a:xfrm>
                  <a:off x="416703" y="46812"/>
                  <a:ext cx="9419635" cy="5487253"/>
                  <a:chOff x="678407" y="-1026049"/>
                  <a:chExt cx="9440404" cy="5501006"/>
                </a:xfrm>
              </p:grpSpPr>
              <p:sp>
                <p:nvSpPr>
                  <p:cNvPr id="66" name="Google Shape;66;p14"/>
                  <p:cNvSpPr/>
                  <p:nvPr/>
                </p:nvSpPr>
                <p:spPr>
                  <a:xfrm rot="10800000" flipH="1">
                    <a:off x="1974711" y="1033657"/>
                    <a:ext cx="8144100" cy="3441300"/>
                  </a:xfrm>
                  <a:prstGeom prst="round1Rect">
                    <a:avLst>
                      <a:gd name="adj" fmla="val 4294"/>
                    </a:avLst>
                  </a:prstGeom>
                  <a:gradFill>
                    <a:gsLst>
                      <a:gs pos="0">
                        <a:srgbClr val="6C89DA"/>
                      </a:gs>
                      <a:gs pos="31000">
                        <a:srgbClr val="7FA2FE"/>
                      </a:gs>
                      <a:gs pos="38000">
                        <a:srgbClr val="526DB4"/>
                      </a:gs>
                      <a:gs pos="44000">
                        <a:srgbClr val="5B79C2"/>
                      </a:gs>
                      <a:gs pos="100000">
                        <a:srgbClr val="5D78C7"/>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7" name="Google Shape;67;p14"/>
                  <p:cNvSpPr/>
                  <p:nvPr/>
                </p:nvSpPr>
                <p:spPr>
                  <a:xfrm rot="10800000" flipH="1">
                    <a:off x="678407" y="-1026049"/>
                    <a:ext cx="9332400" cy="5464800"/>
                  </a:xfrm>
                  <a:prstGeom prst="round1Rect">
                    <a:avLst>
                      <a:gd name="adj" fmla="val 2348"/>
                    </a:avLst>
                  </a:prstGeom>
                  <a:solidFill>
                    <a:srgbClr val="314FD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sp>
              <p:nvSpPr>
                <p:cNvPr id="68" name="Google Shape;68;p14"/>
                <p:cNvSpPr/>
                <p:nvPr/>
              </p:nvSpPr>
              <p:spPr>
                <a:xfrm rot="10800000" flipH="1">
                  <a:off x="8943108" y="46612"/>
                  <a:ext cx="785700" cy="5447100"/>
                </a:xfrm>
                <a:prstGeom prst="round1Rect">
                  <a:avLst>
                    <a:gd name="adj" fmla="val 18640"/>
                  </a:avLst>
                </a:prstGeom>
                <a:gradFill>
                  <a:gsLst>
                    <a:gs pos="0">
                      <a:srgbClr val="314FD5">
                        <a:alpha val="0"/>
                      </a:srgbClr>
                    </a:gs>
                    <a:gs pos="50000">
                      <a:srgbClr val="314FD5">
                        <a:alpha val="0"/>
                      </a:srgbClr>
                    </a:gs>
                    <a:gs pos="69000">
                      <a:srgbClr val="243DA8">
                        <a:alpha val="49803"/>
                      </a:srgbClr>
                    </a:gs>
                    <a:gs pos="89000">
                      <a:srgbClr val="1A2D84"/>
                    </a:gs>
                    <a:gs pos="100000">
                      <a:srgbClr val="1A2D84"/>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sp>
              <p:nvSpPr>
                <p:cNvPr id="69" name="Google Shape;69;p14"/>
                <p:cNvSpPr/>
                <p:nvPr/>
              </p:nvSpPr>
              <p:spPr>
                <a:xfrm rot="10800000" flipH="1">
                  <a:off x="8850801" y="46612"/>
                  <a:ext cx="785700" cy="5447100"/>
                </a:xfrm>
                <a:prstGeom prst="round1Rect">
                  <a:avLst>
                    <a:gd name="adj" fmla="val 17397"/>
                  </a:avLst>
                </a:prstGeom>
                <a:gradFill>
                  <a:gsLst>
                    <a:gs pos="0">
                      <a:srgbClr val="314FD5">
                        <a:alpha val="0"/>
                      </a:srgbClr>
                    </a:gs>
                    <a:gs pos="20000">
                      <a:srgbClr val="314FD5">
                        <a:alpha val="0"/>
                      </a:srgbClr>
                    </a:gs>
                    <a:gs pos="69150">
                      <a:srgbClr val="243DA8">
                        <a:alpha val="20000"/>
                      </a:srgbClr>
                    </a:gs>
                    <a:gs pos="93000">
                      <a:srgbClr val="1A2D84">
                        <a:alpha val="49803"/>
                      </a:srgbClr>
                    </a:gs>
                    <a:gs pos="100000">
                      <a:srgbClr val="1A2D84">
                        <a:alpha val="49803"/>
                      </a:srgbClr>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Helvetica Neue"/>
                    <a:ea typeface="Helvetica Neue"/>
                    <a:cs typeface="Helvetica Neue"/>
                    <a:sym typeface="Helvetica Neue"/>
                  </a:endParaRPr>
                </a:p>
              </p:txBody>
            </p:sp>
          </p:grpSp>
        </p:grpSp>
      </p:grpSp>
      <p:sp>
        <p:nvSpPr>
          <p:cNvPr id="70" name="Google Shape;70;p14"/>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1" name="Google Shape;71;p14"/>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72" name="Google Shape;72;p14"/>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73" name="Google Shape;73;p14"/>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4" name="Google Shape;74;p14"/>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5" name="Google Shape;75;p14"/>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ree Column Content">
  <p:cSld name="Three Column Content">
    <p:spTree>
      <p:nvGrpSpPr>
        <p:cNvPr id="1" name="Shape 157"/>
        <p:cNvGrpSpPr/>
        <p:nvPr/>
      </p:nvGrpSpPr>
      <p:grpSpPr>
        <a:xfrm>
          <a:off x="0" y="0"/>
          <a:ext cx="0" cy="0"/>
          <a:chOff x="0" y="0"/>
          <a:chExt cx="0" cy="0"/>
        </a:xfrm>
      </p:grpSpPr>
      <p:sp>
        <p:nvSpPr>
          <p:cNvPr id="158" name="Google Shape;158;p23"/>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9" name="Google Shape;159;p23"/>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60" name="Google Shape;160;p23"/>
          <p:cNvSpPr txBox="1">
            <a:spLocks noGrp="1"/>
          </p:cNvSpPr>
          <p:nvPr>
            <p:ph type="body" idx="2"/>
          </p:nvPr>
        </p:nvSpPr>
        <p:spPr>
          <a:xfrm>
            <a:off x="371475"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1" name="Google Shape;161;p23"/>
          <p:cNvSpPr txBox="1">
            <a:spLocks noGrp="1"/>
          </p:cNvSpPr>
          <p:nvPr>
            <p:ph type="body" idx="3"/>
          </p:nvPr>
        </p:nvSpPr>
        <p:spPr>
          <a:xfrm>
            <a:off x="3231572" y="1285875"/>
            <a:ext cx="2673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62" name="Google Shape;162;p23"/>
          <p:cNvSpPr txBox="1">
            <a:spLocks noGrp="1"/>
          </p:cNvSpPr>
          <p:nvPr>
            <p:ph type="body" idx="4"/>
          </p:nvPr>
        </p:nvSpPr>
        <p:spPr>
          <a:xfrm>
            <a:off x="6092813" y="1285875"/>
            <a:ext cx="2685300" cy="34737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63" name="Google Shape;163;p23"/>
          <p:cNvCxnSpPr/>
          <p:nvPr/>
        </p:nvCxnSpPr>
        <p:spPr>
          <a:xfrm>
            <a:off x="3138262" y="1282304"/>
            <a:ext cx="0" cy="3518400"/>
          </a:xfrm>
          <a:prstGeom prst="straightConnector1">
            <a:avLst/>
          </a:prstGeom>
          <a:noFill/>
          <a:ln w="12700" cap="rnd" cmpd="sng">
            <a:solidFill>
              <a:srgbClr val="A5A5A5"/>
            </a:solidFill>
            <a:prstDash val="solid"/>
            <a:round/>
            <a:headEnd type="none" w="lg" len="lg"/>
            <a:tailEnd type="none" w="sm" len="sm"/>
          </a:ln>
        </p:spPr>
      </p:cxnSp>
      <p:cxnSp>
        <p:nvCxnSpPr>
          <p:cNvPr id="164" name="Google Shape;164;p23"/>
          <p:cNvCxnSpPr/>
          <p:nvPr/>
        </p:nvCxnSpPr>
        <p:spPr>
          <a:xfrm>
            <a:off x="5998775" y="1282304"/>
            <a:ext cx="0" cy="3518100"/>
          </a:xfrm>
          <a:prstGeom prst="straightConnector1">
            <a:avLst/>
          </a:prstGeom>
          <a:noFill/>
          <a:ln w="12700" cap="rnd" cmpd="sng">
            <a:solidFill>
              <a:srgbClr val="A5A5A5"/>
            </a:solidFill>
            <a:prstDash val="solid"/>
            <a:round/>
            <a:headEnd type="none" w="lg" len="lg"/>
            <a:tailEnd type="none" w="sm" len="sm"/>
          </a:ln>
        </p:spPr>
      </p:cxnSp>
      <p:sp>
        <p:nvSpPr>
          <p:cNvPr id="165" name="Google Shape;165;p2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ake Away Shelf Blue">
  <p:cSld name="Take Away Shelf Blue">
    <p:spTree>
      <p:nvGrpSpPr>
        <p:cNvPr id="1" name="Shape 166"/>
        <p:cNvGrpSpPr/>
        <p:nvPr/>
      </p:nvGrpSpPr>
      <p:grpSpPr>
        <a:xfrm>
          <a:off x="0" y="0"/>
          <a:ext cx="0" cy="0"/>
          <a:chOff x="0" y="0"/>
          <a:chExt cx="0" cy="0"/>
        </a:xfrm>
      </p:grpSpPr>
      <p:sp>
        <p:nvSpPr>
          <p:cNvPr id="167" name="Google Shape;167;p24"/>
          <p:cNvSpPr/>
          <p:nvPr/>
        </p:nvSpPr>
        <p:spPr>
          <a:xfrm>
            <a:off x="-1391" y="3984550"/>
            <a:ext cx="9146700" cy="11589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68" name="Google Shape;168;p24"/>
          <p:cNvSpPr/>
          <p:nvPr/>
        </p:nvSpPr>
        <p:spPr>
          <a:xfrm rot="-5400000">
            <a:off x="4386755" y="-402369"/>
            <a:ext cx="370500" cy="91440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69" name="Google Shape;169;p24"/>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0" name="Google Shape;170;p24"/>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1" name="Google Shape;171;p24"/>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72" name="Google Shape;172;p24"/>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73" name="Google Shape;173;p24"/>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74" name="Google Shape;174;p2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ke Away Shelf Light Blue">
  <p:cSld name="Take Away Shelf Light Blue">
    <p:spTree>
      <p:nvGrpSpPr>
        <p:cNvPr id="1" name="Shape 175"/>
        <p:cNvGrpSpPr/>
        <p:nvPr/>
      </p:nvGrpSpPr>
      <p:grpSpPr>
        <a:xfrm>
          <a:off x="0" y="0"/>
          <a:ext cx="0" cy="0"/>
          <a:chOff x="0" y="0"/>
          <a:chExt cx="0" cy="0"/>
        </a:xfrm>
      </p:grpSpPr>
      <p:sp>
        <p:nvSpPr>
          <p:cNvPr id="176" name="Google Shape;176;p25"/>
          <p:cNvSpPr/>
          <p:nvPr/>
        </p:nvSpPr>
        <p:spPr>
          <a:xfrm>
            <a:off x="-1391" y="3984550"/>
            <a:ext cx="9146700" cy="11589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77" name="Google Shape;177;p25"/>
          <p:cNvSpPr/>
          <p:nvPr/>
        </p:nvSpPr>
        <p:spPr>
          <a:xfrm rot="-5400000">
            <a:off x="4386755" y="-402369"/>
            <a:ext cx="370500" cy="9144000"/>
          </a:xfrm>
          <a:prstGeom prst="round1Rect">
            <a:avLst>
              <a:gd name="adj" fmla="val 0"/>
            </a:avLst>
          </a:prstGeom>
          <a:gradFill>
            <a:gsLst>
              <a:gs pos="0">
                <a:srgbClr val="7BA0FF">
                  <a:alpha val="0"/>
                </a:srgbClr>
              </a:gs>
              <a:gs pos="75000">
                <a:srgbClr val="5D7DD6"/>
              </a:gs>
              <a:gs pos="100000">
                <a:srgbClr val="3F59A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78" name="Google Shape;178;p25"/>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5"/>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0" name="Google Shape;180;p25"/>
          <p:cNvSpPr txBox="1">
            <a:spLocks noGrp="1"/>
          </p:cNvSpPr>
          <p:nvPr>
            <p:ph type="body" idx="2"/>
          </p:nvPr>
        </p:nvSpPr>
        <p:spPr>
          <a:xfrm>
            <a:off x="370332" y="1282446"/>
            <a:ext cx="83931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1" name="Google Shape;181;p25"/>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82" name="Google Shape;182;p25"/>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3" name="Google Shape;183;p2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ake Away Shelf Green">
  <p:cSld name="Take Away Shelf Green">
    <p:spTree>
      <p:nvGrpSpPr>
        <p:cNvPr id="1" name="Shape 184"/>
        <p:cNvGrpSpPr/>
        <p:nvPr/>
      </p:nvGrpSpPr>
      <p:grpSpPr>
        <a:xfrm>
          <a:off x="0" y="0"/>
          <a:ext cx="0" cy="0"/>
          <a:chOff x="0" y="0"/>
          <a:chExt cx="0" cy="0"/>
        </a:xfrm>
      </p:grpSpPr>
      <p:sp>
        <p:nvSpPr>
          <p:cNvPr id="185" name="Google Shape;185;p26"/>
          <p:cNvSpPr/>
          <p:nvPr/>
        </p:nvSpPr>
        <p:spPr>
          <a:xfrm>
            <a:off x="-1391" y="3984550"/>
            <a:ext cx="9146700" cy="11589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86" name="Google Shape;186;p26"/>
          <p:cNvSpPr/>
          <p:nvPr/>
        </p:nvSpPr>
        <p:spPr>
          <a:xfrm rot="-5400000">
            <a:off x="4386755" y="-400338"/>
            <a:ext cx="370500" cy="9144000"/>
          </a:xfrm>
          <a:prstGeom prst="round1Rect">
            <a:avLst>
              <a:gd name="adj" fmla="val 0"/>
            </a:avLst>
          </a:prstGeom>
          <a:gradFill>
            <a:gsLst>
              <a:gs pos="0">
                <a:schemeClr val="accent3"/>
              </a:gs>
              <a:gs pos="100000">
                <a:srgbClr val="3A6F5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87" name="Google Shape;187;p26"/>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88" name="Google Shape;188;p26"/>
          <p:cNvSpPr txBox="1">
            <a:spLocks noGrp="1"/>
          </p:cNvSpPr>
          <p:nvPr>
            <p:ph type="body" idx="1"/>
          </p:nvPr>
        </p:nvSpPr>
        <p:spPr>
          <a:xfrm>
            <a:off x="371474" y="4205288"/>
            <a:ext cx="83895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89" name="Google Shape;189;p26"/>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0" name="Google Shape;190;p26"/>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91" name="Google Shape;191;p26"/>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2" name="Google Shape;192;p2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ake Away Shelf Gray">
  <p:cSld name="Take Away Shelf Gray">
    <p:spTree>
      <p:nvGrpSpPr>
        <p:cNvPr id="1" name="Shape 193"/>
        <p:cNvGrpSpPr/>
        <p:nvPr/>
      </p:nvGrpSpPr>
      <p:grpSpPr>
        <a:xfrm>
          <a:off x="0" y="0"/>
          <a:ext cx="0" cy="0"/>
          <a:chOff x="0" y="0"/>
          <a:chExt cx="0" cy="0"/>
        </a:xfrm>
      </p:grpSpPr>
      <p:sp>
        <p:nvSpPr>
          <p:cNvPr id="194" name="Google Shape;194;p27"/>
          <p:cNvSpPr/>
          <p:nvPr/>
        </p:nvSpPr>
        <p:spPr>
          <a:xfrm>
            <a:off x="-1391" y="3984550"/>
            <a:ext cx="9146700" cy="11589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Century Gothic"/>
              <a:ea typeface="Century Gothic"/>
              <a:cs typeface="Century Gothic"/>
              <a:sym typeface="Century Gothic"/>
            </a:endParaRPr>
          </a:p>
        </p:txBody>
      </p:sp>
      <p:sp>
        <p:nvSpPr>
          <p:cNvPr id="195" name="Google Shape;195;p27"/>
          <p:cNvSpPr/>
          <p:nvPr/>
        </p:nvSpPr>
        <p:spPr>
          <a:xfrm rot="-5400000">
            <a:off x="4386755" y="-400338"/>
            <a:ext cx="370500" cy="9144000"/>
          </a:xfrm>
          <a:prstGeom prst="round1Rect">
            <a:avLst>
              <a:gd name="adj" fmla="val 0"/>
            </a:avLst>
          </a:prstGeom>
          <a:gradFill>
            <a:gsLst>
              <a:gs pos="0">
                <a:srgbClr val="4A5A75">
                  <a:alpha val="0"/>
                </a:srgbClr>
              </a:gs>
              <a:gs pos="75000">
                <a:srgbClr val="384458"/>
              </a:gs>
              <a:gs pos="100000">
                <a:srgbClr val="1D242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196" name="Google Shape;196;p27"/>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97" name="Google Shape;197;p27"/>
          <p:cNvSpPr txBox="1">
            <a:spLocks noGrp="1"/>
          </p:cNvSpPr>
          <p:nvPr>
            <p:ph type="body" idx="1"/>
          </p:nvPr>
        </p:nvSpPr>
        <p:spPr>
          <a:xfrm>
            <a:off x="370331" y="4205288"/>
            <a:ext cx="8390700" cy="696900"/>
          </a:xfrm>
          <a:prstGeom prst="rect">
            <a:avLst/>
          </a:prstGeom>
          <a:noFill/>
          <a:ln>
            <a:noFill/>
          </a:ln>
        </p:spPr>
        <p:txBody>
          <a:bodyPr spcFirstLastPara="1" wrap="square" lIns="0" tIns="0" rIns="0" bIns="0" anchor="ctr" anchorCtr="0"/>
          <a:lstStyle>
            <a:lvl1pPr marL="457200" lvl="0" indent="-228600" algn="l" rtl="0">
              <a:lnSpc>
                <a:spcPct val="89000"/>
              </a:lnSpc>
              <a:spcBef>
                <a:spcPts val="0"/>
              </a:spcBef>
              <a:spcAft>
                <a:spcPts val="0"/>
              </a:spcAft>
              <a:buSzPts val="2100"/>
              <a:buNone/>
              <a:defRPr sz="2100">
                <a:solidFill>
                  <a:schemeClr val="lt1"/>
                </a:solidFill>
              </a:defRPr>
            </a:lvl1pPr>
            <a:lvl2pPr marL="914400" lvl="1" indent="-228600" algn="l" rtl="0">
              <a:lnSpc>
                <a:spcPct val="94000"/>
              </a:lnSpc>
              <a:spcBef>
                <a:spcPts val="900"/>
              </a:spcBef>
              <a:spcAft>
                <a:spcPts val="0"/>
              </a:spcAft>
              <a:buSzPts val="1800"/>
              <a:buNone/>
              <a:defRPr sz="1800">
                <a:solidFill>
                  <a:schemeClr val="lt1"/>
                </a:solidFill>
              </a:defRPr>
            </a:lvl2pPr>
            <a:lvl3pPr marL="1371600" lvl="2" indent="-228600" algn="l" rtl="0">
              <a:lnSpc>
                <a:spcPct val="95000"/>
              </a:lnSpc>
              <a:spcBef>
                <a:spcPts val="900"/>
              </a:spcBef>
              <a:spcAft>
                <a:spcPts val="0"/>
              </a:spcAft>
              <a:buSzPts val="1600"/>
              <a:buNone/>
              <a:defRPr sz="1600">
                <a:solidFill>
                  <a:schemeClr val="lt1"/>
                </a:solidFill>
              </a:defRPr>
            </a:lvl3pPr>
            <a:lvl4pPr marL="1828800" lvl="3" indent="-228600" algn="l" rtl="0">
              <a:lnSpc>
                <a:spcPct val="98000"/>
              </a:lnSpc>
              <a:spcBef>
                <a:spcPts val="900"/>
              </a:spcBef>
              <a:spcAft>
                <a:spcPts val="0"/>
              </a:spcAft>
              <a:buSzPts val="1400"/>
              <a:buNone/>
              <a:defRPr sz="1400">
                <a:solidFill>
                  <a:schemeClr val="lt1"/>
                </a:solidFill>
              </a:defRPr>
            </a:lvl4pPr>
            <a:lvl5pPr marL="2286000" lvl="4" indent="-228600" algn="l" rtl="0">
              <a:lnSpc>
                <a:spcPct val="94000"/>
              </a:lnSpc>
              <a:spcBef>
                <a:spcPts val="700"/>
              </a:spcBef>
              <a:spcAft>
                <a:spcPts val="0"/>
              </a:spcAft>
              <a:buSzPts val="1200"/>
              <a:buNone/>
              <a:defRPr sz="1200">
                <a:solidFill>
                  <a:schemeClr val="lt1"/>
                </a:solidFill>
              </a:defRPr>
            </a:lvl5pPr>
            <a:lvl6pPr marL="2743200" lvl="5" indent="-317500" algn="l" rtl="0">
              <a:lnSpc>
                <a:spcPct val="94000"/>
              </a:lnSpc>
              <a:spcBef>
                <a:spcPts val="70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8" name="Google Shape;198;p27"/>
          <p:cNvSpPr txBox="1">
            <a:spLocks noGrp="1"/>
          </p:cNvSpPr>
          <p:nvPr>
            <p:ph type="body" idx="2"/>
          </p:nvPr>
        </p:nvSpPr>
        <p:spPr>
          <a:xfrm>
            <a:off x="371475" y="1282446"/>
            <a:ext cx="8391900" cy="23142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99" name="Google Shape;199;p27"/>
          <p:cNvSpPr txBox="1">
            <a:spLocks noGrp="1"/>
          </p:cNvSpPr>
          <p:nvPr>
            <p:ph type="subTitle" idx="3"/>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0" name="Google Shape;200;p27"/>
          <p:cNvSpPr txBox="1">
            <a:spLocks noGrp="1"/>
          </p:cNvSpPr>
          <p:nvPr>
            <p:ph type="ftr" idx="11"/>
          </p:nvPr>
        </p:nvSpPr>
        <p:spPr>
          <a:xfrm>
            <a:off x="370642" y="3832912"/>
            <a:ext cx="7667400" cy="98700"/>
          </a:xfrm>
          <a:prstGeom prst="rect">
            <a:avLst/>
          </a:prstGeom>
          <a:noFill/>
          <a:ln>
            <a:noFill/>
          </a:ln>
        </p:spPr>
        <p:txBody>
          <a:bodyPr spcFirstLastPara="1" wrap="square" lIns="0" tIns="0" rIns="0" bIns="0" anchor="b" anchorCtr="0"/>
          <a:lstStyle>
            <a:lvl1pPr lvl="0" algn="l" rtl="0">
              <a:lnSpc>
                <a:spcPct val="107000"/>
              </a:lnSpc>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01" name="Google Shape;201;p2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Fifty Fifty Blue">
  <p:cSld name="Fifty Fifty Blue">
    <p:spTree>
      <p:nvGrpSpPr>
        <p:cNvPr id="1" name="Shape 202"/>
        <p:cNvGrpSpPr/>
        <p:nvPr/>
      </p:nvGrpSpPr>
      <p:grpSpPr>
        <a:xfrm>
          <a:off x="0" y="0"/>
          <a:ext cx="0" cy="0"/>
          <a:chOff x="0" y="0"/>
          <a:chExt cx="0" cy="0"/>
        </a:xfrm>
      </p:grpSpPr>
      <p:sp>
        <p:nvSpPr>
          <p:cNvPr id="203" name="Google Shape;203;p28"/>
          <p:cNvSpPr/>
          <p:nvPr/>
        </p:nvSpPr>
        <p:spPr>
          <a:xfrm rot="-5400000" flipH="1">
            <a:off x="4286250" y="285750"/>
            <a:ext cx="5143500" cy="45720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04" name="Google Shape;204;p28"/>
          <p:cNvSpPr/>
          <p:nvPr/>
        </p:nvSpPr>
        <p:spPr>
          <a:xfrm rot="10800000">
            <a:off x="4571832" y="2"/>
            <a:ext cx="3705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05" name="Google Shape;205;p28"/>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06" name="Google Shape;206;p28"/>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07" name="Google Shape;207;p28"/>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08" name="Google Shape;208;p2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09" name="Google Shape;209;p28"/>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0" name="Google Shape;210;p28"/>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1" name="Google Shape;211;p28"/>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2" name="Google Shape;212;p28"/>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Fifty Fifty Light Blue">
  <p:cSld name="Fifty Fifty Light Blue">
    <p:spTree>
      <p:nvGrpSpPr>
        <p:cNvPr id="1" name="Shape 213"/>
        <p:cNvGrpSpPr/>
        <p:nvPr/>
      </p:nvGrpSpPr>
      <p:grpSpPr>
        <a:xfrm>
          <a:off x="0" y="0"/>
          <a:ext cx="0" cy="0"/>
          <a:chOff x="0" y="0"/>
          <a:chExt cx="0" cy="0"/>
        </a:xfrm>
      </p:grpSpPr>
      <p:sp>
        <p:nvSpPr>
          <p:cNvPr id="214" name="Google Shape;214;p29"/>
          <p:cNvSpPr/>
          <p:nvPr/>
        </p:nvSpPr>
        <p:spPr>
          <a:xfrm rot="-5400000" flipH="1">
            <a:off x="4286250" y="285750"/>
            <a:ext cx="5143500" cy="45720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15" name="Google Shape;215;p29"/>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6" name="Google Shape;216;p29"/>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17" name="Google Shape;217;p29"/>
          <p:cNvSpPr/>
          <p:nvPr/>
        </p:nvSpPr>
        <p:spPr>
          <a:xfrm rot="10800000">
            <a:off x="4571832" y="0"/>
            <a:ext cx="370500" cy="5143500"/>
          </a:xfrm>
          <a:prstGeom prst="round1Rect">
            <a:avLst>
              <a:gd name="adj" fmla="val 0"/>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18" name="Google Shape;218;p29"/>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19" name="Google Shape;219;p2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20" name="Google Shape;220;p29"/>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1" name="Google Shape;221;p29"/>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2" name="Google Shape;222;p29"/>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3" name="Google Shape;223;p29"/>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ifty Fifty Green">
  <p:cSld name="Fifty Fifty Green">
    <p:spTree>
      <p:nvGrpSpPr>
        <p:cNvPr id="1" name="Shape 224"/>
        <p:cNvGrpSpPr/>
        <p:nvPr/>
      </p:nvGrpSpPr>
      <p:grpSpPr>
        <a:xfrm>
          <a:off x="0" y="0"/>
          <a:ext cx="0" cy="0"/>
          <a:chOff x="0" y="0"/>
          <a:chExt cx="0" cy="0"/>
        </a:xfrm>
      </p:grpSpPr>
      <p:sp>
        <p:nvSpPr>
          <p:cNvPr id="225" name="Google Shape;225;p30"/>
          <p:cNvSpPr/>
          <p:nvPr/>
        </p:nvSpPr>
        <p:spPr>
          <a:xfrm rot="-5400000" flipH="1">
            <a:off x="4286250" y="285750"/>
            <a:ext cx="5143500" cy="45720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26" name="Google Shape;226;p30"/>
          <p:cNvSpPr/>
          <p:nvPr/>
        </p:nvSpPr>
        <p:spPr>
          <a:xfrm rot="10800000">
            <a:off x="4571832" y="-3"/>
            <a:ext cx="3705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27" name="Google Shape;227;p30"/>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28" name="Google Shape;228;p30"/>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29" name="Google Shape;229;p30"/>
          <p:cNvSpPr txBox="1">
            <a:spLocks noGrp="1"/>
          </p:cNvSpPr>
          <p:nvPr>
            <p:ph type="subTitle" idx="2"/>
          </p:nvPr>
        </p:nvSpPr>
        <p:spPr>
          <a:xfrm>
            <a:off x="370332" y="849174"/>
            <a:ext cx="38376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30" name="Google Shape;230;p30"/>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31" name="Google Shape;231;p30"/>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2" name="Google Shape;232;p30"/>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3" name="Google Shape;233;p30"/>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34" name="Google Shape;234;p30"/>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Fifty Fifty Gray">
  <p:cSld name="Fifty Fifty Gray">
    <p:spTree>
      <p:nvGrpSpPr>
        <p:cNvPr id="1" name="Shape 235"/>
        <p:cNvGrpSpPr/>
        <p:nvPr/>
      </p:nvGrpSpPr>
      <p:grpSpPr>
        <a:xfrm>
          <a:off x="0" y="0"/>
          <a:ext cx="0" cy="0"/>
          <a:chOff x="0" y="0"/>
          <a:chExt cx="0" cy="0"/>
        </a:xfrm>
      </p:grpSpPr>
      <p:sp>
        <p:nvSpPr>
          <p:cNvPr id="236" name="Google Shape;236;p31"/>
          <p:cNvSpPr/>
          <p:nvPr/>
        </p:nvSpPr>
        <p:spPr>
          <a:xfrm rot="-5400000" flipH="1">
            <a:off x="4286250" y="285750"/>
            <a:ext cx="5143500" cy="45720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237" name="Google Shape;237;p31"/>
          <p:cNvSpPr/>
          <p:nvPr/>
        </p:nvSpPr>
        <p:spPr>
          <a:xfrm rot="10800000">
            <a:off x="4571832" y="-3"/>
            <a:ext cx="3705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38" name="Google Shape;238;p31"/>
          <p:cNvSpPr txBox="1">
            <a:spLocks noGrp="1"/>
          </p:cNvSpPr>
          <p:nvPr>
            <p:ph type="title"/>
          </p:nvPr>
        </p:nvSpPr>
        <p:spPr>
          <a:xfrm>
            <a:off x="371475" y="431682"/>
            <a:ext cx="3836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39" name="Google Shape;239;p31"/>
          <p:cNvSpPr txBox="1">
            <a:spLocks noGrp="1"/>
          </p:cNvSpPr>
          <p:nvPr>
            <p:ph type="body" idx="1"/>
          </p:nvPr>
        </p:nvSpPr>
        <p:spPr>
          <a:xfrm>
            <a:off x="371475" y="1282446"/>
            <a:ext cx="38364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0" name="Google Shape;240;p31"/>
          <p:cNvSpPr txBox="1">
            <a:spLocks noGrp="1"/>
          </p:cNvSpPr>
          <p:nvPr>
            <p:ph type="subTitle" idx="2"/>
          </p:nvPr>
        </p:nvSpPr>
        <p:spPr>
          <a:xfrm>
            <a:off x="371475" y="849174"/>
            <a:ext cx="3836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41" name="Google Shape;241;p3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42" name="Google Shape;242;p31"/>
          <p:cNvSpPr txBox="1">
            <a:spLocks noGrp="1"/>
          </p:cNvSpPr>
          <p:nvPr>
            <p:ph type="body" idx="3"/>
          </p:nvPr>
        </p:nvSpPr>
        <p:spPr>
          <a:xfrm>
            <a:off x="4921880" y="431682"/>
            <a:ext cx="3839700" cy="328800"/>
          </a:xfrm>
          <a:prstGeom prst="rect">
            <a:avLst/>
          </a:prstGeom>
          <a:noFill/>
          <a:ln>
            <a:noFill/>
          </a:ln>
        </p:spPr>
        <p:txBody>
          <a:bodyPr spcFirstLastPara="1" wrap="square" lIns="0" tIns="0" rIns="0" bIns="0" anchor="b" anchorCtr="0"/>
          <a:lstStyle>
            <a:lvl1pPr marL="457200" lvl="0" indent="-228600" algn="l" rtl="0">
              <a:lnSpc>
                <a:spcPct val="82000"/>
              </a:lnSpc>
              <a:spcBef>
                <a:spcPts val="900"/>
              </a:spcBef>
              <a:spcAft>
                <a:spcPts val="0"/>
              </a:spcAft>
              <a:buSzPts val="2600"/>
              <a:buNone/>
              <a:defRPr sz="2600">
                <a:solidFill>
                  <a:schemeClr val="lt1"/>
                </a:solidFill>
              </a:defRPr>
            </a:lvl1pPr>
            <a:lvl2pPr marL="914400" lvl="1" indent="-228600" algn="l" rtl="0">
              <a:lnSpc>
                <a:spcPct val="107000"/>
              </a:lnSpc>
              <a:spcBef>
                <a:spcPts val="0"/>
              </a:spcBef>
              <a:spcAft>
                <a:spcPts val="0"/>
              </a:spcAft>
              <a:buSzPts val="2600"/>
              <a:buNone/>
              <a:defRPr sz="2600">
                <a:solidFill>
                  <a:schemeClr val="lt1"/>
                </a:solidFill>
              </a:defRPr>
            </a:lvl2pPr>
            <a:lvl3pPr marL="1371600" lvl="2" indent="-228600" algn="l" rtl="0">
              <a:lnSpc>
                <a:spcPct val="100000"/>
              </a:lnSpc>
              <a:spcBef>
                <a:spcPts val="0"/>
              </a:spcBef>
              <a:spcAft>
                <a:spcPts val="0"/>
              </a:spcAft>
              <a:buSzPts val="2600"/>
              <a:buNone/>
              <a:defRPr sz="2600">
                <a:solidFill>
                  <a:schemeClr val="lt1"/>
                </a:solidFill>
              </a:defRPr>
            </a:lvl3pPr>
            <a:lvl4pPr marL="1828800" lvl="3" indent="-228600" algn="l" rtl="0">
              <a:lnSpc>
                <a:spcPct val="100000"/>
              </a:lnSpc>
              <a:spcBef>
                <a:spcPts val="0"/>
              </a:spcBef>
              <a:spcAft>
                <a:spcPts val="0"/>
              </a:spcAft>
              <a:buSzPts val="2600"/>
              <a:buNone/>
              <a:defRPr sz="2600">
                <a:solidFill>
                  <a:schemeClr val="lt1"/>
                </a:solidFill>
              </a:defRPr>
            </a:lvl4pPr>
            <a:lvl5pPr marL="2286000" lvl="4" indent="-228600" algn="l" rtl="0">
              <a:lnSpc>
                <a:spcPct val="98000"/>
              </a:lnSpc>
              <a:spcBef>
                <a:spcPts val="1400"/>
              </a:spcBef>
              <a:spcAft>
                <a:spcPts val="0"/>
              </a:spcAft>
              <a:buSzPts val="2600"/>
              <a:buNone/>
              <a:defRPr sz="26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3" name="Google Shape;243;p31"/>
          <p:cNvSpPr txBox="1">
            <a:spLocks noGrp="1"/>
          </p:cNvSpPr>
          <p:nvPr>
            <p:ph type="body" idx="4"/>
          </p:nvPr>
        </p:nvSpPr>
        <p:spPr>
          <a:xfrm>
            <a:off x="4921880" y="849174"/>
            <a:ext cx="3844800" cy="342900"/>
          </a:xfrm>
          <a:prstGeom prst="rect">
            <a:avLst/>
          </a:prstGeom>
          <a:noFill/>
          <a:ln>
            <a:noFill/>
          </a:ln>
        </p:spPr>
        <p:txBody>
          <a:bodyPr spcFirstLastPara="1" wrap="square" lIns="0" tIns="0" rIns="0" bIns="0" anchor="t" anchorCtr="0"/>
          <a:lstStyle>
            <a:lvl1pPr marL="457200" lvl="0" indent="-228600" algn="l" rtl="0">
              <a:lnSpc>
                <a:spcPct val="83000"/>
              </a:lnSpc>
              <a:spcBef>
                <a:spcPts val="900"/>
              </a:spcBef>
              <a:spcAft>
                <a:spcPts val="0"/>
              </a:spcAft>
              <a:buSzPts val="1800"/>
              <a:buNone/>
              <a:defRPr sz="1800">
                <a:solidFill>
                  <a:schemeClr val="lt1"/>
                </a:solidFill>
              </a:defRPr>
            </a:lvl1pPr>
            <a:lvl2pPr marL="914400" lvl="1" indent="-228600" algn="l" rtl="0">
              <a:lnSpc>
                <a:spcPct val="107000"/>
              </a:lnSpc>
              <a:spcBef>
                <a:spcPts val="0"/>
              </a:spcBef>
              <a:spcAft>
                <a:spcPts val="0"/>
              </a:spcAft>
              <a:buSzPts val="1800"/>
              <a:buNone/>
              <a:defRPr sz="1800">
                <a:solidFill>
                  <a:schemeClr val="lt1"/>
                </a:solidFill>
              </a:defRPr>
            </a:lvl2pPr>
            <a:lvl3pPr marL="1371600" lvl="2" indent="-228600" algn="l" rtl="0">
              <a:lnSpc>
                <a:spcPct val="100000"/>
              </a:lnSpc>
              <a:spcBef>
                <a:spcPts val="0"/>
              </a:spcBef>
              <a:spcAft>
                <a:spcPts val="0"/>
              </a:spcAft>
              <a:buSzPts val="1800"/>
              <a:buNone/>
              <a:defRPr sz="1800">
                <a:solidFill>
                  <a:schemeClr val="lt1"/>
                </a:solidFill>
              </a:defRPr>
            </a:lvl3pPr>
            <a:lvl4pPr marL="1828800" lvl="3" indent="-228600" algn="l" rtl="0">
              <a:lnSpc>
                <a:spcPct val="100000"/>
              </a:lnSpc>
              <a:spcBef>
                <a:spcPts val="0"/>
              </a:spcBef>
              <a:spcAft>
                <a:spcPts val="0"/>
              </a:spcAft>
              <a:buSzPts val="1800"/>
              <a:buNone/>
              <a:defRPr sz="1800">
                <a:solidFill>
                  <a:schemeClr val="lt1"/>
                </a:solidFill>
              </a:defRPr>
            </a:lvl4pPr>
            <a:lvl5pPr marL="2286000" lvl="4" indent="-228600" algn="l" rtl="0">
              <a:lnSpc>
                <a:spcPct val="98000"/>
              </a:lnSpc>
              <a:spcBef>
                <a:spcPts val="1400"/>
              </a:spcBef>
              <a:spcAft>
                <a:spcPts val="0"/>
              </a:spcAft>
              <a:buSzPts val="1800"/>
              <a:buNone/>
              <a:defRPr sz="18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4" name="Google Shape;244;p31"/>
          <p:cNvSpPr txBox="1">
            <a:spLocks noGrp="1"/>
          </p:cNvSpPr>
          <p:nvPr>
            <p:ph type="body" idx="5"/>
          </p:nvPr>
        </p:nvSpPr>
        <p:spPr>
          <a:xfrm>
            <a:off x="4921880" y="1282304"/>
            <a:ext cx="3839700" cy="34773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361950" algn="l" rtl="0">
              <a:lnSpc>
                <a:spcPct val="98000"/>
              </a:lnSpc>
              <a:spcBef>
                <a:spcPts val="1400"/>
              </a:spcBef>
              <a:spcAft>
                <a:spcPts val="0"/>
              </a:spcAft>
              <a:buClr>
                <a:schemeClr val="lt1"/>
              </a:buClr>
              <a:buSzPts val="2100"/>
              <a:buChar char="​"/>
              <a:defRPr>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245" name="Google Shape;245;p31"/>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utaway 1/3 Right Blue">
  <p:cSld name="Cutaway 1/3 Right Blue">
    <p:spTree>
      <p:nvGrpSpPr>
        <p:cNvPr id="1" name="Shape 246"/>
        <p:cNvGrpSpPr/>
        <p:nvPr/>
      </p:nvGrpSpPr>
      <p:grpSpPr>
        <a:xfrm>
          <a:off x="0" y="0"/>
          <a:ext cx="0" cy="0"/>
          <a:chOff x="0" y="0"/>
          <a:chExt cx="0" cy="0"/>
        </a:xfrm>
      </p:grpSpPr>
      <p:sp>
        <p:nvSpPr>
          <p:cNvPr id="247" name="Google Shape;247;p32"/>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8" name="Google Shape;248;p32"/>
          <p:cNvSpPr/>
          <p:nvPr/>
        </p:nvSpPr>
        <p:spPr>
          <a:xfrm flipH="1">
            <a:off x="5650051"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49" name="Google Shape;249;p32"/>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0" name="Google Shape;250;p32"/>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1" name="Google Shape;251;p32"/>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52" name="Google Shape;252;p3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53" name="Google Shape;253;p32"/>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76"/>
        <p:cNvGrpSpPr/>
        <p:nvPr/>
      </p:nvGrpSpPr>
      <p:grpSpPr>
        <a:xfrm>
          <a:off x="0" y="0"/>
          <a:ext cx="0" cy="0"/>
          <a:chOff x="0" y="0"/>
          <a:chExt cx="0" cy="0"/>
        </a:xfrm>
      </p:grpSpPr>
      <p:sp>
        <p:nvSpPr>
          <p:cNvPr id="77" name="Google Shape;77;p15"/>
          <p:cNvSpPr txBox="1">
            <a:spLocks noGrp="1"/>
          </p:cNvSpPr>
          <p:nvPr>
            <p:ph type="title"/>
          </p:nvPr>
        </p:nvSpPr>
        <p:spPr>
          <a:xfrm>
            <a:off x="371474" y="431682"/>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78" name="Google Shape;78;p15"/>
          <p:cNvSpPr txBox="1">
            <a:spLocks noGrp="1"/>
          </p:cNvSpPr>
          <p:nvPr>
            <p:ph type="body" idx="1"/>
          </p:nvPr>
        </p:nvSpPr>
        <p:spPr>
          <a:xfrm>
            <a:off x="371475" y="1282446"/>
            <a:ext cx="8392800" cy="347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79" name="Google Shape;79;p15"/>
          <p:cNvSpPr txBox="1">
            <a:spLocks noGrp="1"/>
          </p:cNvSpPr>
          <p:nvPr>
            <p:ph type="subTitle" idx="2"/>
          </p:nvPr>
        </p:nvSpPr>
        <p:spPr>
          <a:xfrm>
            <a:off x="371474"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80" name="Google Shape;80;p15"/>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utaway 1/3 Right Light Blue">
  <p:cSld name="Cutaway 1/3 Right Light Blue">
    <p:spTree>
      <p:nvGrpSpPr>
        <p:cNvPr id="1" name="Shape 254"/>
        <p:cNvGrpSpPr/>
        <p:nvPr/>
      </p:nvGrpSpPr>
      <p:grpSpPr>
        <a:xfrm>
          <a:off x="0" y="0"/>
          <a:ext cx="0" cy="0"/>
          <a:chOff x="0" y="0"/>
          <a:chExt cx="0" cy="0"/>
        </a:xfrm>
      </p:grpSpPr>
      <p:sp>
        <p:nvSpPr>
          <p:cNvPr id="255" name="Google Shape;255;p33"/>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6" name="Google Shape;256;p33"/>
          <p:cNvSpPr/>
          <p:nvPr/>
        </p:nvSpPr>
        <p:spPr>
          <a:xfrm flipH="1">
            <a:off x="5650051"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57" name="Google Shape;257;p33"/>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58" name="Google Shape;258;p33"/>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59" name="Google Shape;259;p33"/>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0" name="Google Shape;260;p3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1" name="Google Shape;261;p33"/>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utaway 1/3 Right Green">
  <p:cSld name="Cutaway 1/3 Right Green">
    <p:spTree>
      <p:nvGrpSpPr>
        <p:cNvPr id="1" name="Shape 262"/>
        <p:cNvGrpSpPr/>
        <p:nvPr/>
      </p:nvGrpSpPr>
      <p:grpSpPr>
        <a:xfrm>
          <a:off x="0" y="0"/>
          <a:ext cx="0" cy="0"/>
          <a:chOff x="0" y="0"/>
          <a:chExt cx="0" cy="0"/>
        </a:xfrm>
      </p:grpSpPr>
      <p:sp>
        <p:nvSpPr>
          <p:cNvPr id="263" name="Google Shape;263;p34"/>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4" name="Google Shape;264;p34"/>
          <p:cNvSpPr/>
          <p:nvPr/>
        </p:nvSpPr>
        <p:spPr>
          <a:xfrm flipH="1">
            <a:off x="5650051"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65" name="Google Shape;265;p34"/>
          <p:cNvSpPr txBox="1">
            <a:spLocks noGrp="1"/>
          </p:cNvSpPr>
          <p:nvPr>
            <p:ph type="title"/>
          </p:nvPr>
        </p:nvSpPr>
        <p:spPr>
          <a:xfrm>
            <a:off x="371475" y="431682"/>
            <a:ext cx="48201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66" name="Google Shape;266;p34"/>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67" name="Google Shape;267;p34"/>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68" name="Google Shape;268;p3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69" name="Google Shape;269;p34"/>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utaway 1/3 Right Gray">
  <p:cSld name="Cutaway 1/3 Right Gray">
    <p:spTree>
      <p:nvGrpSpPr>
        <p:cNvPr id="1" name="Shape 270"/>
        <p:cNvGrpSpPr/>
        <p:nvPr/>
      </p:nvGrpSpPr>
      <p:grpSpPr>
        <a:xfrm>
          <a:off x="0" y="0"/>
          <a:ext cx="0" cy="0"/>
          <a:chOff x="0" y="0"/>
          <a:chExt cx="0" cy="0"/>
        </a:xfrm>
      </p:grpSpPr>
      <p:sp>
        <p:nvSpPr>
          <p:cNvPr id="271" name="Google Shape;271;p35"/>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2" name="Google Shape;272;p35"/>
          <p:cNvSpPr/>
          <p:nvPr/>
        </p:nvSpPr>
        <p:spPr>
          <a:xfrm flipH="1">
            <a:off x="5650051"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73" name="Google Shape;273;p35"/>
          <p:cNvSpPr txBox="1">
            <a:spLocks noGrp="1"/>
          </p:cNvSpPr>
          <p:nvPr>
            <p:ph type="title"/>
          </p:nvPr>
        </p:nvSpPr>
        <p:spPr>
          <a:xfrm>
            <a:off x="370641" y="431682"/>
            <a:ext cx="48207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74" name="Google Shape;274;p35"/>
          <p:cNvSpPr txBox="1">
            <a:spLocks noGrp="1"/>
          </p:cNvSpPr>
          <p:nvPr>
            <p:ph type="subTitle" idx="1"/>
          </p:nvPr>
        </p:nvSpPr>
        <p:spPr>
          <a:xfrm>
            <a:off x="371475" y="849174"/>
            <a:ext cx="48198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275" name="Google Shape;275;p35"/>
          <p:cNvSpPr txBox="1">
            <a:spLocks noGrp="1"/>
          </p:cNvSpPr>
          <p:nvPr>
            <p:ph type="body" idx="2"/>
          </p:nvPr>
        </p:nvSpPr>
        <p:spPr>
          <a:xfrm>
            <a:off x="6089904" y="419696"/>
            <a:ext cx="2682600" cy="43449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76" name="Google Shape;276;p35"/>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77" name="Google Shape;277;p35"/>
          <p:cNvSpPr txBox="1">
            <a:spLocks noGrp="1"/>
          </p:cNvSpPr>
          <p:nvPr>
            <p:ph type="ftr" idx="11"/>
          </p:nvPr>
        </p:nvSpPr>
        <p:spPr>
          <a:xfrm>
            <a:off x="371474" y="4900586"/>
            <a:ext cx="38334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Left Blue">
  <p:cSld name="Image Left Blue">
    <p:spTree>
      <p:nvGrpSpPr>
        <p:cNvPr id="1" name="Shape 278"/>
        <p:cNvGrpSpPr/>
        <p:nvPr/>
      </p:nvGrpSpPr>
      <p:grpSpPr>
        <a:xfrm>
          <a:off x="0" y="0"/>
          <a:ext cx="0" cy="0"/>
          <a:chOff x="0" y="0"/>
          <a:chExt cx="0" cy="0"/>
        </a:xfrm>
      </p:grpSpPr>
      <p:sp>
        <p:nvSpPr>
          <p:cNvPr id="279" name="Google Shape;279;p36"/>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0" name="Google Shape;280;p36"/>
          <p:cNvSpPr/>
          <p:nvPr/>
        </p:nvSpPr>
        <p:spPr>
          <a:xfrm>
            <a:off x="5650221"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1" name="Google Shape;281;p36"/>
          <p:cNvSpPr/>
          <p:nvPr/>
        </p:nvSpPr>
        <p:spPr>
          <a:xfrm flipH="1">
            <a:off x="5644089" y="0"/>
            <a:ext cx="370500" cy="5143500"/>
          </a:xfrm>
          <a:prstGeom prst="rect">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2" name="Google Shape;282;p36"/>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83" name="Google Shape;283;p36"/>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84" name="Google Shape;284;p36"/>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85" name="Google Shape;285;p36"/>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Left Light Blue">
  <p:cSld name="Image Left Light Blue">
    <p:spTree>
      <p:nvGrpSpPr>
        <p:cNvPr id="1" name="Shape 286"/>
        <p:cNvGrpSpPr/>
        <p:nvPr/>
      </p:nvGrpSpPr>
      <p:grpSpPr>
        <a:xfrm>
          <a:off x="0" y="0"/>
          <a:ext cx="0" cy="0"/>
          <a:chOff x="0" y="0"/>
          <a:chExt cx="0" cy="0"/>
        </a:xfrm>
      </p:grpSpPr>
      <p:sp>
        <p:nvSpPr>
          <p:cNvPr id="287" name="Google Shape;287;p37"/>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88" name="Google Shape;288;p37"/>
          <p:cNvSpPr/>
          <p:nvPr/>
        </p:nvSpPr>
        <p:spPr>
          <a:xfrm>
            <a:off x="5650221"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89" name="Google Shape;289;p37"/>
          <p:cNvSpPr/>
          <p:nvPr/>
        </p:nvSpPr>
        <p:spPr>
          <a:xfrm flipH="1">
            <a:off x="5644089" y="0"/>
            <a:ext cx="370500" cy="5143500"/>
          </a:xfrm>
          <a:prstGeom prst="rect">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0" name="Google Shape;290;p37"/>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1" name="Google Shape;291;p37"/>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92" name="Google Shape;292;p37"/>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293" name="Google Shape;293;p37"/>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Image Left Green">
  <p:cSld name="Image Left Green">
    <p:spTree>
      <p:nvGrpSpPr>
        <p:cNvPr id="1" name="Shape 294"/>
        <p:cNvGrpSpPr/>
        <p:nvPr/>
      </p:nvGrpSpPr>
      <p:grpSpPr>
        <a:xfrm>
          <a:off x="0" y="0"/>
          <a:ext cx="0" cy="0"/>
          <a:chOff x="0" y="0"/>
          <a:chExt cx="0" cy="0"/>
        </a:xfrm>
      </p:grpSpPr>
      <p:sp>
        <p:nvSpPr>
          <p:cNvPr id="295" name="Google Shape;295;p38"/>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296" name="Google Shape;296;p38"/>
          <p:cNvSpPr/>
          <p:nvPr/>
        </p:nvSpPr>
        <p:spPr>
          <a:xfrm>
            <a:off x="5650221"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297" name="Google Shape;297;p38"/>
          <p:cNvSpPr/>
          <p:nvPr/>
        </p:nvSpPr>
        <p:spPr>
          <a:xfrm flipH="1">
            <a:off x="564408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000000"/>
              </a:solidFill>
              <a:latin typeface="Helvetica Neue"/>
              <a:ea typeface="Helvetica Neue"/>
              <a:cs typeface="Helvetica Neue"/>
              <a:sym typeface="Helvetica Neue"/>
            </a:endParaRPr>
          </a:p>
        </p:txBody>
      </p:sp>
      <p:sp>
        <p:nvSpPr>
          <p:cNvPr id="298" name="Google Shape;298;p38"/>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299" name="Google Shape;299;p38"/>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0" name="Google Shape;300;p38"/>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1" name="Google Shape;301;p38"/>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Image Left Gray">
  <p:cSld name="Image Left Gray">
    <p:spTree>
      <p:nvGrpSpPr>
        <p:cNvPr id="1" name="Shape 302"/>
        <p:cNvGrpSpPr/>
        <p:nvPr/>
      </p:nvGrpSpPr>
      <p:grpSpPr>
        <a:xfrm>
          <a:off x="0" y="0"/>
          <a:ext cx="0" cy="0"/>
          <a:chOff x="0" y="0"/>
          <a:chExt cx="0" cy="0"/>
        </a:xfrm>
      </p:grpSpPr>
      <p:sp>
        <p:nvSpPr>
          <p:cNvPr id="303" name="Google Shape;303;p39"/>
          <p:cNvSpPr>
            <a:spLocks noGrp="1"/>
          </p:cNvSpPr>
          <p:nvPr>
            <p:ph type="pic" idx="2"/>
          </p:nvPr>
        </p:nvSpPr>
        <p:spPr>
          <a:xfrm>
            <a:off x="0" y="0"/>
            <a:ext cx="56487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04" name="Google Shape;304;p39"/>
          <p:cNvSpPr/>
          <p:nvPr/>
        </p:nvSpPr>
        <p:spPr>
          <a:xfrm>
            <a:off x="5650221"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5" name="Google Shape;305;p39"/>
          <p:cNvSpPr/>
          <p:nvPr/>
        </p:nvSpPr>
        <p:spPr>
          <a:xfrm flipH="1">
            <a:off x="564408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06" name="Google Shape;306;p39"/>
          <p:cNvSpPr txBox="1">
            <a:spLocks noGrp="1"/>
          </p:cNvSpPr>
          <p:nvPr>
            <p:ph type="body" idx="1"/>
          </p:nvPr>
        </p:nvSpPr>
        <p:spPr>
          <a:xfrm>
            <a:off x="6077545" y="3557588"/>
            <a:ext cx="2680800" cy="1205700"/>
          </a:xfrm>
          <a:prstGeom prst="rect">
            <a:avLst/>
          </a:prstGeom>
          <a:noFill/>
          <a:ln>
            <a:noFill/>
          </a:ln>
        </p:spPr>
        <p:txBody>
          <a:bodyPr spcFirstLastPara="1" wrap="square" lIns="0" tIns="0" rIns="0" bIns="0" anchor="t" anchorCtr="0"/>
          <a:lstStyle>
            <a:lvl1pPr marL="457200" lvl="0" indent="-228600" algn="l" rtl="0">
              <a:lnSpc>
                <a:spcPct val="95000"/>
              </a:lnSpc>
              <a:spcBef>
                <a:spcPts val="900"/>
              </a:spcBef>
              <a:spcAft>
                <a:spcPts val="0"/>
              </a:spcAft>
              <a:buClr>
                <a:schemeClr val="lt1"/>
              </a:buClr>
              <a:buSzPts val="1600"/>
              <a:buNone/>
              <a:defRPr>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98000"/>
              </a:lnSpc>
              <a:spcBef>
                <a:spcPts val="900"/>
              </a:spcBef>
              <a:spcAft>
                <a:spcPts val="0"/>
              </a:spcAft>
              <a:buClr>
                <a:schemeClr val="lt1"/>
              </a:buClr>
              <a:buSzPts val="1400"/>
              <a:buNone/>
              <a:defRPr>
                <a:solidFill>
                  <a:schemeClr val="lt1"/>
                </a:solidFill>
              </a:defRPr>
            </a:lvl3pPr>
            <a:lvl4pPr marL="1828800" lvl="3" indent="-228600" algn="l" rtl="0">
              <a:lnSpc>
                <a:spcPct val="94000"/>
              </a:lnSpc>
              <a:spcBef>
                <a:spcPts val="900"/>
              </a:spcBef>
              <a:spcAft>
                <a:spcPts val="0"/>
              </a:spcAft>
              <a:buClr>
                <a:schemeClr val="lt1"/>
              </a:buClr>
              <a:buSzPts val="1200"/>
              <a:buNone/>
              <a:defRPr sz="1200">
                <a:solidFill>
                  <a:schemeClr val="lt1"/>
                </a:solidFill>
              </a:defRPr>
            </a:lvl4pPr>
            <a:lvl5pPr marL="2286000" lvl="4" indent="-228600" algn="l" rtl="0">
              <a:lnSpc>
                <a:spcPct val="107000"/>
              </a:lnSpc>
              <a:spcBef>
                <a:spcPts val="900"/>
              </a:spcBef>
              <a:spcAft>
                <a:spcPts val="0"/>
              </a:spcAft>
              <a:buSzPts val="1100"/>
              <a:buFont typeface="Arial"/>
              <a:buNone/>
              <a:defRPr sz="1100">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07" name="Google Shape;307;p39"/>
          <p:cNvSpPr txBox="1">
            <a:spLocks noGrp="1"/>
          </p:cNvSpPr>
          <p:nvPr>
            <p:ph type="title"/>
          </p:nvPr>
        </p:nvSpPr>
        <p:spPr>
          <a:xfrm>
            <a:off x="6077545" y="2062313"/>
            <a:ext cx="2684400" cy="13761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08" name="Google Shape;308;p39"/>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
        <p:nvSpPr>
          <p:cNvPr id="309" name="Google Shape;309;p39"/>
          <p:cNvSpPr txBox="1">
            <a:spLocks noGrp="1"/>
          </p:cNvSpPr>
          <p:nvPr>
            <p:ph type="ftr" idx="11"/>
          </p:nvPr>
        </p:nvSpPr>
        <p:spPr>
          <a:xfrm>
            <a:off x="6077545" y="4900586"/>
            <a:ext cx="24690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Image Right Blue">
  <p:cSld name="Image Right Blue">
    <p:spTree>
      <p:nvGrpSpPr>
        <p:cNvPr id="1" name="Shape 310"/>
        <p:cNvGrpSpPr/>
        <p:nvPr/>
      </p:nvGrpSpPr>
      <p:grpSpPr>
        <a:xfrm>
          <a:off x="0" y="0"/>
          <a:ext cx="0" cy="0"/>
          <a:chOff x="0" y="0"/>
          <a:chExt cx="0" cy="0"/>
        </a:xfrm>
      </p:grpSpPr>
      <p:sp>
        <p:nvSpPr>
          <p:cNvPr id="311" name="Google Shape;311;p40"/>
          <p:cNvSpPr/>
          <p:nvPr/>
        </p:nvSpPr>
        <p:spPr>
          <a:xfrm>
            <a:off x="0" y="0"/>
            <a:ext cx="34938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2" name="Google Shape;312;p40"/>
          <p:cNvSpPr/>
          <p:nvPr/>
        </p:nvSpPr>
        <p:spPr>
          <a:xfrm>
            <a:off x="3123449" y="0"/>
            <a:ext cx="370500" cy="5143500"/>
          </a:xfrm>
          <a:prstGeom prst="rect">
            <a:avLst/>
          </a:prstGeom>
          <a:gradFill>
            <a:gsLst>
              <a:gs pos="0">
                <a:srgbClr val="3253DC">
                  <a:alpha val="0"/>
                </a:srgbClr>
              </a:gs>
              <a:gs pos="75000">
                <a:srgbClr val="233DA8"/>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3" name="Google Shape;313;p40"/>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14" name="Google Shape;314;p40"/>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15" name="Google Shape;315;p40"/>
          <p:cNvSpPr txBox="1">
            <a:spLocks noGrp="1"/>
          </p:cNvSpPr>
          <p:nvPr>
            <p:ph type="title"/>
          </p:nvPr>
        </p:nvSpPr>
        <p:spPr>
          <a:xfrm>
            <a:off x="371475" y="2055644"/>
            <a:ext cx="26679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16" name="Google Shape;316;p40"/>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Image Right Light Blue">
  <p:cSld name="Image Right Light Blue">
    <p:spTree>
      <p:nvGrpSpPr>
        <p:cNvPr id="1" name="Shape 317"/>
        <p:cNvGrpSpPr/>
        <p:nvPr/>
      </p:nvGrpSpPr>
      <p:grpSpPr>
        <a:xfrm>
          <a:off x="0" y="0"/>
          <a:ext cx="0" cy="0"/>
          <a:chOff x="0" y="0"/>
          <a:chExt cx="0" cy="0"/>
        </a:xfrm>
      </p:grpSpPr>
      <p:sp>
        <p:nvSpPr>
          <p:cNvPr id="318" name="Google Shape;318;p41"/>
          <p:cNvSpPr/>
          <p:nvPr/>
        </p:nvSpPr>
        <p:spPr>
          <a:xfrm>
            <a:off x="0" y="0"/>
            <a:ext cx="34938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19" name="Google Shape;319;p41"/>
          <p:cNvSpPr/>
          <p:nvPr/>
        </p:nvSpPr>
        <p:spPr>
          <a:xfrm>
            <a:off x="3123449" y="0"/>
            <a:ext cx="370500" cy="5143500"/>
          </a:xfrm>
          <a:prstGeom prst="rect">
            <a:avLst/>
          </a:prstGeom>
          <a:gradFill>
            <a:gsLst>
              <a:gs pos="0">
                <a:srgbClr val="7BA0FF">
                  <a:alpha val="0"/>
                </a:srgbClr>
              </a:gs>
              <a:gs pos="75000">
                <a:srgbClr val="6383DE"/>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0" name="Google Shape;320;p41"/>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1" name="Google Shape;321;p41"/>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2" name="Google Shape;322;p41"/>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23" name="Google Shape;323;p41"/>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Image Right Green">
  <p:cSld name="Image Right Green">
    <p:spTree>
      <p:nvGrpSpPr>
        <p:cNvPr id="1" name="Shape 324"/>
        <p:cNvGrpSpPr/>
        <p:nvPr/>
      </p:nvGrpSpPr>
      <p:grpSpPr>
        <a:xfrm>
          <a:off x="0" y="0"/>
          <a:ext cx="0" cy="0"/>
          <a:chOff x="0" y="0"/>
          <a:chExt cx="0" cy="0"/>
        </a:xfrm>
      </p:grpSpPr>
      <p:sp>
        <p:nvSpPr>
          <p:cNvPr id="325" name="Google Shape;325;p42"/>
          <p:cNvSpPr/>
          <p:nvPr/>
        </p:nvSpPr>
        <p:spPr>
          <a:xfrm>
            <a:off x="0" y="0"/>
            <a:ext cx="34938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6" name="Google Shape;326;p42"/>
          <p:cNvSpPr/>
          <p:nvPr/>
        </p:nvSpPr>
        <p:spPr>
          <a:xfrm>
            <a:off x="3123449" y="0"/>
            <a:ext cx="370500" cy="5143500"/>
          </a:xfrm>
          <a:prstGeom prst="rect">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27" name="Google Shape;327;p42"/>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28" name="Google Shape;328;p42"/>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29" name="Google Shape;329;p42"/>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0" name="Google Shape;330;p42"/>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1">
  <p:cSld name="Title and Content_1">
    <p:spTree>
      <p:nvGrpSpPr>
        <p:cNvPr id="1" name="Shape 81"/>
        <p:cNvGrpSpPr/>
        <p:nvPr/>
      </p:nvGrpSpPr>
      <p:grpSpPr>
        <a:xfrm>
          <a:off x="0" y="0"/>
          <a:ext cx="0" cy="0"/>
          <a:chOff x="0" y="0"/>
          <a:chExt cx="0" cy="0"/>
        </a:xfrm>
      </p:grpSpPr>
      <p:sp>
        <p:nvSpPr>
          <p:cNvPr id="82" name="Google Shape;82;p16"/>
          <p:cNvSpPr txBox="1">
            <a:spLocks noGrp="1"/>
          </p:cNvSpPr>
          <p:nvPr>
            <p:ph type="title"/>
          </p:nvPr>
        </p:nvSpPr>
        <p:spPr>
          <a:xfrm>
            <a:off x="372674" y="364207"/>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3" name="Google Shape;83;p16"/>
          <p:cNvSpPr txBox="1">
            <a:spLocks noGrp="1"/>
          </p:cNvSpPr>
          <p:nvPr>
            <p:ph type="body" idx="1"/>
          </p:nvPr>
        </p:nvSpPr>
        <p:spPr>
          <a:xfrm>
            <a:off x="371475" y="892200"/>
            <a:ext cx="8392800" cy="38670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84" name="Google Shape;84;p16"/>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Image Right Gray">
  <p:cSld name="Image Right Gray">
    <p:spTree>
      <p:nvGrpSpPr>
        <p:cNvPr id="1" name="Shape 331"/>
        <p:cNvGrpSpPr/>
        <p:nvPr/>
      </p:nvGrpSpPr>
      <p:grpSpPr>
        <a:xfrm>
          <a:off x="0" y="0"/>
          <a:ext cx="0" cy="0"/>
          <a:chOff x="0" y="0"/>
          <a:chExt cx="0" cy="0"/>
        </a:xfrm>
      </p:grpSpPr>
      <p:sp>
        <p:nvSpPr>
          <p:cNvPr id="332" name="Google Shape;332;p43"/>
          <p:cNvSpPr/>
          <p:nvPr/>
        </p:nvSpPr>
        <p:spPr>
          <a:xfrm>
            <a:off x="0" y="0"/>
            <a:ext cx="34938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3" name="Google Shape;333;p43"/>
          <p:cNvSpPr/>
          <p:nvPr/>
        </p:nvSpPr>
        <p:spPr>
          <a:xfrm>
            <a:off x="3123449" y="0"/>
            <a:ext cx="370500" cy="5143500"/>
          </a:xfrm>
          <a:prstGeom prst="rect">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34" name="Google Shape;334;p43"/>
          <p:cNvSpPr>
            <a:spLocks noGrp="1"/>
          </p:cNvSpPr>
          <p:nvPr>
            <p:ph type="pic" idx="2"/>
          </p:nvPr>
        </p:nvSpPr>
        <p:spPr>
          <a:xfrm>
            <a:off x="3493780" y="0"/>
            <a:ext cx="5650200" cy="5143500"/>
          </a:xfrm>
          <a:prstGeom prst="rect">
            <a:avLst/>
          </a:prstGeom>
          <a:noFill/>
          <a:ln>
            <a:noFill/>
          </a:ln>
        </p:spPr>
        <p:txBody>
          <a:bodyPr spcFirstLastPara="1" wrap="square" lIns="0" tIns="0" rIns="0" bIns="0" anchor="ctr" anchorCtr="0"/>
          <a:lstStyle>
            <a:lvl1pPr marR="0" lvl="0" algn="ctr" rtl="0">
              <a:lnSpc>
                <a:spcPct val="107000"/>
              </a:lnSpc>
              <a:spcBef>
                <a:spcPts val="900"/>
              </a:spcBef>
              <a:spcAft>
                <a:spcPts val="0"/>
              </a:spcAft>
              <a:buClr>
                <a:srgbClr val="3253DC"/>
              </a:buClr>
              <a:buSzPts val="1600"/>
              <a:buFont typeface="Arial"/>
              <a:buNone/>
              <a:defRPr sz="1600" b="0" i="0" u="none" strike="noStrike" cap="none">
                <a:solidFill>
                  <a:srgbClr val="262626"/>
                </a:solidFill>
                <a:latin typeface="Helvetica Neue"/>
                <a:ea typeface="Helvetica Neue"/>
                <a:cs typeface="Helvetica Neue"/>
                <a:sym typeface="Helvetica Neue"/>
              </a:defRPr>
            </a:lvl1pPr>
            <a:lvl2pPr marR="0" lvl="1"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R="0" lvl="4"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R="0" lvl="5"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R="0" lvl="6"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R="0" lvl="7"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R="0" lvl="8"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335" name="Google Shape;335;p43"/>
          <p:cNvSpPr txBox="1">
            <a:spLocks noGrp="1"/>
          </p:cNvSpPr>
          <p:nvPr>
            <p:ph type="body" idx="1"/>
          </p:nvPr>
        </p:nvSpPr>
        <p:spPr>
          <a:xfrm>
            <a:off x="371475" y="3557588"/>
            <a:ext cx="2667000" cy="1205700"/>
          </a:xfrm>
          <a:prstGeom prst="rect">
            <a:avLst/>
          </a:prstGeom>
          <a:noFill/>
          <a:ln>
            <a:noFill/>
          </a:ln>
        </p:spPr>
        <p:txBody>
          <a:bodyPr spcFirstLastPara="1" wrap="square" lIns="0" tIns="0" rIns="0" bIns="0" anchor="t" anchorCtr="0"/>
          <a:lstStyle>
            <a:lvl1pPr marL="457200" lvl="0" indent="-228600" algn="l" rtl="0">
              <a:lnSpc>
                <a:spcPct val="110000"/>
              </a:lnSpc>
              <a:spcBef>
                <a:spcPts val="900"/>
              </a:spcBef>
              <a:spcAft>
                <a:spcPts val="0"/>
              </a:spcAft>
              <a:buClr>
                <a:schemeClr val="lt1"/>
              </a:buClr>
              <a:buSzPts val="1200"/>
              <a:buNone/>
              <a:defRPr sz="1200">
                <a:solidFill>
                  <a:schemeClr val="lt1"/>
                </a:solidFill>
              </a:defRPr>
            </a:lvl1pPr>
            <a:lvl2pPr marL="914400" lvl="1" indent="-228600" algn="l" rtl="0">
              <a:lnSpc>
                <a:spcPct val="107000"/>
              </a:lnSpc>
              <a:spcBef>
                <a:spcPts val="0"/>
              </a:spcBef>
              <a:spcAft>
                <a:spcPts val="0"/>
              </a:spcAft>
              <a:buClr>
                <a:schemeClr val="lt1"/>
              </a:buClr>
              <a:buSzPts val="1600"/>
              <a:buNone/>
              <a:defRPr>
                <a:solidFill>
                  <a:schemeClr val="lt1"/>
                </a:solidFill>
              </a:defRPr>
            </a:lvl2pPr>
            <a:lvl3pPr marL="1371600" lvl="2" indent="-228600" algn="l" rtl="0">
              <a:lnSpc>
                <a:spcPct val="100000"/>
              </a:lnSpc>
              <a:spcBef>
                <a:spcPts val="0"/>
              </a:spcBef>
              <a:spcAft>
                <a:spcPts val="0"/>
              </a:spcAft>
              <a:buClr>
                <a:schemeClr val="lt1"/>
              </a:buClr>
              <a:buSzPts val="1400"/>
              <a:buNone/>
              <a:defRPr>
                <a:solidFill>
                  <a:schemeClr val="lt1"/>
                </a:solidFill>
              </a:defRPr>
            </a:lvl3pPr>
            <a:lvl4pPr marL="1828800" lvl="3" indent="-228600" algn="l" rtl="0">
              <a:lnSpc>
                <a:spcPct val="100000"/>
              </a:lnSpc>
              <a:spcBef>
                <a:spcPts val="0"/>
              </a:spcBef>
              <a:spcAft>
                <a:spcPts val="0"/>
              </a:spcAft>
              <a:buClr>
                <a:schemeClr val="lt1"/>
              </a:buClr>
              <a:buSzPts val="1400"/>
              <a:buNone/>
              <a:defRPr>
                <a:solidFill>
                  <a:schemeClr val="lt1"/>
                </a:solidFill>
              </a:defRPr>
            </a:lvl4pPr>
            <a:lvl5pPr marL="2286000" lvl="4" indent="-228600" algn="l" rtl="0">
              <a:lnSpc>
                <a:spcPct val="98000"/>
              </a:lnSpc>
              <a:spcBef>
                <a:spcPts val="1400"/>
              </a:spcBef>
              <a:spcAft>
                <a:spcPts val="0"/>
              </a:spcAft>
              <a:buSzPts val="2100"/>
              <a:buFont typeface="Arial"/>
              <a:buNone/>
              <a:defRPr>
                <a:solidFill>
                  <a:schemeClr val="lt1"/>
                </a:solidFill>
              </a:defRPr>
            </a:lvl5pPr>
            <a:lvl6pPr marL="2743200" lvl="5" indent="-228600" algn="l" rtl="0">
              <a:lnSpc>
                <a:spcPct val="94000"/>
              </a:lnSpc>
              <a:spcBef>
                <a:spcPts val="0"/>
              </a:spcBef>
              <a:spcAft>
                <a:spcPts val="0"/>
              </a:spcAft>
              <a:buClr>
                <a:schemeClr val="lt1"/>
              </a:buClr>
              <a:buSzPts val="1800"/>
              <a:buNone/>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36" name="Google Shape;336;p43"/>
          <p:cNvSpPr txBox="1">
            <a:spLocks noGrp="1"/>
          </p:cNvSpPr>
          <p:nvPr>
            <p:ph type="title"/>
          </p:nvPr>
        </p:nvSpPr>
        <p:spPr>
          <a:xfrm>
            <a:off x="371475" y="2055644"/>
            <a:ext cx="2667000" cy="1383000"/>
          </a:xfrm>
          <a:prstGeom prst="rect">
            <a:avLst/>
          </a:prstGeom>
          <a:noFill/>
          <a:ln>
            <a:noFill/>
          </a:ln>
        </p:spPr>
        <p:txBody>
          <a:bodyPr spcFirstLastPara="1" wrap="square" lIns="0" tIns="0" rIns="0" bIns="0" anchor="b" anchorCtr="0"/>
          <a:lstStyle>
            <a:lvl1pPr lvl="0" algn="l" rtl="0">
              <a:lnSpc>
                <a:spcPct val="88000"/>
              </a:lnSpc>
              <a:spcBef>
                <a:spcPts val="0"/>
              </a:spcBef>
              <a:spcAft>
                <a:spcPts val="0"/>
              </a:spcAft>
              <a:buClr>
                <a:schemeClr val="lt1"/>
              </a:buClr>
              <a:buSzPts val="2600"/>
              <a:buFont typeface="Helvetica Neue"/>
              <a:buNone/>
              <a:defRPr sz="26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37" name="Google Shape;337;p43"/>
          <p:cNvSpPr txBox="1">
            <a:spLocks noGrp="1"/>
          </p:cNvSpPr>
          <p:nvPr>
            <p:ph type="ftr" idx="11"/>
          </p:nvPr>
        </p:nvSpPr>
        <p:spPr>
          <a:xfrm>
            <a:off x="371475" y="4900586"/>
            <a:ext cx="26679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utaway 1/4 Left Blue">
  <p:cSld name="Cutaway 1/4 Left Blue">
    <p:spTree>
      <p:nvGrpSpPr>
        <p:cNvPr id="1" name="Shape 338"/>
        <p:cNvGrpSpPr/>
        <p:nvPr/>
      </p:nvGrpSpPr>
      <p:grpSpPr>
        <a:xfrm>
          <a:off x="0" y="0"/>
          <a:ext cx="0" cy="0"/>
          <a:chOff x="0" y="0"/>
          <a:chExt cx="0" cy="0"/>
        </a:xfrm>
      </p:grpSpPr>
      <p:sp>
        <p:nvSpPr>
          <p:cNvPr id="339" name="Google Shape;339;p44"/>
          <p:cNvSpPr/>
          <p:nvPr/>
        </p:nvSpPr>
        <p:spPr>
          <a:xfrm>
            <a:off x="1" y="0"/>
            <a:ext cx="2779500" cy="5143500"/>
          </a:xfrm>
          <a:prstGeom prst="rect">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0" name="Google Shape;340;p44"/>
          <p:cNvSpPr/>
          <p:nvPr/>
        </p:nvSpPr>
        <p:spPr>
          <a:xfrm rot="10800000" flipH="1">
            <a:off x="2369800" y="-4"/>
            <a:ext cx="409800" cy="5143500"/>
          </a:xfrm>
          <a:prstGeom prst="round1Rect">
            <a:avLst>
              <a:gd name="adj" fmla="val 0"/>
            </a:avLst>
          </a:prstGeom>
          <a:gradFill>
            <a:gsLst>
              <a:gs pos="0">
                <a:srgbClr val="2649DA">
                  <a:alpha val="0"/>
                </a:srgbClr>
              </a:gs>
              <a:gs pos="75000">
                <a:srgbClr val="2540B3"/>
              </a:gs>
              <a:gs pos="100000">
                <a:srgbClr val="132673"/>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1" name="Google Shape;341;p44"/>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2" name="Google Shape;342;p44"/>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43" name="Google Shape;343;p44"/>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44" name="Google Shape;344;p44"/>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utaway 1/4 Left Light Blue">
  <p:cSld name="Cutaway 1/4 Left Light Blue">
    <p:spTree>
      <p:nvGrpSpPr>
        <p:cNvPr id="1" name="Shape 345"/>
        <p:cNvGrpSpPr/>
        <p:nvPr/>
      </p:nvGrpSpPr>
      <p:grpSpPr>
        <a:xfrm>
          <a:off x="0" y="0"/>
          <a:ext cx="0" cy="0"/>
          <a:chOff x="0" y="0"/>
          <a:chExt cx="0" cy="0"/>
        </a:xfrm>
      </p:grpSpPr>
      <p:sp>
        <p:nvSpPr>
          <p:cNvPr id="346" name="Google Shape;346;p45"/>
          <p:cNvSpPr/>
          <p:nvPr/>
        </p:nvSpPr>
        <p:spPr>
          <a:xfrm>
            <a:off x="1" y="0"/>
            <a:ext cx="2779500" cy="5143500"/>
          </a:xfrm>
          <a:prstGeom prst="rect">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7" name="Google Shape;347;p45"/>
          <p:cNvSpPr/>
          <p:nvPr/>
        </p:nvSpPr>
        <p:spPr>
          <a:xfrm rot="10800000" flipH="1">
            <a:off x="2369800" y="-4"/>
            <a:ext cx="409800" cy="5143500"/>
          </a:xfrm>
          <a:prstGeom prst="round1Rect">
            <a:avLst>
              <a:gd name="adj" fmla="val 0"/>
            </a:avLst>
          </a:prstGeom>
          <a:gradFill>
            <a:gsLst>
              <a:gs pos="0">
                <a:schemeClr val="accent2"/>
              </a:gs>
              <a:gs pos="100000">
                <a:srgbClr val="4865BD"/>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48" name="Google Shape;348;p45"/>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49" name="Google Shape;349;p45"/>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0" name="Google Shape;350;p45"/>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1" name="Google Shape;351;p45"/>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utaway 1/4 Left Green">
  <p:cSld name="Cutaway 1/4 Left Green">
    <p:spTree>
      <p:nvGrpSpPr>
        <p:cNvPr id="1" name="Shape 352"/>
        <p:cNvGrpSpPr/>
        <p:nvPr/>
      </p:nvGrpSpPr>
      <p:grpSpPr>
        <a:xfrm>
          <a:off x="0" y="0"/>
          <a:ext cx="0" cy="0"/>
          <a:chOff x="0" y="0"/>
          <a:chExt cx="0" cy="0"/>
        </a:xfrm>
      </p:grpSpPr>
      <p:sp>
        <p:nvSpPr>
          <p:cNvPr id="353" name="Google Shape;353;p46"/>
          <p:cNvSpPr/>
          <p:nvPr/>
        </p:nvSpPr>
        <p:spPr>
          <a:xfrm>
            <a:off x="1" y="0"/>
            <a:ext cx="2779500" cy="5143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4" name="Google Shape;354;p46"/>
          <p:cNvSpPr/>
          <p:nvPr/>
        </p:nvSpPr>
        <p:spPr>
          <a:xfrm rot="10800000" flipH="1">
            <a:off x="2369800" y="-4"/>
            <a:ext cx="409800" cy="5143500"/>
          </a:xfrm>
          <a:prstGeom prst="round1Rect">
            <a:avLst>
              <a:gd name="adj" fmla="val 0"/>
            </a:avLst>
          </a:prstGeom>
          <a:gradFill>
            <a:gsLst>
              <a:gs pos="0">
                <a:schemeClr val="accent3"/>
              </a:gs>
              <a:gs pos="100000">
                <a:srgbClr val="44826E"/>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55" name="Google Shape;355;p46"/>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56" name="Google Shape;356;p46"/>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57" name="Google Shape;357;p46"/>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58" name="Google Shape;358;p46"/>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utaway 1/4 Left Gray">
  <p:cSld name="Cutaway 1/4 Left Gray">
    <p:spTree>
      <p:nvGrpSpPr>
        <p:cNvPr id="1" name="Shape 359"/>
        <p:cNvGrpSpPr/>
        <p:nvPr/>
      </p:nvGrpSpPr>
      <p:grpSpPr>
        <a:xfrm>
          <a:off x="0" y="0"/>
          <a:ext cx="0" cy="0"/>
          <a:chOff x="0" y="0"/>
          <a:chExt cx="0" cy="0"/>
        </a:xfrm>
      </p:grpSpPr>
      <p:sp>
        <p:nvSpPr>
          <p:cNvPr id="360" name="Google Shape;360;p47"/>
          <p:cNvSpPr/>
          <p:nvPr/>
        </p:nvSpPr>
        <p:spPr>
          <a:xfrm>
            <a:off x="1" y="0"/>
            <a:ext cx="2779500" cy="5143500"/>
          </a:xfrm>
          <a:prstGeom prst="rect">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1" name="Google Shape;361;p47"/>
          <p:cNvSpPr/>
          <p:nvPr/>
        </p:nvSpPr>
        <p:spPr>
          <a:xfrm rot="10800000" flipH="1">
            <a:off x="2369800" y="-4"/>
            <a:ext cx="409800" cy="5143500"/>
          </a:xfrm>
          <a:prstGeom prst="round1Rect">
            <a:avLst>
              <a:gd name="adj" fmla="val 0"/>
            </a:avLst>
          </a:prstGeom>
          <a:gradFill>
            <a:gsLst>
              <a:gs pos="0">
                <a:schemeClr val="accent5"/>
              </a:gs>
              <a:gs pos="100000">
                <a:srgbClr val="2C3646"/>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1">
              <a:solidFill>
                <a:srgbClr val="FFFFFF"/>
              </a:solidFill>
              <a:latin typeface="Helvetica Neue"/>
              <a:ea typeface="Helvetica Neue"/>
              <a:cs typeface="Helvetica Neue"/>
              <a:sym typeface="Helvetica Neue"/>
            </a:endParaRPr>
          </a:p>
        </p:txBody>
      </p:sp>
      <p:sp>
        <p:nvSpPr>
          <p:cNvPr id="362" name="Google Shape;362;p47"/>
          <p:cNvSpPr txBox="1">
            <a:spLocks noGrp="1"/>
          </p:cNvSpPr>
          <p:nvPr>
            <p:ph type="body" idx="1"/>
          </p:nvPr>
        </p:nvSpPr>
        <p:spPr>
          <a:xfrm>
            <a:off x="370285" y="2005013"/>
            <a:ext cx="1955100" cy="2759700"/>
          </a:xfrm>
          <a:prstGeom prst="rect">
            <a:avLst/>
          </a:prstGeom>
          <a:noFill/>
          <a:ln>
            <a:noFill/>
          </a:ln>
        </p:spPr>
        <p:txBody>
          <a:bodyPr spcFirstLastPara="1" wrap="square" lIns="0" tIns="0" rIns="0" bIns="0" anchor="t" anchorCtr="0"/>
          <a:lstStyle>
            <a:lvl1pPr marL="457200" lvl="0" indent="-330200" algn="l" rtl="0">
              <a:lnSpc>
                <a:spcPct val="107000"/>
              </a:lnSpc>
              <a:spcBef>
                <a:spcPts val="900"/>
              </a:spcBef>
              <a:spcAft>
                <a:spcPts val="0"/>
              </a:spcAft>
              <a:buClr>
                <a:schemeClr val="lt1"/>
              </a:buClr>
              <a:buSzPts val="1600"/>
              <a:buChar char="•"/>
              <a:defRPr>
                <a:solidFill>
                  <a:schemeClr val="lt1"/>
                </a:solidFill>
              </a:defRPr>
            </a:lvl1pPr>
            <a:lvl2pPr marL="914400" lvl="1" indent="-330200" algn="l" rtl="0">
              <a:lnSpc>
                <a:spcPct val="107000"/>
              </a:lnSpc>
              <a:spcBef>
                <a:spcPts val="0"/>
              </a:spcBef>
              <a:spcAft>
                <a:spcPts val="0"/>
              </a:spcAft>
              <a:buClr>
                <a:schemeClr val="lt1"/>
              </a:buClr>
              <a:buSzPts val="1600"/>
              <a:buChar char="◦"/>
              <a:defRPr>
                <a:solidFill>
                  <a:schemeClr val="lt1"/>
                </a:solidFill>
              </a:defRPr>
            </a:lvl2pPr>
            <a:lvl3pPr marL="1371600" lvl="2" indent="-317500" algn="l" rtl="0">
              <a:lnSpc>
                <a:spcPct val="100000"/>
              </a:lnSpc>
              <a:spcBef>
                <a:spcPts val="0"/>
              </a:spcBef>
              <a:spcAft>
                <a:spcPts val="0"/>
              </a:spcAft>
              <a:buClr>
                <a:schemeClr val="lt1"/>
              </a:buClr>
              <a:buSzPts val="1400"/>
              <a:buChar char="•"/>
              <a:defRPr>
                <a:solidFill>
                  <a:schemeClr val="lt1"/>
                </a:solidFill>
              </a:defRPr>
            </a:lvl3pPr>
            <a:lvl4pPr marL="1828800" lvl="3" indent="-317500" algn="l" rtl="0">
              <a:lnSpc>
                <a:spcPct val="100000"/>
              </a:lnSpc>
              <a:spcBef>
                <a:spcPts val="0"/>
              </a:spcBef>
              <a:spcAft>
                <a:spcPts val="0"/>
              </a:spcAft>
              <a:buClr>
                <a:schemeClr val="lt1"/>
              </a:buClr>
              <a:buSzPts val="1400"/>
              <a:buChar char="◦"/>
              <a:defRPr>
                <a:solidFill>
                  <a:schemeClr val="lt1"/>
                </a:solidFill>
              </a:defRPr>
            </a:lvl4pPr>
            <a:lvl5pPr marL="2286000" lvl="4" indent="-228600" algn="l" rtl="0">
              <a:lnSpc>
                <a:spcPct val="98000"/>
              </a:lnSpc>
              <a:spcBef>
                <a:spcPts val="1400"/>
              </a:spcBef>
              <a:spcAft>
                <a:spcPts val="0"/>
              </a:spcAft>
              <a:buSzPts val="2100"/>
              <a:buNone/>
              <a:defRPr>
                <a:solidFill>
                  <a:schemeClr val="lt1"/>
                </a:solidFill>
              </a:defRPr>
            </a:lvl5pPr>
            <a:lvl6pPr marL="2743200" lvl="5" indent="-342900" algn="l" rtl="0">
              <a:lnSpc>
                <a:spcPct val="94000"/>
              </a:lnSpc>
              <a:spcBef>
                <a:spcPts val="0"/>
              </a:spcBef>
              <a:spcAft>
                <a:spcPts val="0"/>
              </a:spcAft>
              <a:buClr>
                <a:schemeClr val="lt1"/>
              </a:buClr>
              <a:buSzPts val="1800"/>
              <a:buChar char="​"/>
              <a:defRPr>
                <a:solidFill>
                  <a:schemeClr val="lt1"/>
                </a:solidFill>
              </a:defRPr>
            </a:lvl6pPr>
            <a:lvl7pPr marL="3200400" lvl="6" indent="-330200" algn="l" rtl="0">
              <a:lnSpc>
                <a:spcPct val="107000"/>
              </a:lnSpc>
              <a:spcBef>
                <a:spcPts val="900"/>
              </a:spcBef>
              <a:spcAft>
                <a:spcPts val="0"/>
              </a:spcAft>
              <a:buClr>
                <a:schemeClr val="lt1"/>
              </a:buClr>
              <a:buSzPts val="1600"/>
              <a:buChar char="​"/>
              <a:defRPr>
                <a:solidFill>
                  <a:schemeClr val="lt1"/>
                </a:solidFill>
              </a:defRPr>
            </a:lvl7pPr>
            <a:lvl8pPr marL="3657600" lvl="7" indent="-488950" algn="l" rtl="0">
              <a:lnSpc>
                <a:spcPct val="86000"/>
              </a:lnSpc>
              <a:spcBef>
                <a:spcPts val="1400"/>
              </a:spcBef>
              <a:spcAft>
                <a:spcPts val="0"/>
              </a:spcAft>
              <a:buClr>
                <a:schemeClr val="lt1"/>
              </a:buClr>
              <a:buSzPts val="4100"/>
              <a:buChar char="​"/>
              <a:defRPr>
                <a:solidFill>
                  <a:schemeClr val="lt1"/>
                </a:solidFill>
              </a:defRPr>
            </a:lvl8pPr>
            <a:lvl9pPr marL="4114800" lvl="8" indent="-552450" algn="l" rtl="0">
              <a:lnSpc>
                <a:spcPct val="84000"/>
              </a:lnSpc>
              <a:spcBef>
                <a:spcPts val="1400"/>
              </a:spcBef>
              <a:spcAft>
                <a:spcPts val="0"/>
              </a:spcAft>
              <a:buClr>
                <a:schemeClr val="lt1"/>
              </a:buClr>
              <a:buSzPts val="5100"/>
              <a:buChar char="​"/>
              <a:defRPr>
                <a:solidFill>
                  <a:schemeClr val="lt1"/>
                </a:solidFill>
              </a:defRPr>
            </a:lvl9pPr>
          </a:lstStyle>
          <a:p>
            <a:endParaRPr/>
          </a:p>
        </p:txBody>
      </p:sp>
      <p:sp>
        <p:nvSpPr>
          <p:cNvPr id="363" name="Google Shape;363;p47"/>
          <p:cNvSpPr txBox="1">
            <a:spLocks noGrp="1"/>
          </p:cNvSpPr>
          <p:nvPr>
            <p:ph type="title"/>
          </p:nvPr>
        </p:nvSpPr>
        <p:spPr>
          <a:xfrm>
            <a:off x="371475" y="378409"/>
            <a:ext cx="1953900" cy="975900"/>
          </a:xfrm>
          <a:prstGeom prst="rect">
            <a:avLst/>
          </a:prstGeom>
          <a:noFill/>
          <a:ln>
            <a:noFill/>
          </a:ln>
        </p:spPr>
        <p:txBody>
          <a:bodyPr spcFirstLastPara="1" wrap="square" lIns="0" tIns="0" rIns="0" bIns="0" anchor="b" anchorCtr="0"/>
          <a:lstStyle>
            <a:lvl1pPr lvl="0" algn="l" rtl="0">
              <a:lnSpc>
                <a:spcPct val="89000"/>
              </a:lnSpc>
              <a:spcBef>
                <a:spcPts val="0"/>
              </a:spcBef>
              <a:spcAft>
                <a:spcPts val="0"/>
              </a:spcAft>
              <a:buClr>
                <a:schemeClr val="lt1"/>
              </a:buClr>
              <a:buSzPts val="2100"/>
              <a:buFont typeface="Helvetica Neue"/>
              <a:buNone/>
              <a:defRPr sz="21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64" name="Google Shape;364;p47"/>
          <p:cNvSpPr txBox="1">
            <a:spLocks noGrp="1"/>
          </p:cNvSpPr>
          <p:nvPr>
            <p:ph type="subTitle" idx="2"/>
          </p:nvPr>
        </p:nvSpPr>
        <p:spPr>
          <a:xfrm>
            <a:off x="371475" y="1401961"/>
            <a:ext cx="1955700" cy="1446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200"/>
              <a:buNone/>
              <a:defRPr sz="12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365" name="Google Shape;365;p47"/>
          <p:cNvSpPr txBox="1">
            <a:spLocks noGrp="1"/>
          </p:cNvSpPr>
          <p:nvPr>
            <p:ph type="ftr" idx="11"/>
          </p:nvPr>
        </p:nvSpPr>
        <p:spPr>
          <a:xfrm>
            <a:off x="371475" y="4900586"/>
            <a:ext cx="19545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chemeClr val="l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gue Blue">
  <p:cSld name="Segue Blue">
    <p:spTree>
      <p:nvGrpSpPr>
        <p:cNvPr id="1" name="Shape 366"/>
        <p:cNvGrpSpPr/>
        <p:nvPr/>
      </p:nvGrpSpPr>
      <p:grpSpPr>
        <a:xfrm>
          <a:off x="0" y="0"/>
          <a:ext cx="0" cy="0"/>
          <a:chOff x="0" y="0"/>
          <a:chExt cx="0" cy="0"/>
        </a:xfrm>
      </p:grpSpPr>
      <p:grpSp>
        <p:nvGrpSpPr>
          <p:cNvPr id="367" name="Google Shape;367;p48"/>
          <p:cNvGrpSpPr/>
          <p:nvPr/>
        </p:nvGrpSpPr>
        <p:grpSpPr>
          <a:xfrm>
            <a:off x="0" y="-79"/>
            <a:ext cx="4587300" cy="4518000"/>
            <a:chOff x="0" y="-106"/>
            <a:chExt cx="6116400" cy="6024000"/>
          </a:xfrm>
        </p:grpSpPr>
        <p:sp>
          <p:nvSpPr>
            <p:cNvPr id="368" name="Google Shape;368;p48"/>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69" name="Google Shape;369;p48"/>
            <p:cNvSpPr/>
            <p:nvPr/>
          </p:nvSpPr>
          <p:spPr>
            <a:xfrm rot="10800000" flipH="1">
              <a:off x="0" y="-60"/>
              <a:ext cx="6116400" cy="5917500"/>
            </a:xfrm>
            <a:prstGeom prst="round1Rect">
              <a:avLst>
                <a:gd name="adj" fmla="val 3163"/>
              </a:avLst>
            </a:prstGeom>
            <a:gradFill>
              <a:gsLst>
                <a:gs pos="0">
                  <a:schemeClr val="accent1"/>
                </a:gs>
                <a:gs pos="99000">
                  <a:srgbClr val="0034BD"/>
                </a:gs>
                <a:gs pos="100000">
                  <a:srgbClr val="0034BD"/>
                </a:gs>
              </a:gsLst>
              <a:lin ang="18000042"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0" name="Google Shape;370;p48"/>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1">
                <a:solidFill>
                  <a:srgbClr val="FFFFFF"/>
                </a:solidFill>
                <a:latin typeface="Helvetica Neue"/>
                <a:ea typeface="Helvetica Neue"/>
                <a:cs typeface="Helvetica Neue"/>
                <a:sym typeface="Helvetica Neue"/>
              </a:endParaRPr>
            </a:p>
          </p:txBody>
        </p:sp>
      </p:grpSp>
      <p:sp>
        <p:nvSpPr>
          <p:cNvPr id="371" name="Google Shape;371;p48"/>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72" name="Google Shape;372;p48"/>
          <p:cNvGrpSpPr/>
          <p:nvPr/>
        </p:nvGrpSpPr>
        <p:grpSpPr>
          <a:xfrm>
            <a:off x="4881827" y="743333"/>
            <a:ext cx="3655315" cy="3655315"/>
            <a:chOff x="2253530" y="4154873"/>
            <a:chExt cx="2342400" cy="2342400"/>
          </a:xfrm>
        </p:grpSpPr>
        <p:sp>
          <p:nvSpPr>
            <p:cNvPr id="373" name="Google Shape;373;p48"/>
            <p:cNvSpPr/>
            <p:nvPr/>
          </p:nvSpPr>
          <p:spPr>
            <a:xfrm>
              <a:off x="2253530" y="4154873"/>
              <a:ext cx="2342400" cy="2342400"/>
            </a:xfrm>
            <a:prstGeom prst="ellipse">
              <a:avLst/>
            </a:prstGeom>
            <a:gradFill>
              <a:gsLst>
                <a:gs pos="0">
                  <a:schemeClr val="accent1"/>
                </a:gs>
                <a:gs pos="37000">
                  <a:schemeClr val="accent1"/>
                </a:gs>
                <a:gs pos="100000">
                  <a:srgbClr val="1D39AC"/>
                </a:gs>
              </a:gsLst>
              <a:lin ang="10800025"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74" name="Google Shape;374;p48"/>
            <p:cNvSpPr/>
            <p:nvPr/>
          </p:nvSpPr>
          <p:spPr>
            <a:xfrm>
              <a:off x="2547266" y="4448609"/>
              <a:ext cx="1755000" cy="1755000"/>
            </a:xfrm>
            <a:prstGeom prst="ellipse">
              <a:avLst/>
            </a:prstGeom>
            <a:gradFill>
              <a:gsLst>
                <a:gs pos="0">
                  <a:srgbClr val="8EAEFF"/>
                </a:gs>
                <a:gs pos="100000">
                  <a:schemeClr val="accent2"/>
                </a:gs>
              </a:gsLst>
              <a:lin ang="10800025" scaled="0"/>
            </a:gradFill>
            <a:ln>
              <a:noFill/>
            </a:ln>
            <a:effectLst>
              <a:outerShdw blurRad="647700" dist="355600" dir="10800000" algn="t" rotWithShape="0">
                <a:srgbClr val="000000">
                  <a:alpha val="2667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75" name="Google Shape;375;p48"/>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gue Green">
  <p:cSld name="Segue Green">
    <p:spTree>
      <p:nvGrpSpPr>
        <p:cNvPr id="1" name="Shape 376"/>
        <p:cNvGrpSpPr/>
        <p:nvPr/>
      </p:nvGrpSpPr>
      <p:grpSpPr>
        <a:xfrm>
          <a:off x="0" y="0"/>
          <a:ext cx="0" cy="0"/>
          <a:chOff x="0" y="0"/>
          <a:chExt cx="0" cy="0"/>
        </a:xfrm>
      </p:grpSpPr>
      <p:grpSp>
        <p:nvGrpSpPr>
          <p:cNvPr id="377" name="Google Shape;377;p49"/>
          <p:cNvGrpSpPr/>
          <p:nvPr/>
        </p:nvGrpSpPr>
        <p:grpSpPr>
          <a:xfrm>
            <a:off x="0" y="-139782"/>
            <a:ext cx="4587300" cy="4657757"/>
            <a:chOff x="0" y="-106"/>
            <a:chExt cx="6116400" cy="6024000"/>
          </a:xfrm>
        </p:grpSpPr>
        <p:sp>
          <p:nvSpPr>
            <p:cNvPr id="378" name="Google Shape;378;p49"/>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79" name="Google Shape;379;p49"/>
            <p:cNvSpPr/>
            <p:nvPr/>
          </p:nvSpPr>
          <p:spPr>
            <a:xfrm rot="10800000" flipH="1">
              <a:off x="0" y="-60"/>
              <a:ext cx="6116400" cy="5917500"/>
            </a:xfrm>
            <a:prstGeom prst="round1Rect">
              <a:avLst>
                <a:gd name="adj" fmla="val 3425"/>
              </a:avLst>
            </a:prstGeom>
            <a:gradFill>
              <a:gsLst>
                <a:gs pos="0">
                  <a:schemeClr val="accent3"/>
                </a:gs>
                <a:gs pos="15000">
                  <a:schemeClr val="accent3"/>
                </a:gs>
                <a:gs pos="100000">
                  <a:srgbClr val="4F9781"/>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0" name="Google Shape;380;p49"/>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81" name="Google Shape;381;p49"/>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82" name="Google Shape;382;p49"/>
          <p:cNvGrpSpPr/>
          <p:nvPr/>
        </p:nvGrpSpPr>
        <p:grpSpPr>
          <a:xfrm>
            <a:off x="4881827" y="743333"/>
            <a:ext cx="3655315" cy="3655315"/>
            <a:chOff x="2253530" y="4154873"/>
            <a:chExt cx="2342400" cy="2342400"/>
          </a:xfrm>
        </p:grpSpPr>
        <p:sp>
          <p:nvSpPr>
            <p:cNvPr id="383" name="Google Shape;383;p49"/>
            <p:cNvSpPr/>
            <p:nvPr/>
          </p:nvSpPr>
          <p:spPr>
            <a:xfrm>
              <a:off x="2253530" y="4154873"/>
              <a:ext cx="2342400" cy="2342400"/>
            </a:xfrm>
            <a:prstGeom prst="ellipse">
              <a:avLst/>
            </a:prstGeom>
            <a:gradFill>
              <a:gsLst>
                <a:gs pos="0">
                  <a:srgbClr val="4F9781"/>
                </a:gs>
                <a:gs pos="15000">
                  <a:srgbClr val="4F9781"/>
                </a:gs>
                <a:gs pos="100000">
                  <a:schemeClr val="accent3"/>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84" name="Google Shape;384;p49"/>
            <p:cNvSpPr/>
            <p:nvPr/>
          </p:nvSpPr>
          <p:spPr>
            <a:xfrm>
              <a:off x="2547266" y="4448609"/>
              <a:ext cx="1755000" cy="1755000"/>
            </a:xfrm>
            <a:prstGeom prst="ellipse">
              <a:avLst/>
            </a:prstGeom>
            <a:solidFill>
              <a:srgbClr val="A5CFC2"/>
            </a:solidFill>
            <a:ln>
              <a:noFill/>
            </a:ln>
            <a:effectLst>
              <a:outerShdw blurRad="647700" dist="355600" dir="10800000" algn="t" rotWithShape="0">
                <a:srgbClr val="305C4F">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85" name="Google Shape;385;p49"/>
          <p:cNvSpPr txBox="1">
            <a:spLocks noGrp="1"/>
          </p:cNvSpPr>
          <p:nvPr>
            <p:ph type="subTitle" idx="1"/>
          </p:nvPr>
        </p:nvSpPr>
        <p:spPr>
          <a:xfrm>
            <a:off x="370642" y="2866148"/>
            <a:ext cx="38373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gue Gray">
  <p:cSld name="Segue Gray">
    <p:spTree>
      <p:nvGrpSpPr>
        <p:cNvPr id="1" name="Shape 386"/>
        <p:cNvGrpSpPr/>
        <p:nvPr/>
      </p:nvGrpSpPr>
      <p:grpSpPr>
        <a:xfrm>
          <a:off x="0" y="0"/>
          <a:ext cx="0" cy="0"/>
          <a:chOff x="0" y="0"/>
          <a:chExt cx="0" cy="0"/>
        </a:xfrm>
      </p:grpSpPr>
      <p:grpSp>
        <p:nvGrpSpPr>
          <p:cNvPr id="387" name="Google Shape;387;p50"/>
          <p:cNvGrpSpPr/>
          <p:nvPr/>
        </p:nvGrpSpPr>
        <p:grpSpPr>
          <a:xfrm>
            <a:off x="0" y="-139782"/>
            <a:ext cx="4587300" cy="4657757"/>
            <a:chOff x="0" y="-106"/>
            <a:chExt cx="6116400" cy="6024000"/>
          </a:xfrm>
        </p:grpSpPr>
        <p:sp>
          <p:nvSpPr>
            <p:cNvPr id="388" name="Google Shape;388;p50"/>
            <p:cNvSpPr/>
            <p:nvPr/>
          </p:nvSpPr>
          <p:spPr>
            <a:xfrm rot="10800000" flipH="1">
              <a:off x="0" y="-106"/>
              <a:ext cx="6116400" cy="6024000"/>
            </a:xfrm>
            <a:prstGeom prst="round1Rect">
              <a:avLst>
                <a:gd name="adj" fmla="val 3634"/>
              </a:avLst>
            </a:prstGeom>
            <a:gradFill>
              <a:gsLst>
                <a:gs pos="0">
                  <a:srgbClr val="CFD0D5"/>
                </a:gs>
                <a:gs pos="79000">
                  <a:srgbClr val="CFD0D5"/>
                </a:gs>
                <a:gs pos="100000">
                  <a:srgbClr val="B1B5C3"/>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89" name="Google Shape;389;p50"/>
            <p:cNvSpPr/>
            <p:nvPr/>
          </p:nvSpPr>
          <p:spPr>
            <a:xfrm rot="10800000" flipH="1">
              <a:off x="0" y="-60"/>
              <a:ext cx="6116400" cy="5917500"/>
            </a:xfrm>
            <a:prstGeom prst="round1Rect">
              <a:avLst>
                <a:gd name="adj" fmla="val 3425"/>
              </a:avLst>
            </a:prstGeom>
            <a:gradFill>
              <a:gsLst>
                <a:gs pos="0">
                  <a:srgbClr val="697790"/>
                </a:gs>
                <a:gs pos="15000">
                  <a:srgbClr val="697790"/>
                </a:gs>
                <a:gs pos="100000">
                  <a:schemeClr val="accent5"/>
                </a:gs>
              </a:gsLst>
              <a:lin ang="18900044"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sp>
          <p:nvSpPr>
            <p:cNvPr id="390" name="Google Shape;390;p50"/>
            <p:cNvSpPr/>
            <p:nvPr/>
          </p:nvSpPr>
          <p:spPr>
            <a:xfrm rot="10800000" flipH="1">
              <a:off x="4722552" y="-106"/>
              <a:ext cx="1393800" cy="6024000"/>
            </a:xfrm>
            <a:prstGeom prst="round1Rect">
              <a:avLst>
                <a:gd name="adj" fmla="val 15972"/>
              </a:avLst>
            </a:prstGeom>
            <a:gradFill>
              <a:gsLst>
                <a:gs pos="0">
                  <a:srgbClr val="132673">
                    <a:alpha val="0"/>
                  </a:srgbClr>
                </a:gs>
                <a:gs pos="54000">
                  <a:srgbClr val="132673">
                    <a:alpha val="0"/>
                  </a:srgbClr>
                </a:gs>
                <a:gs pos="88000">
                  <a:srgbClr val="000000">
                    <a:alpha val="60000"/>
                  </a:srgbClr>
                </a:gs>
                <a:gs pos="100000">
                  <a:srgbClr val="000000">
                    <a:alpha val="46666"/>
                  </a:srgbClr>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a:solidFill>
                  <a:srgbClr val="FFFFFF"/>
                </a:solidFill>
                <a:latin typeface="Helvetica Neue"/>
                <a:ea typeface="Helvetica Neue"/>
                <a:cs typeface="Helvetica Neue"/>
                <a:sym typeface="Helvetica Neue"/>
              </a:endParaRPr>
            </a:p>
          </p:txBody>
        </p:sp>
      </p:grpSp>
      <p:sp>
        <p:nvSpPr>
          <p:cNvPr id="391" name="Google Shape;391;p50"/>
          <p:cNvSpPr txBox="1">
            <a:spLocks noGrp="1"/>
          </p:cNvSpPr>
          <p:nvPr>
            <p:ph type="title"/>
          </p:nvPr>
        </p:nvSpPr>
        <p:spPr>
          <a:xfrm>
            <a:off x="371475" y="1037924"/>
            <a:ext cx="3836400" cy="16587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grpSp>
        <p:nvGrpSpPr>
          <p:cNvPr id="392" name="Google Shape;392;p50"/>
          <p:cNvGrpSpPr/>
          <p:nvPr/>
        </p:nvGrpSpPr>
        <p:grpSpPr>
          <a:xfrm>
            <a:off x="4881827" y="743333"/>
            <a:ext cx="3655315" cy="3655315"/>
            <a:chOff x="2253530" y="4154873"/>
            <a:chExt cx="2342400" cy="2342400"/>
          </a:xfrm>
        </p:grpSpPr>
        <p:sp>
          <p:nvSpPr>
            <p:cNvPr id="393" name="Google Shape;393;p50"/>
            <p:cNvSpPr/>
            <p:nvPr/>
          </p:nvSpPr>
          <p:spPr>
            <a:xfrm>
              <a:off x="2253530" y="4154873"/>
              <a:ext cx="2342400" cy="2342400"/>
            </a:xfrm>
            <a:prstGeom prst="ellipse">
              <a:avLst/>
            </a:prstGeom>
            <a:gradFill>
              <a:gsLst>
                <a:gs pos="0">
                  <a:schemeClr val="accent5"/>
                </a:gs>
                <a:gs pos="1000">
                  <a:schemeClr val="accent5"/>
                </a:gs>
                <a:gs pos="100000">
                  <a:srgbClr val="697790"/>
                </a:gs>
              </a:gsLst>
              <a:lin ang="18900044" scaled="0"/>
            </a:gradFill>
            <a:ln>
              <a:noFill/>
            </a:ln>
            <a:effectLst>
              <a:outerShdw blurRad="647700" dist="355600" dir="10800000" algn="t" rotWithShape="0">
                <a:srgbClr val="4B5062">
                  <a:alpha val="2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394" name="Google Shape;394;p50"/>
            <p:cNvSpPr/>
            <p:nvPr/>
          </p:nvSpPr>
          <p:spPr>
            <a:xfrm>
              <a:off x="2547266" y="4448609"/>
              <a:ext cx="1755000" cy="1755000"/>
            </a:xfrm>
            <a:prstGeom prst="ellipse">
              <a:avLst/>
            </a:prstGeom>
            <a:solidFill>
              <a:schemeClr val="accent6"/>
            </a:solidFill>
            <a:ln>
              <a:noFill/>
            </a:ln>
            <a:effectLst>
              <a:outerShdw blurRad="647700" dist="355600" dir="10800000" algn="t" rotWithShape="0">
                <a:srgbClr val="242D3A">
                  <a:alpha val="749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395" name="Google Shape;395;p50"/>
          <p:cNvSpPr txBox="1">
            <a:spLocks noGrp="1"/>
          </p:cNvSpPr>
          <p:nvPr>
            <p:ph type="subTitle" idx="1"/>
          </p:nvPr>
        </p:nvSpPr>
        <p:spPr>
          <a:xfrm>
            <a:off x="371475" y="2866148"/>
            <a:ext cx="3836400" cy="685800"/>
          </a:xfrm>
          <a:prstGeom prst="rect">
            <a:avLst/>
          </a:prstGeom>
          <a:noFill/>
          <a:ln>
            <a:noFill/>
          </a:ln>
        </p:spPr>
        <p:txBody>
          <a:bodyPr spcFirstLastPara="1" wrap="square" lIns="0" tIns="0" rIns="0" bIns="0" anchor="t" anchorCtr="0"/>
          <a:lstStyle>
            <a:lvl1pPr lvl="0" algn="l" rtl="0">
              <a:lnSpc>
                <a:spcPct val="89000"/>
              </a:lnSpc>
              <a:spcBef>
                <a:spcPts val="900"/>
              </a:spcBef>
              <a:spcAft>
                <a:spcPts val="0"/>
              </a:spcAft>
              <a:buSzPts val="2100"/>
              <a:buNone/>
              <a:defRPr sz="2100">
                <a:solidFill>
                  <a:schemeClr val="lt1"/>
                </a:solidFill>
              </a:defRPr>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Quote Blue">
  <p:cSld name="Quote Blue">
    <p:bg>
      <p:bgPr>
        <a:solidFill>
          <a:schemeClr val="accent1"/>
        </a:solidFill>
        <a:effectLst/>
      </p:bgPr>
    </p:bg>
    <p:spTree>
      <p:nvGrpSpPr>
        <p:cNvPr id="1" name="Shape 396"/>
        <p:cNvGrpSpPr/>
        <p:nvPr/>
      </p:nvGrpSpPr>
      <p:grpSpPr>
        <a:xfrm>
          <a:off x="0" y="0"/>
          <a:ext cx="0" cy="0"/>
          <a:chOff x="0" y="0"/>
          <a:chExt cx="0" cy="0"/>
        </a:xfrm>
      </p:grpSpPr>
      <p:sp>
        <p:nvSpPr>
          <p:cNvPr id="397" name="Google Shape;397;p51"/>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8" name="Google Shape;398;p51"/>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399" name="Google Shape;399;p51"/>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0" name="Google Shape;400;p51"/>
          <p:cNvSpPr/>
          <p:nvPr/>
        </p:nvSpPr>
        <p:spPr>
          <a:xfrm>
            <a:off x="8490030" y="4678817"/>
            <a:ext cx="460200" cy="377400"/>
          </a:xfrm>
          <a:prstGeom prst="ellipse">
            <a:avLst/>
          </a:prstGeom>
          <a:solidFill>
            <a:schemeClr val="accen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1" name="Google Shape;401;p51"/>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Quote Light Blue">
  <p:cSld name="Quote Light Blue">
    <p:bg>
      <p:bgPr>
        <a:solidFill>
          <a:schemeClr val="accent2"/>
        </a:solidFill>
        <a:effectLst/>
      </p:bgPr>
    </p:bg>
    <p:spTree>
      <p:nvGrpSpPr>
        <p:cNvPr id="1" name="Shape 402"/>
        <p:cNvGrpSpPr/>
        <p:nvPr/>
      </p:nvGrpSpPr>
      <p:grpSpPr>
        <a:xfrm>
          <a:off x="0" y="0"/>
          <a:ext cx="0" cy="0"/>
          <a:chOff x="0" y="0"/>
          <a:chExt cx="0" cy="0"/>
        </a:xfrm>
      </p:grpSpPr>
      <p:sp>
        <p:nvSpPr>
          <p:cNvPr id="403" name="Google Shape;403;p52"/>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4" name="Google Shape;404;p52"/>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05" name="Google Shape;405;p52"/>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06" name="Google Shape;406;p52"/>
          <p:cNvSpPr/>
          <p:nvPr/>
        </p:nvSpPr>
        <p:spPr>
          <a:xfrm>
            <a:off x="8490030" y="4678817"/>
            <a:ext cx="460200" cy="377400"/>
          </a:xfrm>
          <a:prstGeom prst="ellipse">
            <a:avLst/>
          </a:prstGeom>
          <a:solidFill>
            <a:schemeClr val="accent2"/>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07" name="Google Shape;407;p52"/>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14_Thank You">
  <p:cSld name="14_Thank You">
    <p:bg>
      <p:bgPr>
        <a:solidFill>
          <a:schemeClr val="accent1"/>
        </a:solidFill>
        <a:effectLst/>
      </p:bgPr>
    </p:bg>
    <p:spTree>
      <p:nvGrpSpPr>
        <p:cNvPr id="1" name="Shape 85"/>
        <p:cNvGrpSpPr/>
        <p:nvPr/>
      </p:nvGrpSpPr>
      <p:grpSpPr>
        <a:xfrm>
          <a:off x="0" y="0"/>
          <a:ext cx="0" cy="0"/>
          <a:chOff x="0" y="0"/>
          <a:chExt cx="0" cy="0"/>
        </a:xfrm>
      </p:grpSpPr>
      <p:sp>
        <p:nvSpPr>
          <p:cNvPr id="86" name="Google Shape;86;p17"/>
          <p:cNvSpPr/>
          <p:nvPr/>
        </p:nvSpPr>
        <p:spPr>
          <a:xfrm rot="10800000" flipH="1">
            <a:off x="1191" y="-125"/>
            <a:ext cx="7511100" cy="4628100"/>
          </a:xfrm>
          <a:prstGeom prst="round1Rect">
            <a:avLst>
              <a:gd name="adj" fmla="val 3140"/>
            </a:avLst>
          </a:prstGeom>
          <a:gradFill>
            <a:gsLst>
              <a:gs pos="0">
                <a:srgbClr val="6283EE"/>
              </a:gs>
              <a:gs pos="75000">
                <a:schemeClr val="accent2"/>
              </a:gs>
              <a:gs pos="100000">
                <a:schemeClr val="accent2"/>
              </a:gs>
            </a:gsLst>
            <a:lin ang="3000122" scaled="0"/>
          </a:gradFill>
          <a:ln>
            <a:noFill/>
          </a:ln>
          <a:effectLst>
            <a:outerShdw blurRad="571500" dist="317500" dir="8100000" algn="t" rotWithShape="0">
              <a:srgbClr val="132673">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7" name="Google Shape;87;p17"/>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111D51">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88" name="Google Shape;88;p17"/>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89" name="Google Shape;89;p17"/>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90" name="Google Shape;90;p17"/>
          <p:cNvGrpSpPr/>
          <p:nvPr/>
        </p:nvGrpSpPr>
        <p:grpSpPr>
          <a:xfrm>
            <a:off x="1223594" y="1783572"/>
            <a:ext cx="496707" cy="125137"/>
            <a:chOff x="2444506" y="3670918"/>
            <a:chExt cx="416666" cy="104972"/>
          </a:xfrm>
        </p:grpSpPr>
        <p:sp>
          <p:nvSpPr>
            <p:cNvPr id="91" name="Google Shape;91;p17"/>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92" name="Google Shape;92;p17"/>
            <p:cNvGrpSpPr/>
            <p:nvPr/>
          </p:nvGrpSpPr>
          <p:grpSpPr>
            <a:xfrm>
              <a:off x="2756386" y="3671305"/>
              <a:ext cx="104786" cy="103508"/>
              <a:chOff x="3331" y="1656"/>
              <a:chExt cx="1020" cy="1008"/>
            </a:xfrm>
          </p:grpSpPr>
          <p:sp>
            <p:nvSpPr>
              <p:cNvPr id="93" name="Google Shape;93;p17"/>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94" name="Google Shape;94;p17"/>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5" name="Google Shape;95;p17"/>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96" name="Google Shape;96;p17"/>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97" name="Google Shape;97;p17"/>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98" name="Google Shape;98;p17"/>
          <p:cNvGrpSpPr/>
          <p:nvPr/>
        </p:nvGrpSpPr>
        <p:grpSpPr>
          <a:xfrm>
            <a:off x="1794625" y="1786351"/>
            <a:ext cx="123435" cy="123436"/>
            <a:chOff x="2653" y="972"/>
            <a:chExt cx="2374" cy="2374"/>
          </a:xfrm>
        </p:grpSpPr>
        <p:sp>
          <p:nvSpPr>
            <p:cNvPr id="99" name="Google Shape;99;p17"/>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0" name="Google Shape;100;p17"/>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101" name="Google Shape;101;p17"/>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102" name="Google Shape;102;p17"/>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Quote Green">
  <p:cSld name="Quote Green">
    <p:bg>
      <p:bgPr>
        <a:solidFill>
          <a:schemeClr val="accent3"/>
        </a:solidFill>
        <a:effectLst/>
      </p:bgPr>
    </p:bg>
    <p:spTree>
      <p:nvGrpSpPr>
        <p:cNvPr id="1" name="Shape 408"/>
        <p:cNvGrpSpPr/>
        <p:nvPr/>
      </p:nvGrpSpPr>
      <p:grpSpPr>
        <a:xfrm>
          <a:off x="0" y="0"/>
          <a:ext cx="0" cy="0"/>
          <a:chOff x="0" y="0"/>
          <a:chExt cx="0" cy="0"/>
        </a:xfrm>
      </p:grpSpPr>
      <p:sp>
        <p:nvSpPr>
          <p:cNvPr id="409" name="Google Shape;409;p53"/>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0" name="Google Shape;410;p53"/>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1" name="Google Shape;411;p53"/>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2" name="Google Shape;412;p53"/>
          <p:cNvSpPr/>
          <p:nvPr/>
        </p:nvSpPr>
        <p:spPr>
          <a:xfrm>
            <a:off x="8490030" y="4678817"/>
            <a:ext cx="460200" cy="377400"/>
          </a:xfrm>
          <a:prstGeom prst="ellipse">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3" name="Google Shape;413;p53"/>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Quote Gray">
  <p:cSld name="Quote Gray">
    <p:bg>
      <p:bgPr>
        <a:solidFill>
          <a:schemeClr val="accent5"/>
        </a:solidFill>
        <a:effectLst/>
      </p:bgPr>
    </p:bg>
    <p:spTree>
      <p:nvGrpSpPr>
        <p:cNvPr id="1" name="Shape 414"/>
        <p:cNvGrpSpPr/>
        <p:nvPr/>
      </p:nvGrpSpPr>
      <p:grpSpPr>
        <a:xfrm>
          <a:off x="0" y="0"/>
          <a:ext cx="0" cy="0"/>
          <a:chOff x="0" y="0"/>
          <a:chExt cx="0" cy="0"/>
        </a:xfrm>
      </p:grpSpPr>
      <p:sp>
        <p:nvSpPr>
          <p:cNvPr id="415" name="Google Shape;415;p54"/>
          <p:cNvSpPr txBox="1">
            <a:spLocks noGrp="1"/>
          </p:cNvSpPr>
          <p:nvPr>
            <p:ph type="body" idx="1"/>
          </p:nvPr>
        </p:nvSpPr>
        <p:spPr>
          <a:xfrm>
            <a:off x="361355" y="4628486"/>
            <a:ext cx="19674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0"/>
              </a:spcBef>
              <a:spcAft>
                <a:spcPts val="0"/>
              </a:spcAft>
              <a:buSzPts val="1100"/>
              <a:buNone/>
              <a:defRPr sz="1100" b="1">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6" name="Google Shape;416;p54"/>
          <p:cNvSpPr txBox="1">
            <a:spLocks noGrp="1"/>
          </p:cNvSpPr>
          <p:nvPr>
            <p:ph type="body" idx="2"/>
          </p:nvPr>
        </p:nvSpPr>
        <p:spPr>
          <a:xfrm>
            <a:off x="2505076" y="4628486"/>
            <a:ext cx="1959600" cy="177300"/>
          </a:xfrm>
          <a:prstGeom prst="rect">
            <a:avLst/>
          </a:prstGeom>
          <a:noFill/>
          <a:ln>
            <a:noFill/>
          </a:ln>
        </p:spPr>
        <p:txBody>
          <a:bodyPr spcFirstLastPara="1" wrap="square" lIns="0" tIns="0" rIns="0" bIns="0" anchor="t" anchorCtr="0"/>
          <a:lstStyle>
            <a:lvl1pPr marL="457200" lvl="0" indent="-228600" algn="l" rtl="0">
              <a:lnSpc>
                <a:spcPct val="114000"/>
              </a:lnSpc>
              <a:spcBef>
                <a:spcPts val="900"/>
              </a:spcBef>
              <a:spcAft>
                <a:spcPts val="0"/>
              </a:spcAft>
              <a:buSzPts val="1100"/>
              <a:buNone/>
              <a:defRPr sz="1100">
                <a:solidFill>
                  <a:schemeClr val="lt1"/>
                </a:solidFill>
              </a:defRPr>
            </a:lvl1pPr>
            <a:lvl2pPr marL="914400" lvl="1" indent="-228600" algn="l" rtl="0">
              <a:lnSpc>
                <a:spcPct val="114000"/>
              </a:lnSpc>
              <a:spcBef>
                <a:spcPts val="0"/>
              </a:spcBef>
              <a:spcAft>
                <a:spcPts val="0"/>
              </a:spcAft>
              <a:buSzPts val="1100"/>
              <a:buNone/>
              <a:defRPr sz="1100">
                <a:solidFill>
                  <a:schemeClr val="lt1"/>
                </a:solidFill>
              </a:defRPr>
            </a:lvl2pPr>
            <a:lvl3pPr marL="1371600" lvl="2" indent="-228600" algn="l" rtl="0">
              <a:lnSpc>
                <a:spcPct val="114000"/>
              </a:lnSpc>
              <a:spcBef>
                <a:spcPts val="0"/>
              </a:spcBef>
              <a:spcAft>
                <a:spcPts val="0"/>
              </a:spcAft>
              <a:buSzPts val="1100"/>
              <a:buNone/>
              <a:defRPr sz="1100">
                <a:solidFill>
                  <a:schemeClr val="lt1"/>
                </a:solidFill>
              </a:defRPr>
            </a:lvl3pPr>
            <a:lvl4pPr marL="1828800" lvl="3" indent="-228600" algn="l" rtl="0">
              <a:lnSpc>
                <a:spcPct val="114000"/>
              </a:lnSpc>
              <a:spcBef>
                <a:spcPts val="0"/>
              </a:spcBef>
              <a:spcAft>
                <a:spcPts val="0"/>
              </a:spcAft>
              <a:buSzPts val="1100"/>
              <a:buNone/>
              <a:defRPr sz="1100">
                <a:solidFill>
                  <a:schemeClr val="lt1"/>
                </a:solidFill>
              </a:defRPr>
            </a:lvl4pPr>
            <a:lvl5pPr marL="2286000" lvl="4" indent="-228600" algn="l" rtl="0">
              <a:lnSpc>
                <a:spcPct val="114000"/>
              </a:lnSpc>
              <a:spcBef>
                <a:spcPts val="1400"/>
              </a:spcBef>
              <a:spcAft>
                <a:spcPts val="0"/>
              </a:spcAft>
              <a:buSzPts val="1100"/>
              <a:buNone/>
              <a:defRPr sz="11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417" name="Google Shape;417;p54"/>
          <p:cNvSpPr txBox="1">
            <a:spLocks noGrp="1"/>
          </p:cNvSpPr>
          <p:nvPr>
            <p:ph type="body" idx="3"/>
          </p:nvPr>
        </p:nvSpPr>
        <p:spPr>
          <a:xfrm>
            <a:off x="371474" y="296747"/>
            <a:ext cx="7666800" cy="3092100"/>
          </a:xfrm>
          <a:prstGeom prst="rect">
            <a:avLst/>
          </a:prstGeom>
          <a:noFill/>
          <a:ln>
            <a:noFill/>
          </a:ln>
        </p:spPr>
        <p:txBody>
          <a:bodyPr spcFirstLastPara="1" wrap="square" lIns="0" tIns="0" rIns="0" bIns="0" anchor="t" anchorCtr="0"/>
          <a:lstStyle>
            <a:lvl1pPr marL="457200" lvl="0" indent="-533400" algn="l" rtl="0">
              <a:lnSpc>
                <a:spcPct val="99000"/>
              </a:lnSpc>
              <a:spcBef>
                <a:spcPts val="900"/>
              </a:spcBef>
              <a:spcAft>
                <a:spcPts val="0"/>
              </a:spcAft>
              <a:buSzPts val="4800"/>
              <a:buFont typeface="Helvetica Neue"/>
              <a:buChar char="​"/>
              <a:defRPr sz="4800">
                <a:solidFill>
                  <a:schemeClr val="lt1"/>
                </a:solidFill>
              </a:defRPr>
            </a:lvl1pPr>
            <a:lvl2pPr marL="914400" lvl="1" indent="-228600" algn="l" rtl="0">
              <a:lnSpc>
                <a:spcPct val="86000"/>
              </a:lnSpc>
              <a:spcBef>
                <a:spcPts val="900"/>
              </a:spcBef>
              <a:spcAft>
                <a:spcPts val="0"/>
              </a:spcAft>
              <a:buSzPts val="4100"/>
              <a:buFont typeface="Helvetica Neue"/>
              <a:buNone/>
              <a:defRPr sz="4100">
                <a:solidFill>
                  <a:srgbClr val="262626"/>
                </a:solidFill>
              </a:defRPr>
            </a:lvl2pPr>
            <a:lvl3pPr marL="1371600" lvl="2" indent="-438150" algn="l" rtl="0">
              <a:lnSpc>
                <a:spcPct val="89000"/>
              </a:lnSpc>
              <a:spcBef>
                <a:spcPts val="900"/>
              </a:spcBef>
              <a:spcAft>
                <a:spcPts val="0"/>
              </a:spcAft>
              <a:buSzPts val="3300"/>
              <a:buFont typeface="Helvetica Neue"/>
              <a:buChar char="​"/>
              <a:defRPr sz="3300">
                <a:solidFill>
                  <a:schemeClr val="lt1"/>
                </a:solidFill>
              </a:defRPr>
            </a:lvl3pPr>
            <a:lvl4pPr marL="1828800" lvl="3" indent="-393700" algn="l" rtl="0">
              <a:lnSpc>
                <a:spcPct val="88000"/>
              </a:lnSpc>
              <a:spcBef>
                <a:spcPts val="900"/>
              </a:spcBef>
              <a:spcAft>
                <a:spcPts val="0"/>
              </a:spcAft>
              <a:buSzPts val="2600"/>
              <a:buFont typeface="Helvetica Neue"/>
              <a:buChar char="​"/>
              <a:defRPr sz="2600">
                <a:solidFill>
                  <a:schemeClr val="lt1"/>
                </a:solidFill>
              </a:defRPr>
            </a:lvl4pPr>
            <a:lvl5pPr marL="2286000" lvl="4" indent="-228600" algn="l" rtl="0">
              <a:lnSpc>
                <a:spcPct val="89000"/>
              </a:lnSpc>
              <a:spcBef>
                <a:spcPts val="900"/>
              </a:spcBef>
              <a:spcAft>
                <a:spcPts val="0"/>
              </a:spcAft>
              <a:buSzPts val="2100"/>
              <a:buFont typeface="Helvetica Neue"/>
              <a:buNone/>
              <a:defRPr sz="2100">
                <a:solidFill>
                  <a:schemeClr val="lt1"/>
                </a:solidFill>
              </a:defRPr>
            </a:lvl5pPr>
            <a:lvl6pPr marL="2743200" lvl="5" indent="-342900" algn="l" rtl="0">
              <a:lnSpc>
                <a:spcPct val="94000"/>
              </a:lnSpc>
              <a:spcBef>
                <a:spcPts val="0"/>
              </a:spcBef>
              <a:spcAft>
                <a:spcPts val="0"/>
              </a:spcAft>
              <a:buClr>
                <a:schemeClr val="lt1"/>
              </a:buClr>
              <a:buSzPts val="1800"/>
              <a:buChar char="​"/>
              <a:defRPr sz="1800">
                <a:solidFill>
                  <a:schemeClr val="lt1"/>
                </a:solidFill>
              </a:defRPr>
            </a:lvl6pPr>
            <a:lvl7pPr marL="3200400" lvl="6" indent="-552450" algn="l" rtl="0">
              <a:lnSpc>
                <a:spcPct val="88000"/>
              </a:lnSpc>
              <a:spcBef>
                <a:spcPts val="900"/>
              </a:spcBef>
              <a:spcAft>
                <a:spcPts val="0"/>
              </a:spcAft>
              <a:buClr>
                <a:schemeClr val="lt1"/>
              </a:buClr>
              <a:buSzPts val="5100"/>
              <a:buChar char="​"/>
              <a:defRPr sz="5100">
                <a:solidFill>
                  <a:schemeClr val="lt1"/>
                </a:solidFill>
              </a:defRPr>
            </a:lvl7pPr>
            <a:lvl8pPr marL="3657600" lvl="7" indent="-654050" algn="l" rtl="0">
              <a:lnSpc>
                <a:spcPct val="84000"/>
              </a:lnSpc>
              <a:spcBef>
                <a:spcPts val="1400"/>
              </a:spcBef>
              <a:spcAft>
                <a:spcPts val="0"/>
              </a:spcAft>
              <a:buClr>
                <a:schemeClr val="lt1"/>
              </a:buClr>
              <a:buSzPts val="6700"/>
              <a:buChar char="​"/>
              <a:defRPr sz="6700">
                <a:solidFill>
                  <a:schemeClr val="lt1"/>
                </a:solidFill>
              </a:defRPr>
            </a:lvl8pPr>
            <a:lvl9pPr marL="4114800" lvl="8" indent="-228600" algn="l" rtl="0">
              <a:lnSpc>
                <a:spcPct val="84000"/>
              </a:lnSpc>
              <a:spcBef>
                <a:spcPts val="1400"/>
              </a:spcBef>
              <a:spcAft>
                <a:spcPts val="0"/>
              </a:spcAft>
              <a:buClr>
                <a:schemeClr val="lt1"/>
              </a:buClr>
              <a:buSzPts val="8300"/>
              <a:buNone/>
              <a:defRPr sz="8300">
                <a:solidFill>
                  <a:schemeClr val="lt1"/>
                </a:solidFill>
              </a:defRPr>
            </a:lvl9pPr>
          </a:lstStyle>
          <a:p>
            <a:endParaRPr/>
          </a:p>
        </p:txBody>
      </p:sp>
      <p:sp>
        <p:nvSpPr>
          <p:cNvPr id="418" name="Google Shape;418;p54"/>
          <p:cNvSpPr/>
          <p:nvPr/>
        </p:nvSpPr>
        <p:spPr>
          <a:xfrm>
            <a:off x="8490030" y="4678817"/>
            <a:ext cx="460200" cy="377400"/>
          </a:xfrm>
          <a:prstGeom prst="ellipse">
            <a:avLst/>
          </a:prstGeom>
          <a:solidFill>
            <a:schemeClr val="accent5"/>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Helvetica Neue"/>
              <a:ea typeface="Helvetica Neue"/>
              <a:cs typeface="Helvetica Neue"/>
              <a:sym typeface="Helvetica Neue"/>
            </a:endParaRPr>
          </a:p>
        </p:txBody>
      </p:sp>
      <p:sp>
        <p:nvSpPr>
          <p:cNvPr id="419" name="Google Shape;419;p54"/>
          <p:cNvSpPr txBox="1"/>
          <p:nvPr/>
        </p:nvSpPr>
        <p:spPr>
          <a:xfrm>
            <a:off x="8678749" y="4896088"/>
            <a:ext cx="93900" cy="1038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a:solidFill>
                  <a:schemeClr val="lt1"/>
                </a:solidFill>
                <a:latin typeface="Helvetica Neue"/>
                <a:ea typeface="Helvetica Neue"/>
                <a:cs typeface="Helvetica Neue"/>
                <a:sym typeface="Helvetica Neue"/>
              </a:rPr>
              <a:t>‹#›</a:t>
            </a:fld>
            <a:endParaRPr sz="60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10_Thank You">
  <p:cSld name="10_Thank You">
    <p:bg>
      <p:bgPr>
        <a:solidFill>
          <a:schemeClr val="accent3"/>
        </a:solidFill>
        <a:effectLst/>
      </p:bgPr>
    </p:bg>
    <p:spTree>
      <p:nvGrpSpPr>
        <p:cNvPr id="1" name="Shape 420"/>
        <p:cNvGrpSpPr/>
        <p:nvPr/>
      </p:nvGrpSpPr>
      <p:grpSpPr>
        <a:xfrm>
          <a:off x="0" y="0"/>
          <a:ext cx="0" cy="0"/>
          <a:chOff x="0" y="0"/>
          <a:chExt cx="0" cy="0"/>
        </a:xfrm>
      </p:grpSpPr>
      <p:sp>
        <p:nvSpPr>
          <p:cNvPr id="421" name="Google Shape;421;p55"/>
          <p:cNvSpPr/>
          <p:nvPr/>
        </p:nvSpPr>
        <p:spPr>
          <a:xfrm rot="10800000" flipH="1">
            <a:off x="1191" y="-125"/>
            <a:ext cx="7511100" cy="4628100"/>
          </a:xfrm>
          <a:prstGeom prst="round1Rect">
            <a:avLst>
              <a:gd name="adj" fmla="val 3140"/>
            </a:avLst>
          </a:prstGeom>
          <a:gradFill>
            <a:gsLst>
              <a:gs pos="0">
                <a:srgbClr val="80BCAA"/>
              </a:gs>
              <a:gs pos="75000">
                <a:srgbClr val="A5CFC2"/>
              </a:gs>
              <a:gs pos="100000">
                <a:srgbClr val="A5CFC2"/>
              </a:gs>
            </a:gsLst>
            <a:lin ang="3000122" scaled="0"/>
          </a:gradFill>
          <a:ln>
            <a:noFill/>
          </a:ln>
          <a:effectLst>
            <a:outerShdw blurRad="825500" dist="317500" dir="8100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2" name="Google Shape;422;p55"/>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838200" dist="406400" dir="7440000" sx="96000" sy="96000" algn="t" rotWithShape="0">
              <a:srgbClr val="305C4F">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23" name="Google Shape;423;p55"/>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24" name="Google Shape;424;p55"/>
          <p:cNvSpPr txBox="1"/>
          <p:nvPr/>
        </p:nvSpPr>
        <p:spPr>
          <a:xfrm>
            <a:off x="371475" y="846667"/>
            <a:ext cx="2955000" cy="7356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25" name="Google Shape;425;p55"/>
          <p:cNvGrpSpPr/>
          <p:nvPr/>
        </p:nvGrpSpPr>
        <p:grpSpPr>
          <a:xfrm>
            <a:off x="1223594" y="1783572"/>
            <a:ext cx="496707" cy="125137"/>
            <a:chOff x="2444506" y="3670918"/>
            <a:chExt cx="416666" cy="104972"/>
          </a:xfrm>
        </p:grpSpPr>
        <p:sp>
          <p:nvSpPr>
            <p:cNvPr id="426" name="Google Shape;426;p55"/>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27" name="Google Shape;427;p55"/>
            <p:cNvGrpSpPr/>
            <p:nvPr/>
          </p:nvGrpSpPr>
          <p:grpSpPr>
            <a:xfrm>
              <a:off x="2756386" y="3671305"/>
              <a:ext cx="104786" cy="103508"/>
              <a:chOff x="3331" y="1656"/>
              <a:chExt cx="1020" cy="1008"/>
            </a:xfrm>
          </p:grpSpPr>
          <p:sp>
            <p:nvSpPr>
              <p:cNvPr id="428" name="Google Shape;428;p55"/>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29" name="Google Shape;429;p55"/>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0" name="Google Shape;430;p55"/>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31" name="Google Shape;431;p55"/>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32" name="Google Shape;432;p55"/>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33" name="Google Shape;433;p55"/>
          <p:cNvGrpSpPr/>
          <p:nvPr/>
        </p:nvGrpSpPr>
        <p:grpSpPr>
          <a:xfrm>
            <a:off x="1794625" y="1786351"/>
            <a:ext cx="123435" cy="123436"/>
            <a:chOff x="2653" y="972"/>
            <a:chExt cx="2374" cy="2374"/>
          </a:xfrm>
        </p:grpSpPr>
        <p:sp>
          <p:nvSpPr>
            <p:cNvPr id="434" name="Google Shape;434;p55"/>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5" name="Google Shape;435;p55"/>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36" name="Google Shape;436;p55"/>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37" name="Google Shape;437;p55"/>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20_Thank You">
  <p:cSld name="20_Thank You">
    <p:bg>
      <p:bgPr>
        <a:solidFill>
          <a:schemeClr val="accent5"/>
        </a:solidFill>
        <a:effectLst/>
      </p:bgPr>
    </p:bg>
    <p:spTree>
      <p:nvGrpSpPr>
        <p:cNvPr id="1" name="Shape 438"/>
        <p:cNvGrpSpPr/>
        <p:nvPr/>
      </p:nvGrpSpPr>
      <p:grpSpPr>
        <a:xfrm>
          <a:off x="0" y="0"/>
          <a:ext cx="0" cy="0"/>
          <a:chOff x="0" y="0"/>
          <a:chExt cx="0" cy="0"/>
        </a:xfrm>
      </p:grpSpPr>
      <p:sp>
        <p:nvSpPr>
          <p:cNvPr id="439" name="Google Shape;439;p56"/>
          <p:cNvSpPr/>
          <p:nvPr/>
        </p:nvSpPr>
        <p:spPr>
          <a:xfrm rot="10800000" flipH="1">
            <a:off x="1191" y="-125"/>
            <a:ext cx="7511100" cy="4628100"/>
          </a:xfrm>
          <a:prstGeom prst="round1Rect">
            <a:avLst>
              <a:gd name="adj" fmla="val 3140"/>
            </a:avLst>
          </a:prstGeom>
          <a:gradFill>
            <a:gsLst>
              <a:gs pos="0">
                <a:srgbClr val="7F8699"/>
              </a:gs>
              <a:gs pos="75000">
                <a:schemeClr val="accent6"/>
              </a:gs>
              <a:gs pos="100000">
                <a:schemeClr val="accent6"/>
              </a:gs>
            </a:gsLst>
            <a:lin ang="3000122" scaled="0"/>
          </a:gradFill>
          <a:ln>
            <a:noFill/>
          </a:ln>
          <a:effectLst>
            <a:outerShdw blurRad="825500" dist="317500" dir="8100000" algn="t" rotWithShape="0">
              <a:srgbClr val="242D3A">
                <a:alpha val="8471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0" name="Google Shape;440;p56"/>
          <p:cNvSpPr/>
          <p:nvPr/>
        </p:nvSpPr>
        <p:spPr>
          <a:xfrm rot="10800000" flipH="1">
            <a:off x="-4762" y="161"/>
            <a:ext cx="6091200" cy="2823000"/>
          </a:xfrm>
          <a:prstGeom prst="round1Rect">
            <a:avLst>
              <a:gd name="adj" fmla="val 5394"/>
            </a:avLst>
          </a:prstGeom>
          <a:gradFill>
            <a:gsLst>
              <a:gs pos="0">
                <a:schemeClr val="lt1"/>
              </a:gs>
              <a:gs pos="37000">
                <a:schemeClr val="lt1"/>
              </a:gs>
              <a:gs pos="100000">
                <a:srgbClr val="F2F2F4"/>
              </a:gs>
            </a:gsLst>
            <a:lin ang="8100019" scaled="0"/>
          </a:gradFill>
          <a:ln>
            <a:noFill/>
          </a:ln>
          <a:effectLst>
            <a:outerShdw blurRad="571500" dist="406400" dir="7440000" sx="96000" sy="96000" algn="t" rotWithShape="0">
              <a:srgbClr val="242D3A">
                <a:alpha val="898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441" name="Google Shape;441;p56"/>
          <p:cNvSpPr txBox="1"/>
          <p:nvPr/>
        </p:nvSpPr>
        <p:spPr>
          <a:xfrm>
            <a:off x="371475" y="1761668"/>
            <a:ext cx="2956200" cy="610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Follow us on:</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For more information, visit us at:</a:t>
            </a:r>
            <a:endParaRPr sz="1100"/>
          </a:p>
          <a:p>
            <a:pPr marL="0" marR="0" lvl="0" indent="0" algn="l" rtl="0">
              <a:lnSpc>
                <a:spcPct val="118000"/>
              </a:lnSpc>
              <a:spcBef>
                <a:spcPts val="200"/>
              </a:spcBef>
              <a:spcAft>
                <a:spcPts val="0"/>
              </a:spcAft>
              <a:buClr>
                <a:srgbClr val="262626"/>
              </a:buClr>
              <a:buSzPts val="1100"/>
              <a:buFont typeface="Helvetica Neue"/>
              <a:buNone/>
            </a:pPr>
            <a:r>
              <a:rPr lang="en" sz="1100" b="0" i="0" u="none" strike="noStrike" cap="none">
                <a:solidFill>
                  <a:srgbClr val="262626"/>
                </a:solidFill>
                <a:latin typeface="Helvetica Neue"/>
                <a:ea typeface="Helvetica Neue"/>
                <a:cs typeface="Helvetica Neue"/>
                <a:sym typeface="Helvetica Neue"/>
              </a:rPr>
              <a:t>www.qualcomm.com &amp; www.qualcomm.com/blog</a:t>
            </a:r>
            <a:endParaRPr sz="1100"/>
          </a:p>
        </p:txBody>
      </p:sp>
      <p:sp>
        <p:nvSpPr>
          <p:cNvPr id="442" name="Google Shape;442;p56"/>
          <p:cNvSpPr txBox="1"/>
          <p:nvPr/>
        </p:nvSpPr>
        <p:spPr>
          <a:xfrm>
            <a:off x="371475" y="846667"/>
            <a:ext cx="2955000" cy="6672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262626"/>
              </a:buClr>
              <a:buSzPts val="4100"/>
              <a:buFont typeface="Helvetica Neue"/>
              <a:buNone/>
            </a:pPr>
            <a:r>
              <a:rPr lang="en" sz="4100" b="0" i="0" u="none" strike="noStrike" cap="none">
                <a:solidFill>
                  <a:srgbClr val="262626"/>
                </a:solidFill>
                <a:latin typeface="Helvetica Neue"/>
                <a:ea typeface="Helvetica Neue"/>
                <a:cs typeface="Helvetica Neue"/>
                <a:sym typeface="Helvetica Neue"/>
              </a:rPr>
              <a:t>Thank you</a:t>
            </a:r>
            <a:endParaRPr sz="1100"/>
          </a:p>
        </p:txBody>
      </p:sp>
      <p:grpSp>
        <p:nvGrpSpPr>
          <p:cNvPr id="443" name="Google Shape;443;p56"/>
          <p:cNvGrpSpPr/>
          <p:nvPr/>
        </p:nvGrpSpPr>
        <p:grpSpPr>
          <a:xfrm>
            <a:off x="1223594" y="1783572"/>
            <a:ext cx="496707" cy="125137"/>
            <a:chOff x="2444506" y="3670918"/>
            <a:chExt cx="416666" cy="104972"/>
          </a:xfrm>
        </p:grpSpPr>
        <p:sp>
          <p:nvSpPr>
            <p:cNvPr id="444" name="Google Shape;444;p56"/>
            <p:cNvSpPr/>
            <p:nvPr/>
          </p:nvSpPr>
          <p:spPr>
            <a:xfrm>
              <a:off x="2560525" y="3671306"/>
              <a:ext cx="128510" cy="104427"/>
            </a:xfrm>
            <a:custGeom>
              <a:avLst/>
              <a:gdLst/>
              <a:ahLst/>
              <a:cxnLst/>
              <a:rect l="l" t="t" r="r" b="b"/>
              <a:pathLst>
                <a:path w="800" h="650" extrusionOk="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nvGrpSpPr>
            <p:cNvPr id="445" name="Google Shape;445;p56"/>
            <p:cNvGrpSpPr/>
            <p:nvPr/>
          </p:nvGrpSpPr>
          <p:grpSpPr>
            <a:xfrm>
              <a:off x="2756386" y="3671305"/>
              <a:ext cx="104786" cy="103508"/>
              <a:chOff x="3331" y="1656"/>
              <a:chExt cx="1020" cy="1008"/>
            </a:xfrm>
          </p:grpSpPr>
          <p:sp>
            <p:nvSpPr>
              <p:cNvPr id="446" name="Google Shape;446;p56"/>
              <p:cNvSpPr/>
              <p:nvPr/>
            </p:nvSpPr>
            <p:spPr>
              <a:xfrm>
                <a:off x="3331" y="1656"/>
                <a:ext cx="232" cy="1008"/>
              </a:xfrm>
              <a:custGeom>
                <a:avLst/>
                <a:gdLst/>
                <a:ahLst/>
                <a:cxnLst/>
                <a:rect l="l" t="t" r="r" b="b"/>
                <a:pathLst>
                  <a:path w="98" h="427" extrusionOk="0">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447" name="Google Shape;447;p56"/>
              <p:cNvSpPr/>
              <p:nvPr/>
            </p:nvSpPr>
            <p:spPr>
              <a:xfrm>
                <a:off x="3681" y="1944"/>
                <a:ext cx="670" cy="720"/>
              </a:xfrm>
              <a:custGeom>
                <a:avLst/>
                <a:gdLst/>
                <a:ahLst/>
                <a:cxnLst/>
                <a:rect l="l" t="t" r="r" b="b"/>
                <a:pathLst>
                  <a:path w="284" h="305" extrusionOk="0">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8" name="Google Shape;448;p56"/>
            <p:cNvSpPr/>
            <p:nvPr/>
          </p:nvSpPr>
          <p:spPr>
            <a:xfrm>
              <a:off x="2444506" y="3670918"/>
              <a:ext cx="48669" cy="104972"/>
            </a:xfrm>
            <a:custGeom>
              <a:avLst/>
              <a:gdLst/>
              <a:ahLst/>
              <a:cxnLst/>
              <a:rect l="l" t="t" r="r" b="b"/>
              <a:pathLst>
                <a:path w="90" h="193" extrusionOk="0">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rgbClr val="26262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grpSp>
      <p:sp>
        <p:nvSpPr>
          <p:cNvPr id="449" name="Google Shape;449;p56"/>
          <p:cNvSpPr txBox="1"/>
          <p:nvPr/>
        </p:nvSpPr>
        <p:spPr>
          <a:xfrm>
            <a:off x="371231" y="3065132"/>
            <a:ext cx="2592300" cy="12627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Nothing in these materials is an offer to sell any of the components or devices referenced herein.</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©2018 Qualcomm Technologies, Inc. and/or its affiliated companies. All Rights Reserved.</a:t>
            </a:r>
            <a:endParaRPr sz="1100"/>
          </a:p>
          <a:p>
            <a:pPr marL="0" marR="0" lvl="0" indent="0" algn="l" rtl="0">
              <a:lnSpc>
                <a:spcPct val="118000"/>
              </a:lnSpc>
              <a:spcBef>
                <a:spcPts val="70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Qualcomm is a trademark of Qualcomm Incorporated, registered in the United States and other countries. Other products and brand names may be trademarks or registered trademarks of their respective owners.</a:t>
            </a:r>
            <a:endParaRPr sz="1100"/>
          </a:p>
        </p:txBody>
      </p:sp>
      <p:sp>
        <p:nvSpPr>
          <p:cNvPr id="450" name="Google Shape;450;p56"/>
          <p:cNvSpPr txBox="1"/>
          <p:nvPr/>
        </p:nvSpPr>
        <p:spPr>
          <a:xfrm>
            <a:off x="3040857" y="3065132"/>
            <a:ext cx="2962500" cy="1621500"/>
          </a:xfrm>
          <a:prstGeom prst="rect">
            <a:avLst/>
          </a:prstGeom>
          <a:noFill/>
          <a:ln>
            <a:noFill/>
          </a:ln>
        </p:spPr>
        <p:txBody>
          <a:bodyPr spcFirstLastPara="1" wrap="square" lIns="0" tIns="0" rIns="0" bIns="0" anchor="t" anchorCtr="0">
            <a:noAutofit/>
          </a:bodyPr>
          <a:lstStyle/>
          <a:p>
            <a:pPr marL="0" marR="0" lvl="0" indent="0" algn="l" rtl="0">
              <a:lnSpc>
                <a:spcPct val="118000"/>
              </a:lnSpc>
              <a:spcBef>
                <a:spcPts val="0"/>
              </a:spcBef>
              <a:spcAft>
                <a:spcPts val="0"/>
              </a:spcAft>
              <a:buClr>
                <a:srgbClr val="FFFFFF"/>
              </a:buClr>
              <a:buSzPts val="800"/>
              <a:buFont typeface="Helvetica Neue"/>
              <a:buNone/>
            </a:pPr>
            <a:r>
              <a:rPr lang="en" sz="800" b="0" i="0" u="none" strike="noStrike" cap="none">
                <a:solidFill>
                  <a:srgbClr val="FFFFFF"/>
                </a:solidFill>
                <a:latin typeface="Helvetica Neue"/>
                <a:ea typeface="Helvetica Neue"/>
                <a:cs typeface="Helvetica Neue"/>
                <a:sym typeface="Helvetica Neue"/>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sz="1100"/>
          </a:p>
        </p:txBody>
      </p:sp>
      <p:grpSp>
        <p:nvGrpSpPr>
          <p:cNvPr id="451" name="Google Shape;451;p56"/>
          <p:cNvGrpSpPr/>
          <p:nvPr/>
        </p:nvGrpSpPr>
        <p:grpSpPr>
          <a:xfrm>
            <a:off x="1794625" y="1786351"/>
            <a:ext cx="123435" cy="123436"/>
            <a:chOff x="2653" y="972"/>
            <a:chExt cx="2374" cy="2374"/>
          </a:xfrm>
        </p:grpSpPr>
        <p:sp>
          <p:nvSpPr>
            <p:cNvPr id="452" name="Google Shape;452;p56"/>
            <p:cNvSpPr/>
            <p:nvPr/>
          </p:nvSpPr>
          <p:spPr>
            <a:xfrm>
              <a:off x="2653" y="972"/>
              <a:ext cx="2374" cy="2374"/>
            </a:xfrm>
            <a:custGeom>
              <a:avLst/>
              <a:gdLst/>
              <a:ahLst/>
              <a:cxnLst/>
              <a:rect l="l" t="t" r="r" b="b"/>
              <a:pathLst>
                <a:path w="2016" h="2016" extrusionOk="0">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3" name="Google Shape;453;p56"/>
            <p:cNvSpPr/>
            <p:nvPr/>
          </p:nvSpPr>
          <p:spPr>
            <a:xfrm>
              <a:off x="3231" y="1550"/>
              <a:ext cx="1215" cy="1218"/>
            </a:xfrm>
            <a:custGeom>
              <a:avLst/>
              <a:gdLst/>
              <a:ahLst/>
              <a:cxnLst/>
              <a:rect l="l" t="t" r="r" b="b"/>
              <a:pathLst>
                <a:path w="1034" h="1034" extrusionOk="0">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sp>
          <p:nvSpPr>
            <p:cNvPr id="454" name="Google Shape;454;p56"/>
            <p:cNvSpPr/>
            <p:nvPr/>
          </p:nvSpPr>
          <p:spPr>
            <a:xfrm>
              <a:off x="4329" y="1383"/>
              <a:ext cx="300" cy="300"/>
            </a:xfrm>
            <a:prstGeom prst="ellipse">
              <a:avLst/>
            </a:prstGeom>
            <a:solidFill>
              <a:srgbClr val="26262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Helvetica Neue"/>
                <a:ea typeface="Helvetica Neue"/>
                <a:cs typeface="Helvetica Neue"/>
                <a:sym typeface="Helvetica Neue"/>
              </a:endParaRPr>
            </a:p>
          </p:txBody>
        </p:sp>
      </p:grpSp>
      <p:sp>
        <p:nvSpPr>
          <p:cNvPr id="455" name="Google Shape;455;p56"/>
          <p:cNvSpPr/>
          <p:nvPr/>
        </p:nvSpPr>
        <p:spPr>
          <a:xfrm>
            <a:off x="370332"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Title Green">
  <p:cSld name="Title Green">
    <p:spTree>
      <p:nvGrpSpPr>
        <p:cNvPr id="1" name="Shape 103"/>
        <p:cNvGrpSpPr/>
        <p:nvPr/>
      </p:nvGrpSpPr>
      <p:grpSpPr>
        <a:xfrm>
          <a:off x="0" y="0"/>
          <a:ext cx="0" cy="0"/>
          <a:chOff x="0" y="0"/>
          <a:chExt cx="0" cy="0"/>
        </a:xfrm>
      </p:grpSpPr>
      <p:grpSp>
        <p:nvGrpSpPr>
          <p:cNvPr id="104" name="Google Shape;104;p18"/>
          <p:cNvGrpSpPr/>
          <p:nvPr/>
        </p:nvGrpSpPr>
        <p:grpSpPr>
          <a:xfrm>
            <a:off x="-12" y="-102"/>
            <a:ext cx="7330192" cy="4769488"/>
            <a:chOff x="-17" y="-141"/>
            <a:chExt cx="9773590" cy="6359317"/>
          </a:xfrm>
        </p:grpSpPr>
        <p:pic>
          <p:nvPicPr>
            <p:cNvPr id="105" name="Google Shape;105;p18"/>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06" name="Google Shape;106;p18"/>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7" name="Google Shape;107;p18"/>
            <p:cNvSpPr/>
            <p:nvPr/>
          </p:nvSpPr>
          <p:spPr>
            <a:xfrm rot="10800000" flipH="1">
              <a:off x="-1" y="134"/>
              <a:ext cx="9567300" cy="6266700"/>
            </a:xfrm>
            <a:prstGeom prst="round1Rect">
              <a:avLst>
                <a:gd name="adj" fmla="val 3540"/>
              </a:avLst>
            </a:prstGeom>
            <a:solidFill>
              <a:srgbClr val="A5CFC2"/>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08" name="Google Shape;108;p18"/>
            <p:cNvSpPr/>
            <p:nvPr/>
          </p:nvSpPr>
          <p:spPr>
            <a:xfrm rot="10800000" flipH="1">
              <a:off x="8911646" y="118"/>
              <a:ext cx="655800" cy="6267000"/>
            </a:xfrm>
            <a:prstGeom prst="round1Rect">
              <a:avLst>
                <a:gd name="adj" fmla="val 30312"/>
              </a:avLst>
            </a:prstGeom>
            <a:gradFill>
              <a:gsLst>
                <a:gs pos="0">
                  <a:srgbClr val="A5CFC2">
                    <a:alpha val="0"/>
                  </a:srgbClr>
                </a:gs>
                <a:gs pos="34000">
                  <a:srgbClr val="A5CFC2">
                    <a:alpha val="0"/>
                  </a:srgbClr>
                </a:gs>
                <a:gs pos="66000">
                  <a:srgbClr val="305C4F">
                    <a:alpha val="13725"/>
                  </a:srgbClr>
                </a:gs>
                <a:gs pos="100000">
                  <a:srgbClr val="305C4F"/>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09" name="Google Shape;109;p18"/>
            <p:cNvGrpSpPr/>
            <p:nvPr/>
          </p:nvGrpSpPr>
          <p:grpSpPr>
            <a:xfrm>
              <a:off x="-17" y="-141"/>
              <a:ext cx="8822620" cy="5487528"/>
              <a:chOff x="503552" y="46608"/>
              <a:chExt cx="9419837" cy="5487528"/>
            </a:xfrm>
          </p:grpSpPr>
          <p:sp>
            <p:nvSpPr>
              <p:cNvPr id="110" name="Google Shape;110;p18"/>
              <p:cNvSpPr/>
              <p:nvPr/>
            </p:nvSpPr>
            <p:spPr>
              <a:xfrm>
                <a:off x="9800389" y="46748"/>
                <a:ext cx="123000" cy="2105100"/>
              </a:xfrm>
              <a:prstGeom prst="rect">
                <a:avLst/>
              </a:prstGeom>
              <a:solidFill>
                <a:srgbClr val="488B76"/>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1" name="Google Shape;111;p18"/>
              <p:cNvSpPr/>
              <p:nvPr/>
            </p:nvSpPr>
            <p:spPr>
              <a:xfrm>
                <a:off x="503573" y="5454636"/>
                <a:ext cx="1380300" cy="79500"/>
              </a:xfrm>
              <a:prstGeom prst="rect">
                <a:avLst/>
              </a:prstGeom>
              <a:solidFill>
                <a:schemeClr val="accent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12" name="Google Shape;112;p18"/>
              <p:cNvGrpSpPr/>
              <p:nvPr/>
            </p:nvGrpSpPr>
            <p:grpSpPr>
              <a:xfrm>
                <a:off x="503552" y="46608"/>
                <a:ext cx="9419635" cy="5487458"/>
                <a:chOff x="416703" y="46608"/>
                <a:chExt cx="9419635" cy="5487458"/>
              </a:xfrm>
            </p:grpSpPr>
            <p:grpSp>
              <p:nvGrpSpPr>
                <p:cNvPr id="113" name="Google Shape;113;p18"/>
                <p:cNvGrpSpPr/>
                <p:nvPr/>
              </p:nvGrpSpPr>
              <p:grpSpPr>
                <a:xfrm>
                  <a:off x="416703" y="46812"/>
                  <a:ext cx="9419635" cy="5487253"/>
                  <a:chOff x="678407" y="-1026049"/>
                  <a:chExt cx="9440404" cy="5501006"/>
                </a:xfrm>
              </p:grpSpPr>
              <p:sp>
                <p:nvSpPr>
                  <p:cNvPr id="114" name="Google Shape;114;p18"/>
                  <p:cNvSpPr/>
                  <p:nvPr/>
                </p:nvSpPr>
                <p:spPr>
                  <a:xfrm rot="10800000" flipH="1">
                    <a:off x="1974711" y="1033657"/>
                    <a:ext cx="8144100" cy="3441300"/>
                  </a:xfrm>
                  <a:prstGeom prst="round1Rect">
                    <a:avLst>
                      <a:gd name="adj" fmla="val 4294"/>
                    </a:avLst>
                  </a:prstGeom>
                  <a:gradFill>
                    <a:gsLst>
                      <a:gs pos="0">
                        <a:schemeClr val="accent3"/>
                      </a:gs>
                      <a:gs pos="31000">
                        <a:schemeClr val="accent3"/>
                      </a:gs>
                      <a:gs pos="38000">
                        <a:srgbClr val="488B76"/>
                      </a:gs>
                      <a:gs pos="44000">
                        <a:srgbClr val="488B76"/>
                      </a:gs>
                      <a:gs pos="100000">
                        <a:srgbClr val="488B76"/>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15" name="Google Shape;115;p18"/>
                  <p:cNvSpPr/>
                  <p:nvPr/>
                </p:nvSpPr>
                <p:spPr>
                  <a:xfrm rot="10800000" flipH="1">
                    <a:off x="678407" y="-1026049"/>
                    <a:ext cx="9332400" cy="5464800"/>
                  </a:xfrm>
                  <a:prstGeom prst="round1Rect">
                    <a:avLst>
                      <a:gd name="adj" fmla="val 2348"/>
                    </a:avLst>
                  </a:prstGeom>
                  <a:solidFill>
                    <a:schemeClr val="accent3"/>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16" name="Google Shape;116;p18"/>
                <p:cNvSpPr/>
                <p:nvPr/>
              </p:nvSpPr>
              <p:spPr>
                <a:xfrm rot="10800000" flipH="1">
                  <a:off x="9193284" y="46608"/>
                  <a:ext cx="535500" cy="5447100"/>
                </a:xfrm>
                <a:prstGeom prst="round1Rect">
                  <a:avLst>
                    <a:gd name="adj" fmla="val 25526"/>
                  </a:avLst>
                </a:prstGeom>
                <a:gradFill>
                  <a:gsLst>
                    <a:gs pos="0">
                      <a:srgbClr val="6AB19B">
                        <a:alpha val="0"/>
                      </a:srgbClr>
                    </a:gs>
                    <a:gs pos="61000">
                      <a:srgbClr val="23443A">
                        <a:alpha val="38823"/>
                      </a:srgbClr>
                    </a:gs>
                    <a:gs pos="93000">
                      <a:srgbClr val="305C4F">
                        <a:alpha val="90980"/>
                      </a:srgbClr>
                    </a:gs>
                    <a:gs pos="99000">
                      <a:srgbClr val="284C40"/>
                    </a:gs>
                    <a:gs pos="100000">
                      <a:srgbClr val="1E3931"/>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17" name="Google Shape;117;p18"/>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18" name="Google Shape;118;p18"/>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19" name="Google Shape;119;p18"/>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20" name="Google Shape;120;p18"/>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1" name="Google Shape;121;p18"/>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22" name="Google Shape;122;p18"/>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Gray">
  <p:cSld name="Title Gray">
    <p:spTree>
      <p:nvGrpSpPr>
        <p:cNvPr id="1" name="Shape 123"/>
        <p:cNvGrpSpPr/>
        <p:nvPr/>
      </p:nvGrpSpPr>
      <p:grpSpPr>
        <a:xfrm>
          <a:off x="0" y="0"/>
          <a:ext cx="0" cy="0"/>
          <a:chOff x="0" y="0"/>
          <a:chExt cx="0" cy="0"/>
        </a:xfrm>
      </p:grpSpPr>
      <p:grpSp>
        <p:nvGrpSpPr>
          <p:cNvPr id="124" name="Google Shape;124;p19"/>
          <p:cNvGrpSpPr/>
          <p:nvPr/>
        </p:nvGrpSpPr>
        <p:grpSpPr>
          <a:xfrm>
            <a:off x="-14" y="-105"/>
            <a:ext cx="7330193" cy="4769487"/>
            <a:chOff x="-18" y="-140"/>
            <a:chExt cx="9773591" cy="6359316"/>
          </a:xfrm>
        </p:grpSpPr>
        <p:pic>
          <p:nvPicPr>
            <p:cNvPr id="125" name="Google Shape;125;p19"/>
            <p:cNvPicPr preferRelativeResize="0"/>
            <p:nvPr/>
          </p:nvPicPr>
          <p:blipFill rotWithShape="1">
            <a:blip r:embed="rId2">
              <a:alphaModFix/>
            </a:blip>
            <a:srcRect l="3660"/>
            <a:stretch/>
          </p:blipFill>
          <p:spPr>
            <a:xfrm>
              <a:off x="0" y="1231996"/>
              <a:ext cx="9773500" cy="5127180"/>
            </a:xfrm>
            <a:prstGeom prst="rect">
              <a:avLst/>
            </a:prstGeom>
            <a:noFill/>
            <a:ln>
              <a:noFill/>
            </a:ln>
          </p:spPr>
        </p:pic>
        <p:sp>
          <p:nvSpPr>
            <p:cNvPr id="126" name="Google Shape;126;p19"/>
            <p:cNvSpPr/>
            <p:nvPr/>
          </p:nvSpPr>
          <p:spPr>
            <a:xfrm>
              <a:off x="9533873" y="0"/>
              <a:ext cx="239700" cy="1305600"/>
            </a:xfrm>
            <a:prstGeom prst="rect">
              <a:avLst/>
            </a:prstGeom>
            <a:solidFill>
              <a:srgbClr val="CACBD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7" name="Google Shape;127;p19"/>
            <p:cNvSpPr/>
            <p:nvPr/>
          </p:nvSpPr>
          <p:spPr>
            <a:xfrm rot="10800000" flipH="1">
              <a:off x="-1" y="134"/>
              <a:ext cx="9567300" cy="6266700"/>
            </a:xfrm>
            <a:prstGeom prst="round1Rect">
              <a:avLst>
                <a:gd name="adj" fmla="val 3540"/>
              </a:avLst>
            </a:prstGeom>
            <a:solidFill>
              <a:schemeClr val="accent6"/>
            </a:solidFill>
            <a:ln>
              <a:noFill/>
            </a:ln>
            <a:effectLst>
              <a:outerShdw blurRad="139700" dist="38100" dir="21540000" algn="bl" rotWithShape="0">
                <a:srgbClr val="000000">
                  <a:alpha val="207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28" name="Google Shape;128;p19"/>
            <p:cNvSpPr/>
            <p:nvPr/>
          </p:nvSpPr>
          <p:spPr>
            <a:xfrm rot="10800000" flipH="1">
              <a:off x="9126204" y="118"/>
              <a:ext cx="441300" cy="6267000"/>
            </a:xfrm>
            <a:prstGeom prst="round1Rect">
              <a:avLst>
                <a:gd name="adj" fmla="val 29015"/>
              </a:avLst>
            </a:prstGeom>
            <a:gradFill>
              <a:gsLst>
                <a:gs pos="0">
                  <a:srgbClr val="A4A8B9">
                    <a:alpha val="0"/>
                  </a:srgbClr>
                </a:gs>
                <a:gs pos="43000">
                  <a:srgbClr val="A4A8B9">
                    <a:alpha val="0"/>
                  </a:srgbClr>
                </a:gs>
                <a:gs pos="100000">
                  <a:srgbClr val="4B5062"/>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29" name="Google Shape;129;p19"/>
            <p:cNvGrpSpPr/>
            <p:nvPr/>
          </p:nvGrpSpPr>
          <p:grpSpPr>
            <a:xfrm>
              <a:off x="-18" y="-140"/>
              <a:ext cx="8822621" cy="5487527"/>
              <a:chOff x="503551" y="46609"/>
              <a:chExt cx="9419838" cy="5487527"/>
            </a:xfrm>
          </p:grpSpPr>
          <p:sp>
            <p:nvSpPr>
              <p:cNvPr id="130" name="Google Shape;130;p19"/>
              <p:cNvSpPr/>
              <p:nvPr/>
            </p:nvSpPr>
            <p:spPr>
              <a:xfrm>
                <a:off x="9800389" y="46748"/>
                <a:ext cx="123000" cy="21051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1" name="Google Shape;131;p19"/>
              <p:cNvSpPr/>
              <p:nvPr/>
            </p:nvSpPr>
            <p:spPr>
              <a:xfrm>
                <a:off x="503573" y="5454636"/>
                <a:ext cx="1380300" cy="79500"/>
              </a:xfrm>
              <a:prstGeom prst="rect">
                <a:avLst/>
              </a:prstGeom>
              <a:solidFill>
                <a:srgbClr val="727893"/>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nvGrpSpPr>
              <p:cNvPr id="132" name="Google Shape;132;p19"/>
              <p:cNvGrpSpPr/>
              <p:nvPr/>
            </p:nvGrpSpPr>
            <p:grpSpPr>
              <a:xfrm>
                <a:off x="503551" y="46609"/>
                <a:ext cx="9419636" cy="5487456"/>
                <a:chOff x="416702" y="46609"/>
                <a:chExt cx="9419636" cy="5487456"/>
              </a:xfrm>
            </p:grpSpPr>
            <p:grpSp>
              <p:nvGrpSpPr>
                <p:cNvPr id="133" name="Google Shape;133;p19"/>
                <p:cNvGrpSpPr/>
                <p:nvPr/>
              </p:nvGrpSpPr>
              <p:grpSpPr>
                <a:xfrm>
                  <a:off x="416702" y="46812"/>
                  <a:ext cx="9419636" cy="5487253"/>
                  <a:chOff x="678406" y="-1026049"/>
                  <a:chExt cx="9440405" cy="5501006"/>
                </a:xfrm>
              </p:grpSpPr>
              <p:sp>
                <p:nvSpPr>
                  <p:cNvPr id="134" name="Google Shape;134;p19"/>
                  <p:cNvSpPr/>
                  <p:nvPr/>
                </p:nvSpPr>
                <p:spPr>
                  <a:xfrm rot="10800000" flipH="1">
                    <a:off x="1974711" y="1033657"/>
                    <a:ext cx="8144100" cy="3441300"/>
                  </a:xfrm>
                  <a:prstGeom prst="round1Rect">
                    <a:avLst>
                      <a:gd name="adj" fmla="val 4294"/>
                    </a:avLst>
                  </a:prstGeom>
                  <a:gradFill>
                    <a:gsLst>
                      <a:gs pos="0">
                        <a:srgbClr val="727893"/>
                      </a:gs>
                      <a:gs pos="31000">
                        <a:schemeClr val="accent6"/>
                      </a:gs>
                      <a:gs pos="38000">
                        <a:srgbClr val="727893"/>
                      </a:gs>
                      <a:gs pos="48000">
                        <a:srgbClr val="727893"/>
                      </a:gs>
                      <a:gs pos="100000">
                        <a:srgbClr val="727893"/>
                      </a:gs>
                    </a:gsLst>
                    <a:lin ang="4560171"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5" name="Google Shape;135;p19"/>
                  <p:cNvSpPr/>
                  <p:nvPr/>
                </p:nvSpPr>
                <p:spPr>
                  <a:xfrm rot="10800000" flipH="1">
                    <a:off x="678406" y="-1026049"/>
                    <a:ext cx="9332400" cy="5464800"/>
                  </a:xfrm>
                  <a:prstGeom prst="round1Rect">
                    <a:avLst>
                      <a:gd name="adj" fmla="val 2348"/>
                    </a:avLst>
                  </a:prstGeom>
                  <a:solidFill>
                    <a:schemeClr val="accent5"/>
                  </a:solidFill>
                  <a:ln>
                    <a:noFill/>
                  </a:ln>
                  <a:effectLst>
                    <a:outerShdw blurRad="38100" dist="12700" dir="1800000" algn="bl" rotWithShape="0">
                      <a:srgbClr val="000000">
                        <a:alpha val="3098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sp>
              <p:nvSpPr>
                <p:cNvPr id="136" name="Google Shape;136;p19"/>
                <p:cNvSpPr/>
                <p:nvPr/>
              </p:nvSpPr>
              <p:spPr>
                <a:xfrm rot="10800000" flipH="1">
                  <a:off x="9272448" y="46611"/>
                  <a:ext cx="456300" cy="5447100"/>
                </a:xfrm>
                <a:prstGeom prst="round1Rect">
                  <a:avLst>
                    <a:gd name="adj" fmla="val 29954"/>
                  </a:avLst>
                </a:prstGeom>
                <a:gradFill>
                  <a:gsLst>
                    <a:gs pos="0">
                      <a:srgbClr val="4A5A75">
                        <a:alpha val="0"/>
                      </a:srgbClr>
                    </a:gs>
                    <a:gs pos="58999">
                      <a:srgbClr val="242D3A">
                        <a:alpha val="20000"/>
                      </a:srgbClr>
                    </a:gs>
                    <a:gs pos="100000">
                      <a:srgbClr val="242D3A"/>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sp>
              <p:nvSpPr>
                <p:cNvPr id="137" name="Google Shape;137;p19"/>
                <p:cNvSpPr/>
                <p:nvPr/>
              </p:nvSpPr>
              <p:spPr>
                <a:xfrm rot="10800000" flipH="1">
                  <a:off x="9182404" y="46609"/>
                  <a:ext cx="438300" cy="5447100"/>
                </a:xfrm>
                <a:prstGeom prst="round1Rect">
                  <a:avLst>
                    <a:gd name="adj" fmla="val 0"/>
                  </a:avLst>
                </a:prstGeom>
                <a:gradFill>
                  <a:gsLst>
                    <a:gs pos="0">
                      <a:srgbClr val="4A5A75">
                        <a:alpha val="0"/>
                      </a:srgbClr>
                    </a:gs>
                    <a:gs pos="48000">
                      <a:srgbClr val="4A5A75">
                        <a:alpha val="0"/>
                      </a:srgbClr>
                    </a:gs>
                    <a:gs pos="68000">
                      <a:srgbClr val="3E4C63">
                        <a:alpha val="49803"/>
                      </a:srgbClr>
                    </a:gs>
                    <a:gs pos="98970">
                      <a:srgbClr val="374357"/>
                    </a:gs>
                    <a:gs pos="100000">
                      <a:srgbClr val="374357"/>
                    </a:gs>
                  </a:gsLst>
                  <a:lin ang="0"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Helvetica Neue"/>
                    <a:ea typeface="Helvetica Neue"/>
                    <a:cs typeface="Helvetica Neue"/>
                    <a:sym typeface="Helvetica Neue"/>
                  </a:endParaRPr>
                </a:p>
              </p:txBody>
            </p:sp>
          </p:grpSp>
        </p:grpSp>
      </p:grpSp>
      <p:sp>
        <p:nvSpPr>
          <p:cNvPr id="138" name="Google Shape;138;p19"/>
          <p:cNvSpPr txBox="1">
            <a:spLocks noGrp="1"/>
          </p:cNvSpPr>
          <p:nvPr>
            <p:ph type="ctrTitle"/>
          </p:nvPr>
        </p:nvSpPr>
        <p:spPr>
          <a:xfrm>
            <a:off x="371474" y="1961780"/>
            <a:ext cx="5523300" cy="1096500"/>
          </a:xfrm>
          <a:prstGeom prst="rect">
            <a:avLst/>
          </a:prstGeom>
          <a:noFill/>
          <a:ln>
            <a:noFill/>
          </a:ln>
        </p:spPr>
        <p:txBody>
          <a:bodyPr spcFirstLastPara="1" wrap="square" lIns="0" tIns="0" rIns="0" bIns="0" anchor="b" anchorCtr="0"/>
          <a:lstStyle>
            <a:lvl1pPr lvl="0" algn="l" rtl="0">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39" name="Google Shape;139;p19"/>
          <p:cNvSpPr txBox="1">
            <a:spLocks noGrp="1"/>
          </p:cNvSpPr>
          <p:nvPr>
            <p:ph type="body" idx="1"/>
          </p:nvPr>
        </p:nvSpPr>
        <p:spPr>
          <a:xfrm>
            <a:off x="371474" y="3146314"/>
            <a:ext cx="5514300" cy="721200"/>
          </a:xfrm>
          <a:prstGeom prst="rect">
            <a:avLst/>
          </a:prstGeom>
          <a:noFill/>
          <a:ln>
            <a:noFill/>
          </a:ln>
        </p:spPr>
        <p:txBody>
          <a:bodyPr spcFirstLastPara="1" wrap="square" lIns="0" tIns="0" rIns="0" bIns="0" anchor="t" anchorCtr="0"/>
          <a:lstStyle>
            <a:lvl1pPr marL="457200" lvl="0" indent="-330200" algn="l" rtl="0">
              <a:lnSpc>
                <a:spcPct val="107000"/>
              </a:lnSpc>
              <a:spcBef>
                <a:spcPts val="0"/>
              </a:spcBef>
              <a:spcAft>
                <a:spcPts val="0"/>
              </a:spcAft>
              <a:buSzPts val="1600"/>
              <a:buFont typeface="Helvetica Neue"/>
              <a:buChar char="​"/>
              <a:defRPr sz="1600" b="1">
                <a:solidFill>
                  <a:schemeClr val="lt1"/>
                </a:solidFill>
              </a:defRPr>
            </a:lvl1pPr>
            <a:lvl2pPr marL="914400" lvl="1" indent="-228600" algn="l" rtl="0">
              <a:lnSpc>
                <a:spcPct val="98000"/>
              </a:lnSpc>
              <a:spcBef>
                <a:spcPts val="500"/>
              </a:spcBef>
              <a:spcAft>
                <a:spcPts val="0"/>
              </a:spcAft>
              <a:buSzPts val="1400"/>
              <a:buFont typeface="Helvetica Neue"/>
              <a:buNone/>
              <a:defRPr sz="1400">
                <a:solidFill>
                  <a:schemeClr val="lt1"/>
                </a:solidFill>
              </a:defRPr>
            </a:lvl2pPr>
            <a:lvl3pPr marL="1371600" lvl="2" indent="-317500" algn="l" rtl="0">
              <a:lnSpc>
                <a:spcPct val="98000"/>
              </a:lnSpc>
              <a:spcBef>
                <a:spcPts val="0"/>
              </a:spcBef>
              <a:spcAft>
                <a:spcPts val="0"/>
              </a:spcAft>
              <a:buSzPts val="1400"/>
              <a:buFont typeface="Helvetica Neue"/>
              <a:buChar char="​"/>
              <a:defRPr sz="1400">
                <a:solidFill>
                  <a:schemeClr val="lt1"/>
                </a:solidFill>
              </a:defRPr>
            </a:lvl3pPr>
            <a:lvl4pPr marL="1828800" lvl="3" indent="-317500" algn="l" rtl="0">
              <a:lnSpc>
                <a:spcPct val="98000"/>
              </a:lnSpc>
              <a:spcBef>
                <a:spcPts val="0"/>
              </a:spcBef>
              <a:spcAft>
                <a:spcPts val="0"/>
              </a:spcAft>
              <a:buSzPts val="1400"/>
              <a:buFont typeface="Helvetica Neue"/>
              <a:buChar char="​"/>
              <a:defRPr sz="1400">
                <a:solidFill>
                  <a:schemeClr val="lt1"/>
                </a:solidFill>
              </a:defRPr>
            </a:lvl4pPr>
            <a:lvl5pPr marL="2286000" lvl="4" indent="-317500" algn="l" rtl="0">
              <a:lnSpc>
                <a:spcPct val="98000"/>
              </a:lnSpc>
              <a:spcBef>
                <a:spcPts val="0"/>
              </a:spcBef>
              <a:spcAft>
                <a:spcPts val="0"/>
              </a:spcAft>
              <a:buSzPts val="1400"/>
              <a:buChar char="​"/>
              <a:defRPr sz="1400">
                <a:solidFill>
                  <a:schemeClr val="lt1"/>
                </a:solidFill>
              </a:defRPr>
            </a:lvl5pPr>
            <a:lvl6pPr marL="2743200" lvl="5" indent="-317500" algn="l" rtl="0">
              <a:lnSpc>
                <a:spcPct val="98000"/>
              </a:lnSpc>
              <a:spcBef>
                <a:spcPts val="0"/>
              </a:spcBef>
              <a:spcAft>
                <a:spcPts val="0"/>
              </a:spcAft>
              <a:buClr>
                <a:schemeClr val="lt1"/>
              </a:buClr>
              <a:buSzPts val="1400"/>
              <a:buChar char="​"/>
              <a:defRPr sz="1400">
                <a:solidFill>
                  <a:schemeClr val="lt1"/>
                </a:solidFill>
              </a:defRPr>
            </a:lvl6pPr>
            <a:lvl7pPr marL="3200400" lvl="6" indent="-317500" algn="l" rtl="0">
              <a:lnSpc>
                <a:spcPct val="98000"/>
              </a:lnSpc>
              <a:spcBef>
                <a:spcPts val="0"/>
              </a:spcBef>
              <a:spcAft>
                <a:spcPts val="0"/>
              </a:spcAft>
              <a:buClr>
                <a:schemeClr val="lt1"/>
              </a:buClr>
              <a:buSzPts val="1400"/>
              <a:buChar char="​"/>
              <a:defRPr sz="1400">
                <a:solidFill>
                  <a:schemeClr val="lt1"/>
                </a:solidFill>
              </a:defRPr>
            </a:lvl7pPr>
            <a:lvl8pPr marL="3657600" lvl="7" indent="-317500" algn="l" rtl="0">
              <a:lnSpc>
                <a:spcPct val="98000"/>
              </a:lnSpc>
              <a:spcBef>
                <a:spcPts val="0"/>
              </a:spcBef>
              <a:spcAft>
                <a:spcPts val="0"/>
              </a:spcAft>
              <a:buClr>
                <a:schemeClr val="lt1"/>
              </a:buClr>
              <a:buSzPts val="1400"/>
              <a:buChar char="​"/>
              <a:defRPr sz="1400">
                <a:solidFill>
                  <a:schemeClr val="lt1"/>
                </a:solidFill>
              </a:defRPr>
            </a:lvl8pPr>
            <a:lvl9pPr marL="4114800" lvl="8" indent="-317500" algn="l" rtl="0">
              <a:lnSpc>
                <a:spcPct val="98000"/>
              </a:lnSpc>
              <a:spcBef>
                <a:spcPts val="0"/>
              </a:spcBef>
              <a:spcAft>
                <a:spcPts val="0"/>
              </a:spcAft>
              <a:buClr>
                <a:schemeClr val="lt1"/>
              </a:buClr>
              <a:buSzPts val="1400"/>
              <a:buChar char="​"/>
              <a:defRPr sz="1400">
                <a:solidFill>
                  <a:schemeClr val="lt1"/>
                </a:solidFill>
              </a:defRPr>
            </a:lvl9pPr>
          </a:lstStyle>
          <a:p>
            <a:endParaRPr/>
          </a:p>
        </p:txBody>
      </p:sp>
      <p:sp>
        <p:nvSpPr>
          <p:cNvPr id="140" name="Google Shape;140;p19"/>
          <p:cNvSpPr/>
          <p:nvPr/>
        </p:nvSpPr>
        <p:spPr>
          <a:xfrm>
            <a:off x="7782838" y="274320"/>
            <a:ext cx="989682" cy="181398"/>
          </a:xfrm>
          <a:custGeom>
            <a:avLst/>
            <a:gdLst/>
            <a:ahLst/>
            <a:cxnLst/>
            <a:rect l="l" t="t" r="r" b="b"/>
            <a:pathLst>
              <a:path w="8006" h="1470" extrusionOk="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Helvetica Neue"/>
              <a:buNone/>
            </a:pPr>
            <a:endParaRPr sz="1400" b="0" i="0" u="none" strike="noStrike" cap="none">
              <a:solidFill>
                <a:srgbClr val="000000"/>
              </a:solidFill>
              <a:latin typeface="Helvetica Neue"/>
              <a:ea typeface="Helvetica Neue"/>
              <a:cs typeface="Helvetica Neue"/>
              <a:sym typeface="Helvetica Neue"/>
            </a:endParaRPr>
          </a:p>
        </p:txBody>
      </p:sp>
      <p:sp>
        <p:nvSpPr>
          <p:cNvPr id="141" name="Google Shape;141;p19"/>
          <p:cNvSpPr txBox="1">
            <a:spLocks noGrp="1"/>
          </p:cNvSpPr>
          <p:nvPr>
            <p:ph type="body" idx="2"/>
          </p:nvPr>
        </p:nvSpPr>
        <p:spPr>
          <a:xfrm>
            <a:off x="2529188" y="299995"/>
            <a:ext cx="1945200" cy="170100"/>
          </a:xfrm>
          <a:prstGeom prst="rect">
            <a:avLst/>
          </a:prstGeom>
          <a:noFill/>
          <a:ln>
            <a:noFill/>
          </a:ln>
        </p:spPr>
        <p:txBody>
          <a:bodyPr spcFirstLastPara="1" wrap="square" lIns="0" tIns="0" rIns="0" bIns="0" anchor="t" anchorCtr="0"/>
          <a:lstStyle>
            <a:lvl1pPr marL="457200" lvl="0" indent="-228600" algn="l" rtl="0">
              <a:lnSpc>
                <a:spcPct val="90000"/>
              </a:lnSpc>
              <a:spcBef>
                <a:spcPts val="0"/>
              </a:spcBef>
              <a:spcAft>
                <a:spcPts val="0"/>
              </a:spcAft>
              <a:buSzPts val="1200"/>
              <a:buNone/>
              <a:defRPr sz="1200" b="1">
                <a:solidFill>
                  <a:schemeClr val="lt1"/>
                </a:solidFill>
              </a:defRPr>
            </a:lvl1pPr>
            <a:lvl2pPr marL="914400" lvl="1" indent="-228600" algn="r" rtl="0">
              <a:lnSpc>
                <a:spcPct val="90000"/>
              </a:lnSpc>
              <a:spcBef>
                <a:spcPts val="0"/>
              </a:spcBef>
              <a:spcAft>
                <a:spcPts val="0"/>
              </a:spcAft>
              <a:buSzPts val="1200"/>
              <a:buNone/>
              <a:defRPr sz="1200">
                <a:solidFill>
                  <a:schemeClr val="lt1"/>
                </a:solidFill>
              </a:defRPr>
            </a:lvl2pPr>
            <a:lvl3pPr marL="1371600" lvl="2" indent="-228600" algn="r" rtl="0">
              <a:lnSpc>
                <a:spcPct val="90000"/>
              </a:lnSpc>
              <a:spcBef>
                <a:spcPts val="0"/>
              </a:spcBef>
              <a:spcAft>
                <a:spcPts val="0"/>
              </a:spcAft>
              <a:buSzPts val="1200"/>
              <a:buNone/>
              <a:defRPr sz="1200">
                <a:solidFill>
                  <a:schemeClr val="lt1"/>
                </a:solidFill>
              </a:defRPr>
            </a:lvl3pPr>
            <a:lvl4pPr marL="1828800" lvl="3" indent="-228600" algn="r" rtl="0">
              <a:lnSpc>
                <a:spcPct val="90000"/>
              </a:lnSpc>
              <a:spcBef>
                <a:spcPts val="0"/>
              </a:spcBef>
              <a:spcAft>
                <a:spcPts val="0"/>
              </a:spcAft>
              <a:buSzPts val="1200"/>
              <a:buNone/>
              <a:defRPr sz="1200">
                <a:solidFill>
                  <a:schemeClr val="lt1"/>
                </a:solidFill>
              </a:defRPr>
            </a:lvl4pPr>
            <a:lvl5pPr marL="2286000" lvl="4" indent="-228600" algn="r" rtl="0">
              <a:lnSpc>
                <a:spcPct val="90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2" name="Google Shape;142;p19"/>
          <p:cNvSpPr txBox="1">
            <a:spLocks noGrp="1"/>
          </p:cNvSpPr>
          <p:nvPr>
            <p:ph type="body" idx="3"/>
          </p:nvPr>
        </p:nvSpPr>
        <p:spPr>
          <a:xfrm>
            <a:off x="371475" y="286208"/>
            <a:ext cx="1953000" cy="1965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43" name="Google Shape;143;p19"/>
          <p:cNvSpPr txBox="1">
            <a:spLocks noGrp="1"/>
          </p:cNvSpPr>
          <p:nvPr>
            <p:ph type="body" idx="4"/>
          </p:nvPr>
        </p:nvSpPr>
        <p:spPr>
          <a:xfrm>
            <a:off x="4675118" y="285673"/>
            <a:ext cx="1674900" cy="198900"/>
          </a:xfrm>
          <a:prstGeom prst="rect">
            <a:avLst/>
          </a:prstGeom>
          <a:noFill/>
          <a:ln>
            <a:noFill/>
          </a:ln>
        </p:spPr>
        <p:txBody>
          <a:bodyPr spcFirstLastPara="1" wrap="square" lIns="0" tIns="0" rIns="0" bIns="0" anchor="t" anchorCtr="0"/>
          <a:lstStyle>
            <a:lvl1pPr marL="457200" lvl="0" indent="-228600" algn="l" rtl="0">
              <a:lnSpc>
                <a:spcPct val="98000"/>
              </a:lnSpc>
              <a:spcBef>
                <a:spcPts val="0"/>
              </a:spcBef>
              <a:spcAft>
                <a:spcPts val="0"/>
              </a:spcAft>
              <a:buSzPts val="1200"/>
              <a:buNone/>
              <a:defRPr sz="1200">
                <a:solidFill>
                  <a:schemeClr val="lt1"/>
                </a:solidFill>
              </a:defRPr>
            </a:lvl1pPr>
            <a:lvl2pPr marL="914400" lvl="1" indent="-228600" algn="l" rtl="0">
              <a:lnSpc>
                <a:spcPct val="98000"/>
              </a:lnSpc>
              <a:spcBef>
                <a:spcPts val="0"/>
              </a:spcBef>
              <a:spcAft>
                <a:spcPts val="0"/>
              </a:spcAft>
              <a:buSzPts val="1200"/>
              <a:buNone/>
              <a:defRPr sz="1200">
                <a:solidFill>
                  <a:schemeClr val="lt1"/>
                </a:solidFill>
              </a:defRPr>
            </a:lvl2pPr>
            <a:lvl3pPr marL="1371600" lvl="2" indent="-228600" algn="l" rtl="0">
              <a:lnSpc>
                <a:spcPct val="98000"/>
              </a:lnSpc>
              <a:spcBef>
                <a:spcPts val="0"/>
              </a:spcBef>
              <a:spcAft>
                <a:spcPts val="0"/>
              </a:spcAft>
              <a:buSzPts val="1200"/>
              <a:buNone/>
              <a:defRPr sz="1200">
                <a:solidFill>
                  <a:schemeClr val="lt1"/>
                </a:solidFill>
              </a:defRPr>
            </a:lvl3pPr>
            <a:lvl4pPr marL="1828800" lvl="3" indent="-228600" algn="l" rtl="0">
              <a:lnSpc>
                <a:spcPct val="98000"/>
              </a:lnSpc>
              <a:spcBef>
                <a:spcPts val="0"/>
              </a:spcBef>
              <a:spcAft>
                <a:spcPts val="0"/>
              </a:spcAft>
              <a:buSzPts val="1200"/>
              <a:buNone/>
              <a:defRPr sz="1200">
                <a:solidFill>
                  <a:schemeClr val="lt1"/>
                </a:solidFill>
              </a:defRPr>
            </a:lvl4pPr>
            <a:lvl5pPr marL="2286000" lvl="4" indent="-228600" algn="l" rtl="0">
              <a:lnSpc>
                <a:spcPct val="98000"/>
              </a:lnSpc>
              <a:spcBef>
                <a:spcPts val="0"/>
              </a:spcBef>
              <a:spcAft>
                <a:spcPts val="0"/>
              </a:spcAft>
              <a:buSzPts val="1200"/>
              <a:buNone/>
              <a:defRPr sz="1200">
                <a:solidFill>
                  <a:schemeClr val="lt1"/>
                </a:solidFill>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Subtitle">
  <p:cSld name="Title and Subtitle">
    <p:spTree>
      <p:nvGrpSpPr>
        <p:cNvPr id="1" name="Shape 144"/>
        <p:cNvGrpSpPr/>
        <p:nvPr/>
      </p:nvGrpSpPr>
      <p:grpSpPr>
        <a:xfrm>
          <a:off x="0" y="0"/>
          <a:ext cx="0" cy="0"/>
          <a:chOff x="0" y="0"/>
          <a:chExt cx="0" cy="0"/>
        </a:xfrm>
      </p:grpSpPr>
      <p:sp>
        <p:nvSpPr>
          <p:cNvPr id="145" name="Google Shape;145;p20"/>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2600"/>
              <a:buFont typeface="Helvetica Neue"/>
              <a:buNone/>
              <a:defRPr>
                <a:solidFill>
                  <a:srgbClr val="262626"/>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46" name="Google Shape;146;p20"/>
          <p:cNvSpPr txBox="1">
            <a:spLocks noGrp="1"/>
          </p:cNvSpPr>
          <p:nvPr>
            <p:ph type="subTitle" idx="1"/>
          </p:nvPr>
        </p:nvSpPr>
        <p:spPr>
          <a:xfrm>
            <a:off x="370332" y="849174"/>
            <a:ext cx="83913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47" name="Google Shape;147;p20"/>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48"/>
        <p:cNvGrpSpPr/>
        <p:nvPr/>
      </p:nvGrpSpPr>
      <p:grpSpPr>
        <a:xfrm>
          <a:off x="0" y="0"/>
          <a:ext cx="0" cy="0"/>
          <a:chOff x="0" y="0"/>
          <a:chExt cx="0" cy="0"/>
        </a:xfrm>
      </p:grpSpPr>
      <p:sp>
        <p:nvSpPr>
          <p:cNvPr id="149" name="Google Shape;149;p21"/>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 Column Content">
  <p:cSld name="Two Column Content">
    <p:spTree>
      <p:nvGrpSpPr>
        <p:cNvPr id="1" name="Shape 150"/>
        <p:cNvGrpSpPr/>
        <p:nvPr/>
      </p:nvGrpSpPr>
      <p:grpSpPr>
        <a:xfrm>
          <a:off x="0" y="0"/>
          <a:ext cx="0" cy="0"/>
          <a:chOff x="0" y="0"/>
          <a:chExt cx="0" cy="0"/>
        </a:xfrm>
      </p:grpSpPr>
      <p:sp>
        <p:nvSpPr>
          <p:cNvPr id="151" name="Google Shape;151;p22"/>
          <p:cNvSpPr txBox="1">
            <a:spLocks noGrp="1"/>
          </p:cNvSpPr>
          <p:nvPr>
            <p:ph type="title"/>
          </p:nvPr>
        </p:nvSpPr>
        <p:spPr>
          <a:xfrm>
            <a:off x="371475" y="431670"/>
            <a:ext cx="8390400" cy="321600"/>
          </a:xfrm>
          <a:prstGeom prst="rect">
            <a:avLst/>
          </a:prstGeom>
          <a:noFill/>
          <a:ln>
            <a:noFill/>
          </a:ln>
        </p:spPr>
        <p:txBody>
          <a:bodyPr spcFirstLastPara="1" wrap="square" lIns="0" tIns="0" rIns="0" bIns="0" anchor="b" anchorCtr="0"/>
          <a:lstStyle>
            <a:lvl1pPr lvl="0" algn="l" rtl="0">
              <a:lnSpc>
                <a:spcPct val="82000"/>
              </a:lnSpc>
              <a:spcBef>
                <a:spcPts val="0"/>
              </a:spcBef>
              <a:spcAft>
                <a:spcPts val="0"/>
              </a:spcAft>
              <a:buClr>
                <a:srgbClr val="262626"/>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52" name="Google Shape;152;p22"/>
          <p:cNvSpPr txBox="1">
            <a:spLocks noGrp="1"/>
          </p:cNvSpPr>
          <p:nvPr>
            <p:ph type="subTitle" idx="1"/>
          </p:nvPr>
        </p:nvSpPr>
        <p:spPr>
          <a:xfrm>
            <a:off x="371475" y="849174"/>
            <a:ext cx="8390400" cy="323700"/>
          </a:xfrm>
          <a:prstGeom prst="rect">
            <a:avLst/>
          </a:prstGeom>
          <a:noFill/>
          <a:ln>
            <a:noFill/>
          </a:ln>
        </p:spPr>
        <p:txBody>
          <a:bodyPr spcFirstLastPara="1" wrap="square" lIns="0" tIns="0" rIns="0" bIns="0" anchor="t" anchorCtr="0"/>
          <a:lstStyle>
            <a:lvl1pPr lvl="0" algn="l" rtl="0">
              <a:lnSpc>
                <a:spcPct val="83000"/>
              </a:lnSpc>
              <a:spcBef>
                <a:spcPts val="1400"/>
              </a:spcBef>
              <a:spcAft>
                <a:spcPts val="0"/>
              </a:spcAft>
              <a:buSzPts val="1800"/>
              <a:buNone/>
              <a:defRPr sz="1800"/>
            </a:lvl1pPr>
            <a:lvl2pPr lvl="1" algn="ctr" rtl="0">
              <a:lnSpc>
                <a:spcPct val="107000"/>
              </a:lnSpc>
              <a:spcBef>
                <a:spcPts val="0"/>
              </a:spcBef>
              <a:spcAft>
                <a:spcPts val="0"/>
              </a:spcAft>
              <a:buSzPts val="1500"/>
              <a:buNone/>
              <a:defRPr sz="15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200"/>
              <a:buNone/>
              <a:defRPr sz="1200"/>
            </a:lvl4pPr>
            <a:lvl5pPr lvl="4" algn="ctr" rtl="0">
              <a:lnSpc>
                <a:spcPct val="98000"/>
              </a:lnSpc>
              <a:spcBef>
                <a:spcPts val="1400"/>
              </a:spcBef>
              <a:spcAft>
                <a:spcPts val="0"/>
              </a:spcAft>
              <a:buSzPts val="1200"/>
              <a:buNone/>
              <a:defRPr sz="1200"/>
            </a:lvl5pPr>
            <a:lvl6pPr lvl="5" algn="ctr" rtl="0">
              <a:lnSpc>
                <a:spcPct val="94000"/>
              </a:lnSpc>
              <a:spcBef>
                <a:spcPts val="0"/>
              </a:spcBef>
              <a:spcAft>
                <a:spcPts val="0"/>
              </a:spcAft>
              <a:buClr>
                <a:srgbClr val="262626"/>
              </a:buClr>
              <a:buSzPts val="1200"/>
              <a:buNone/>
              <a:defRPr sz="1200"/>
            </a:lvl6pPr>
            <a:lvl7pPr lvl="6" algn="ctr" rtl="0">
              <a:lnSpc>
                <a:spcPct val="107000"/>
              </a:lnSpc>
              <a:spcBef>
                <a:spcPts val="900"/>
              </a:spcBef>
              <a:spcAft>
                <a:spcPts val="0"/>
              </a:spcAft>
              <a:buClr>
                <a:srgbClr val="262626"/>
              </a:buClr>
              <a:buSzPts val="1200"/>
              <a:buNone/>
              <a:defRPr sz="1200"/>
            </a:lvl7pPr>
            <a:lvl8pPr lvl="7" algn="ctr" rtl="0">
              <a:lnSpc>
                <a:spcPct val="86000"/>
              </a:lnSpc>
              <a:spcBef>
                <a:spcPts val="1400"/>
              </a:spcBef>
              <a:spcAft>
                <a:spcPts val="0"/>
              </a:spcAft>
              <a:buClr>
                <a:srgbClr val="262626"/>
              </a:buClr>
              <a:buSzPts val="1200"/>
              <a:buNone/>
              <a:defRPr sz="1200"/>
            </a:lvl8pPr>
            <a:lvl9pPr lvl="8" algn="ctr" rtl="0">
              <a:lnSpc>
                <a:spcPct val="84000"/>
              </a:lnSpc>
              <a:spcBef>
                <a:spcPts val="1400"/>
              </a:spcBef>
              <a:spcAft>
                <a:spcPts val="0"/>
              </a:spcAft>
              <a:buClr>
                <a:srgbClr val="262626"/>
              </a:buClr>
              <a:buSzPts val="1200"/>
              <a:buNone/>
              <a:defRPr sz="1200"/>
            </a:lvl9pPr>
          </a:lstStyle>
          <a:p>
            <a:endParaRPr/>
          </a:p>
        </p:txBody>
      </p:sp>
      <p:sp>
        <p:nvSpPr>
          <p:cNvPr id="153" name="Google Shape;153;p22"/>
          <p:cNvSpPr txBox="1">
            <a:spLocks noGrp="1"/>
          </p:cNvSpPr>
          <p:nvPr>
            <p:ph type="body" idx="2"/>
          </p:nvPr>
        </p:nvSpPr>
        <p:spPr>
          <a:xfrm>
            <a:off x="370332" y="1282446"/>
            <a:ext cx="41010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17500" algn="l" rtl="0">
              <a:lnSpc>
                <a:spcPct val="98000"/>
              </a:lnSpc>
              <a:spcBef>
                <a:spcPts val="1400"/>
              </a:spcBef>
              <a:spcAft>
                <a:spcPts val="0"/>
              </a:spcAft>
              <a:buSzPts val="1400"/>
              <a:buChar char="​"/>
              <a:defRPr/>
            </a:lvl5pPr>
            <a:lvl6pPr marL="2743200" lvl="5" indent="-317500" algn="l" rtl="0">
              <a:lnSpc>
                <a:spcPct val="94000"/>
              </a:lnSpc>
              <a:spcBef>
                <a:spcPts val="0"/>
              </a:spcBef>
              <a:spcAft>
                <a:spcPts val="0"/>
              </a:spcAft>
              <a:buClr>
                <a:srgbClr val="262626"/>
              </a:buClr>
              <a:buSzPts val="1400"/>
              <a:buChar char="​"/>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sp>
        <p:nvSpPr>
          <p:cNvPr id="154" name="Google Shape;154;p22"/>
          <p:cNvSpPr txBox="1">
            <a:spLocks noGrp="1"/>
          </p:cNvSpPr>
          <p:nvPr>
            <p:ph type="body" idx="3"/>
          </p:nvPr>
        </p:nvSpPr>
        <p:spPr>
          <a:xfrm>
            <a:off x="4662192" y="1282446"/>
            <a:ext cx="4111500" cy="3518100"/>
          </a:xfrm>
          <a:prstGeom prst="rect">
            <a:avLst/>
          </a:prstGeom>
          <a:noFill/>
          <a:ln>
            <a:noFill/>
          </a:ln>
        </p:spPr>
        <p:txBody>
          <a:bodyPr spcFirstLastPara="1" wrap="square" lIns="0" tIns="0" rIns="0" bIns="0" anchor="t" anchorCtr="0"/>
          <a:lstStyle>
            <a:lvl1pPr marL="457200" lvl="0" indent="-317500" algn="l" rtl="0">
              <a:lnSpc>
                <a:spcPct val="107000"/>
              </a:lnSpc>
              <a:spcBef>
                <a:spcPts val="900"/>
              </a:spcBef>
              <a:spcAft>
                <a:spcPts val="0"/>
              </a:spcAft>
              <a:buSzPts val="1400"/>
              <a:buChar char="•"/>
              <a:defRPr/>
            </a:lvl1pPr>
            <a:lvl2pPr marL="914400" lvl="1" indent="-317500" algn="l" rtl="0">
              <a:lnSpc>
                <a:spcPct val="107000"/>
              </a:lnSpc>
              <a:spcBef>
                <a:spcPts val="0"/>
              </a:spcBef>
              <a:spcAft>
                <a:spcPts val="0"/>
              </a:spcAft>
              <a:buSzPts val="1400"/>
              <a:buChar char="◦"/>
              <a:defRPr/>
            </a:lvl2pPr>
            <a:lvl3pPr marL="1371600" lvl="2" indent="-317500" algn="l" rtl="0">
              <a:lnSpc>
                <a:spcPct val="100000"/>
              </a:lnSpc>
              <a:spcBef>
                <a:spcPts val="0"/>
              </a:spcBef>
              <a:spcAft>
                <a:spcPts val="0"/>
              </a:spcAft>
              <a:buSzPts val="1400"/>
              <a:buChar char="•"/>
              <a:defRPr/>
            </a:lvl3pPr>
            <a:lvl4pPr marL="1828800" lvl="3" indent="-317500" algn="l" rtl="0">
              <a:lnSpc>
                <a:spcPct val="100000"/>
              </a:lnSpc>
              <a:spcBef>
                <a:spcPts val="0"/>
              </a:spcBef>
              <a:spcAft>
                <a:spcPts val="0"/>
              </a:spcAft>
              <a:buSzPts val="1400"/>
              <a:buChar char="◦"/>
              <a:defRPr/>
            </a:lvl4pPr>
            <a:lvl5pPr marL="2286000" lvl="4" indent="-361950" algn="l" rtl="0">
              <a:lnSpc>
                <a:spcPct val="98000"/>
              </a:lnSpc>
              <a:spcBef>
                <a:spcPts val="1400"/>
              </a:spcBef>
              <a:spcAft>
                <a:spcPts val="0"/>
              </a:spcAft>
              <a:buSzPts val="2100"/>
              <a:buChar char="​"/>
              <a:defRPr/>
            </a:lvl5pPr>
            <a:lvl6pPr marL="2743200" lvl="5" indent="-228600" algn="l" rtl="0">
              <a:lnSpc>
                <a:spcPct val="94000"/>
              </a:lnSpc>
              <a:spcBef>
                <a:spcPts val="0"/>
              </a:spcBef>
              <a:spcAft>
                <a:spcPts val="0"/>
              </a:spcAft>
              <a:buClr>
                <a:srgbClr val="262626"/>
              </a:buClr>
              <a:buSzPts val="1800"/>
              <a:buNone/>
              <a:defRPr/>
            </a:lvl6pPr>
            <a:lvl7pPr marL="3200400" lvl="6" indent="-317500" algn="l" rtl="0">
              <a:lnSpc>
                <a:spcPct val="107000"/>
              </a:lnSpc>
              <a:spcBef>
                <a:spcPts val="900"/>
              </a:spcBef>
              <a:spcAft>
                <a:spcPts val="0"/>
              </a:spcAft>
              <a:buClr>
                <a:srgbClr val="262626"/>
              </a:buClr>
              <a:buSzPts val="1400"/>
              <a:buChar char="​"/>
              <a:defRPr/>
            </a:lvl7pPr>
            <a:lvl8pPr marL="3657600" lvl="7" indent="-317500" algn="l" rtl="0">
              <a:lnSpc>
                <a:spcPct val="86000"/>
              </a:lnSpc>
              <a:spcBef>
                <a:spcPts val="1400"/>
              </a:spcBef>
              <a:spcAft>
                <a:spcPts val="0"/>
              </a:spcAft>
              <a:buClr>
                <a:srgbClr val="262626"/>
              </a:buClr>
              <a:buSzPts val="1400"/>
              <a:buChar char="​"/>
              <a:defRPr/>
            </a:lvl8pPr>
            <a:lvl9pPr marL="4114800" lvl="8" indent="-317500" algn="l" rtl="0">
              <a:lnSpc>
                <a:spcPct val="84000"/>
              </a:lnSpc>
              <a:spcBef>
                <a:spcPts val="1400"/>
              </a:spcBef>
              <a:spcAft>
                <a:spcPts val="0"/>
              </a:spcAft>
              <a:buClr>
                <a:srgbClr val="262626"/>
              </a:buClr>
              <a:buSzPts val="1400"/>
              <a:buChar char="​"/>
              <a:defRPr/>
            </a:lvl9pPr>
          </a:lstStyle>
          <a:p>
            <a:endParaRPr/>
          </a:p>
        </p:txBody>
      </p:sp>
      <p:cxnSp>
        <p:nvCxnSpPr>
          <p:cNvPr id="155" name="Google Shape;155;p22"/>
          <p:cNvCxnSpPr/>
          <p:nvPr/>
        </p:nvCxnSpPr>
        <p:spPr>
          <a:xfrm>
            <a:off x="4572000" y="1282446"/>
            <a:ext cx="0" cy="3518100"/>
          </a:xfrm>
          <a:prstGeom prst="straightConnector1">
            <a:avLst/>
          </a:prstGeom>
          <a:noFill/>
          <a:ln w="12700" cap="rnd" cmpd="sng">
            <a:solidFill>
              <a:srgbClr val="A5A5A5"/>
            </a:solidFill>
            <a:prstDash val="solid"/>
            <a:round/>
            <a:headEnd type="none" w="lg" len="lg"/>
            <a:tailEnd type="none" w="sm" len="sm"/>
          </a:ln>
        </p:spPr>
      </p:cxnSp>
      <p:sp>
        <p:nvSpPr>
          <p:cNvPr id="156" name="Google Shape;156;p22"/>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lvl="0" algn="l" rtl="0">
              <a:spcBef>
                <a:spcPts val="0"/>
              </a:spcBef>
              <a:spcAft>
                <a:spcPts val="0"/>
              </a:spcAft>
              <a:buSzPts val="1100"/>
              <a:buNone/>
              <a:defRPr sz="600">
                <a:solidFill>
                  <a:srgbClr val="7F7F7F"/>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70332" y="431682"/>
            <a:ext cx="8391300" cy="321600"/>
          </a:xfrm>
          <a:prstGeom prst="rect">
            <a:avLst/>
          </a:prstGeom>
          <a:noFill/>
          <a:ln>
            <a:noFill/>
          </a:ln>
        </p:spPr>
        <p:txBody>
          <a:bodyPr spcFirstLastPara="1" wrap="square" lIns="0" tIns="0" rIns="0" bIns="0" anchor="b" anchorCtr="0"/>
          <a:lstStyle>
            <a:lvl1pPr marR="0" lvl="0" algn="l" rtl="0">
              <a:lnSpc>
                <a:spcPct val="82000"/>
              </a:lnSpc>
              <a:spcBef>
                <a:spcPts val="0"/>
              </a:spcBef>
              <a:spcAft>
                <a:spcPts val="0"/>
              </a:spcAft>
              <a:buClr>
                <a:srgbClr val="262626"/>
              </a:buClr>
              <a:buSzPts val="2600"/>
              <a:buFont typeface="Helvetica Neue"/>
              <a:buNone/>
              <a:defRPr sz="2600" b="0" i="0" u="none" strike="noStrike" cap="none">
                <a:solidFill>
                  <a:srgbClr val="262626"/>
                </a:solidFill>
                <a:latin typeface="Helvetica Neue"/>
                <a:ea typeface="Helvetica Neue"/>
                <a:cs typeface="Helvetica Neue"/>
                <a:sym typeface="Helvetica Neue"/>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370332" y="1282446"/>
            <a:ext cx="8394300" cy="3477000"/>
          </a:xfrm>
          <a:prstGeom prst="rect">
            <a:avLst/>
          </a:prstGeom>
          <a:noFill/>
          <a:ln>
            <a:noFill/>
          </a:ln>
        </p:spPr>
        <p:txBody>
          <a:bodyPr spcFirstLastPara="1" wrap="square" lIns="0" tIns="0" rIns="0" bIns="0" anchor="t" anchorCtr="0"/>
          <a:lstStyle>
            <a:lvl1pPr marL="457200" marR="0" lvl="0" indent="-330200" algn="l" rtl="0">
              <a:lnSpc>
                <a:spcPct val="107000"/>
              </a:lnSpc>
              <a:spcBef>
                <a:spcPts val="900"/>
              </a:spcBef>
              <a:spcAft>
                <a:spcPts val="0"/>
              </a:spcAft>
              <a:buClr>
                <a:srgbClr val="3253DC"/>
              </a:buClr>
              <a:buSzPts val="1600"/>
              <a:buFont typeface="Arial"/>
              <a:buChar char="•"/>
              <a:defRPr sz="1600" b="0" i="0" u="none" strike="noStrike" cap="none">
                <a:solidFill>
                  <a:srgbClr val="262626"/>
                </a:solidFill>
                <a:latin typeface="Helvetica Neue"/>
                <a:ea typeface="Helvetica Neue"/>
                <a:cs typeface="Helvetica Neue"/>
                <a:sym typeface="Helvetica Neue"/>
              </a:defRPr>
            </a:lvl1pPr>
            <a:lvl2pPr marL="914400" marR="0" lvl="1" indent="-330200" algn="l" rtl="0">
              <a:lnSpc>
                <a:spcPct val="107000"/>
              </a:lnSpc>
              <a:spcBef>
                <a:spcPts val="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2pPr>
            <a:lvl3pPr marL="1371600" marR="0" lvl="2"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3pPr>
            <a:lvl4pPr marL="1828800" marR="0" lvl="3" indent="-317500" algn="l" rtl="0">
              <a:lnSpc>
                <a:spcPct val="100000"/>
              </a:lnSpc>
              <a:spcBef>
                <a:spcPts val="0"/>
              </a:spcBef>
              <a:spcAft>
                <a:spcPts val="0"/>
              </a:spcAft>
              <a:buClr>
                <a:srgbClr val="262626"/>
              </a:buClr>
              <a:buSzPts val="1400"/>
              <a:buFont typeface="Helvetica Neue"/>
              <a:buChar char="◦"/>
              <a:defRPr sz="1400" b="0" i="0" u="none" strike="noStrike" cap="none">
                <a:solidFill>
                  <a:srgbClr val="262626"/>
                </a:solidFill>
                <a:latin typeface="Helvetica Neue"/>
                <a:ea typeface="Helvetica Neue"/>
                <a:cs typeface="Helvetica Neue"/>
                <a:sym typeface="Helvetica Neue"/>
              </a:defRPr>
            </a:lvl4pPr>
            <a:lvl5pPr marL="2286000" marR="0" lvl="4" indent="-361950" algn="l" rtl="0">
              <a:lnSpc>
                <a:spcPct val="98000"/>
              </a:lnSpc>
              <a:spcBef>
                <a:spcPts val="1400"/>
              </a:spcBef>
              <a:spcAft>
                <a:spcPts val="0"/>
              </a:spcAft>
              <a:buClr>
                <a:srgbClr val="595959"/>
              </a:buClr>
              <a:buSzPts val="2100"/>
              <a:buFont typeface="Helvetica Neue"/>
              <a:buChar char="​"/>
              <a:defRPr sz="2100" b="0" i="0" u="none" strike="noStrike" cap="none">
                <a:solidFill>
                  <a:srgbClr val="262626"/>
                </a:solidFill>
                <a:latin typeface="Helvetica Neue"/>
                <a:ea typeface="Helvetica Neue"/>
                <a:cs typeface="Helvetica Neue"/>
                <a:sym typeface="Helvetica Neue"/>
              </a:defRPr>
            </a:lvl5pPr>
            <a:lvl6pPr marL="2743200" marR="0" lvl="5" indent="-342900" algn="l" rtl="0">
              <a:lnSpc>
                <a:spcPct val="94000"/>
              </a:lnSpc>
              <a:spcBef>
                <a:spcPts val="0"/>
              </a:spcBef>
              <a:spcAft>
                <a:spcPts val="0"/>
              </a:spcAft>
              <a:buClr>
                <a:srgbClr val="262626"/>
              </a:buClr>
              <a:buSzPts val="1800"/>
              <a:buFont typeface="Helvetica Neue"/>
              <a:buChar char="​"/>
              <a:defRPr sz="1800" b="0" i="0" u="none" strike="noStrike" cap="none">
                <a:solidFill>
                  <a:srgbClr val="262626"/>
                </a:solidFill>
                <a:latin typeface="Helvetica Neue"/>
                <a:ea typeface="Helvetica Neue"/>
                <a:cs typeface="Helvetica Neue"/>
                <a:sym typeface="Helvetica Neue"/>
              </a:defRPr>
            </a:lvl6pPr>
            <a:lvl7pPr marL="3200400" marR="0" lvl="6" indent="-330200" algn="l" rtl="0">
              <a:lnSpc>
                <a:spcPct val="107000"/>
              </a:lnSpc>
              <a:spcBef>
                <a:spcPts val="900"/>
              </a:spcBef>
              <a:spcAft>
                <a:spcPts val="0"/>
              </a:spcAft>
              <a:buClr>
                <a:srgbClr val="262626"/>
              </a:buClr>
              <a:buSzPts val="1600"/>
              <a:buFont typeface="Helvetica Neue"/>
              <a:buChar char="​"/>
              <a:defRPr sz="1600" b="0" i="0" u="none" strike="noStrike" cap="none">
                <a:solidFill>
                  <a:srgbClr val="262626"/>
                </a:solidFill>
                <a:latin typeface="Helvetica Neue"/>
                <a:ea typeface="Helvetica Neue"/>
                <a:cs typeface="Helvetica Neue"/>
                <a:sym typeface="Helvetica Neue"/>
              </a:defRPr>
            </a:lvl7pPr>
            <a:lvl8pPr marL="3657600" marR="0" lvl="7" indent="-488950" algn="l" rtl="0">
              <a:lnSpc>
                <a:spcPct val="86000"/>
              </a:lnSpc>
              <a:spcBef>
                <a:spcPts val="1400"/>
              </a:spcBef>
              <a:spcAft>
                <a:spcPts val="0"/>
              </a:spcAft>
              <a:buClr>
                <a:srgbClr val="262626"/>
              </a:buClr>
              <a:buSzPts val="4100"/>
              <a:buFont typeface="Helvetica Neue"/>
              <a:buChar char="​"/>
              <a:defRPr sz="4100" b="0" i="0" u="none" strike="noStrike" cap="none">
                <a:solidFill>
                  <a:srgbClr val="262626"/>
                </a:solidFill>
                <a:latin typeface="Helvetica Neue"/>
                <a:ea typeface="Helvetica Neue"/>
                <a:cs typeface="Helvetica Neue"/>
                <a:sym typeface="Helvetica Neue"/>
              </a:defRPr>
            </a:lvl8pPr>
            <a:lvl9pPr marL="4114800" marR="0" lvl="8" indent="-552450" algn="l" rtl="0">
              <a:lnSpc>
                <a:spcPct val="84000"/>
              </a:lnSpc>
              <a:spcBef>
                <a:spcPts val="1400"/>
              </a:spcBef>
              <a:spcAft>
                <a:spcPts val="0"/>
              </a:spcAft>
              <a:buClr>
                <a:srgbClr val="262626"/>
              </a:buClr>
              <a:buSzPts val="5100"/>
              <a:buFont typeface="Helvetica Neue"/>
              <a:buChar char="​"/>
              <a:defRPr sz="5100" b="0" i="0" u="none" strike="noStrike" cap="none">
                <a:solidFill>
                  <a:srgbClr val="262626"/>
                </a:solidFill>
                <a:latin typeface="Helvetica Neue"/>
                <a:ea typeface="Helvetica Neue"/>
                <a:cs typeface="Helvetica Neue"/>
                <a:sym typeface="Helvetica Neue"/>
              </a:defRPr>
            </a:lvl9pPr>
          </a:lstStyle>
          <a:p>
            <a:endParaRPr/>
          </a:p>
        </p:txBody>
      </p:sp>
      <p:sp>
        <p:nvSpPr>
          <p:cNvPr id="53" name="Google Shape;53;p13"/>
          <p:cNvSpPr txBox="1"/>
          <p:nvPr/>
        </p:nvSpPr>
        <p:spPr>
          <a:xfrm>
            <a:off x="8678749" y="4884354"/>
            <a:ext cx="93900" cy="115500"/>
          </a:xfrm>
          <a:prstGeom prst="rect">
            <a:avLst/>
          </a:prstGeom>
          <a:noFill/>
          <a:ln>
            <a:noFill/>
          </a:ln>
        </p:spPr>
        <p:txBody>
          <a:bodyPr spcFirstLastPara="1" wrap="square" lIns="0" tIns="0" rIns="0" bIns="0" anchor="b" anchorCtr="0">
            <a:noAutofit/>
          </a:bodyPr>
          <a:lstStyle/>
          <a:p>
            <a:pPr marL="0" marR="0" lvl="0" indent="0" algn="r" rtl="0">
              <a:lnSpc>
                <a:spcPct val="125000"/>
              </a:lnSpc>
              <a:spcBef>
                <a:spcPts val="0"/>
              </a:spcBef>
              <a:spcAft>
                <a:spcPts val="0"/>
              </a:spcAft>
              <a:buNone/>
            </a:pPr>
            <a:fld id="{00000000-1234-1234-1234-123412341234}" type="slidenum">
              <a:rPr lang="en" sz="600" b="0" i="0" u="none" strike="noStrike" cap="none">
                <a:solidFill>
                  <a:srgbClr val="7F7F7F"/>
                </a:solidFill>
                <a:latin typeface="Helvetica Neue"/>
                <a:ea typeface="Helvetica Neue"/>
                <a:cs typeface="Helvetica Neue"/>
                <a:sym typeface="Helvetica Neue"/>
              </a:rPr>
              <a:t>‹#›</a:t>
            </a:fld>
            <a:endParaRPr sz="600" b="0" i="0" u="none" strike="noStrike" cap="none">
              <a:solidFill>
                <a:srgbClr val="7F7F7F"/>
              </a:solidFill>
              <a:latin typeface="Helvetica Neue"/>
              <a:ea typeface="Helvetica Neue"/>
              <a:cs typeface="Helvetica Neue"/>
              <a:sym typeface="Helvetica Neue"/>
            </a:endParaRPr>
          </a:p>
        </p:txBody>
      </p:sp>
      <p:sp>
        <p:nvSpPr>
          <p:cNvPr id="54" name="Google Shape;54;p13"/>
          <p:cNvSpPr txBox="1">
            <a:spLocks noGrp="1"/>
          </p:cNvSpPr>
          <p:nvPr>
            <p:ph type="ftr" idx="11"/>
          </p:nvPr>
        </p:nvSpPr>
        <p:spPr>
          <a:xfrm>
            <a:off x="371474" y="4900586"/>
            <a:ext cx="7867200" cy="87600"/>
          </a:xfrm>
          <a:prstGeom prst="rect">
            <a:avLst/>
          </a:prstGeom>
          <a:noFill/>
          <a:ln>
            <a:noFill/>
          </a:ln>
        </p:spPr>
        <p:txBody>
          <a:bodyPr spcFirstLastPara="1" wrap="square" lIns="0" tIns="0" rIns="0" bIns="0" anchor="b" anchorCtr="0"/>
          <a:lstStyle>
            <a:lvl1pPr marR="0" lvl="0" algn="l" rtl="0">
              <a:spcBef>
                <a:spcPts val="0"/>
              </a:spcBef>
              <a:spcAft>
                <a:spcPts val="0"/>
              </a:spcAft>
              <a:buSzPts val="1100"/>
              <a:buNone/>
              <a:defRPr sz="600" b="0" i="0" u="none" strike="noStrike" cap="none">
                <a:solidFill>
                  <a:srgbClr val="7F7F7F"/>
                </a:solidFill>
                <a:latin typeface="Helvetica Neue"/>
                <a:ea typeface="Helvetica Neue"/>
                <a:cs typeface="Helvetica Neue"/>
                <a:sym typeface="Helvetica Neue"/>
              </a:defRPr>
            </a:lvl1pPr>
            <a:lvl2pPr marR="0" lvl="1"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2pPr>
            <a:lvl3pPr marR="0" lvl="2"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3pPr>
            <a:lvl4pPr marR="0" lvl="3"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4pPr>
            <a:lvl5pPr marR="0" lvl="4"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5pPr>
            <a:lvl6pPr marR="0" lvl="5"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6pPr>
            <a:lvl7pPr marR="0" lvl="6"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7pPr>
            <a:lvl8pPr marR="0" lvl="7"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8pPr>
            <a:lvl9pPr marR="0" lvl="8" algn="l" rtl="0">
              <a:spcBef>
                <a:spcPts val="0"/>
              </a:spcBef>
              <a:spcAft>
                <a:spcPts val="0"/>
              </a:spcAft>
              <a:buSzPts val="1100"/>
              <a:buNone/>
              <a:defRPr sz="1400" b="0" i="0" u="none" strike="noStrike" cap="none">
                <a:solidFill>
                  <a:schemeClr val="dk1"/>
                </a:solidFill>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Lst>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3024">
          <p15:clr>
            <a:srgbClr val="F26B43"/>
          </p15:clr>
        </p15:guide>
        <p15:guide id="2" pos="234">
          <p15:clr>
            <a:srgbClr val="F26B43"/>
          </p15:clr>
        </p15:guide>
        <p15:guide id="3" orient="horz" pos="810">
          <p15:clr>
            <a:srgbClr val="F26B43"/>
          </p15:clr>
        </p15:guide>
        <p15:guide id="4" orient="horz" pos="270">
          <p15:clr>
            <a:srgbClr val="F26B43"/>
          </p15:clr>
        </p15:guide>
        <p15:guide id="5" pos="5526">
          <p15:clr>
            <a:srgbClr val="F26B43"/>
          </p15:clr>
        </p15:guide>
        <p15:guide id="6" orient="horz" pos="3132">
          <p15:clr>
            <a:srgbClr val="F26B43"/>
          </p15:clr>
        </p15:guide>
        <p15:guide id="7" orient="horz" pos="432">
          <p15:clr>
            <a:srgbClr val="F26B43"/>
          </p15:clr>
        </p15:guide>
        <p15:guide id="8" pos="28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Excel_Macro-Enabled_Worksheet2.xlsm"/><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6.emf"/><Relationship Id="rId5" Type="http://schemas.openxmlformats.org/officeDocument/2006/relationships/package" Target="../embeddings/Microsoft_Excel_Macro-Enabled_Worksheet3.xlsm"/><Relationship Id="rId4" Type="http://schemas.openxmlformats.org/officeDocument/2006/relationships/image" Target="../media/image5.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Excel_Macro-Enabled_Worksheet.xlsm"/><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package" Target="../embeddings/Microsoft_Excel_Macro-Enabled_Worksheet1.xlsm"/><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57"/>
          <p:cNvSpPr txBox="1">
            <a:spLocks noGrp="1"/>
          </p:cNvSpPr>
          <p:nvPr>
            <p:ph type="ctrTitle"/>
          </p:nvPr>
        </p:nvSpPr>
        <p:spPr>
          <a:xfrm>
            <a:off x="371474" y="971180"/>
            <a:ext cx="5523300" cy="10965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en" sz="2400" b="1" dirty="0">
                <a:solidFill>
                  <a:srgbClr val="FFFFFF"/>
                </a:solidFill>
                <a:latin typeface="Arial"/>
                <a:ea typeface="Arial"/>
                <a:cs typeface="Arial"/>
                <a:sym typeface="Arial"/>
              </a:rPr>
              <a:t>JVET-N0448</a:t>
            </a:r>
            <a:endParaRPr sz="2400" b="1" dirty="0">
              <a:solidFill>
                <a:srgbClr val="FFFFFF"/>
              </a:solidFill>
              <a:latin typeface="Arial"/>
              <a:ea typeface="Arial"/>
              <a:cs typeface="Arial"/>
              <a:sym typeface="Arial"/>
            </a:endParaRPr>
          </a:p>
          <a:p>
            <a:pPr marL="0" lvl="0" indent="0" algn="ctr" rtl="0">
              <a:spcBef>
                <a:spcPts val="0"/>
              </a:spcBef>
              <a:spcAft>
                <a:spcPts val="0"/>
              </a:spcAft>
              <a:buNone/>
            </a:pPr>
            <a:endParaRPr sz="3200" b="1" dirty="0">
              <a:solidFill>
                <a:srgbClr val="FFFFFF"/>
              </a:solidFill>
              <a:latin typeface="Arial"/>
              <a:ea typeface="Arial"/>
              <a:cs typeface="Arial"/>
              <a:sym typeface="Arial"/>
            </a:endParaRPr>
          </a:p>
          <a:p>
            <a:pPr marL="0" lvl="0" indent="0" algn="l" rtl="0">
              <a:spcBef>
                <a:spcPts val="0"/>
              </a:spcBef>
              <a:spcAft>
                <a:spcPts val="0"/>
              </a:spcAft>
              <a:buNone/>
            </a:pPr>
            <a:r>
              <a:rPr lang="en" sz="3200" b="1" dirty="0">
                <a:solidFill>
                  <a:srgbClr val="FFFFFF"/>
                </a:solidFill>
                <a:latin typeface="Arial"/>
                <a:ea typeface="Arial"/>
                <a:cs typeface="Arial"/>
                <a:sym typeface="Arial"/>
              </a:rPr>
              <a:t>Non-CE4: On </a:t>
            </a:r>
            <a:r>
              <a:rPr lang="en-US" sz="3200" b="1" dirty="0">
                <a:solidFill>
                  <a:srgbClr val="FFFFFF"/>
                </a:solidFill>
                <a:latin typeface="Arial"/>
                <a:ea typeface="Arial"/>
                <a:cs typeface="Arial"/>
                <a:sym typeface="Arial"/>
              </a:rPr>
              <a:t>MMVD signaling</a:t>
            </a:r>
            <a:endParaRPr dirty="0"/>
          </a:p>
        </p:txBody>
      </p:sp>
      <p:sp>
        <p:nvSpPr>
          <p:cNvPr id="461" name="Google Shape;461;p57"/>
          <p:cNvSpPr txBox="1">
            <a:spLocks noGrp="1"/>
          </p:cNvSpPr>
          <p:nvPr>
            <p:ph type="body" idx="1"/>
          </p:nvPr>
        </p:nvSpPr>
        <p:spPr>
          <a:xfrm>
            <a:off x="371474" y="2308114"/>
            <a:ext cx="5514300" cy="721200"/>
          </a:xfrm>
          <a:prstGeom prst="rect">
            <a:avLst/>
          </a:prstGeom>
        </p:spPr>
        <p:txBody>
          <a:bodyPr spcFirstLastPara="1" wrap="square" lIns="0" tIns="0" rIns="0" bIns="0" anchor="t" anchorCtr="0">
            <a:noAutofit/>
          </a:bodyPr>
          <a:lstStyle/>
          <a:p>
            <a:pPr marL="0" lvl="0" indent="0">
              <a:lnSpc>
                <a:spcPct val="95000"/>
              </a:lnSpc>
              <a:buNone/>
            </a:pPr>
            <a:r>
              <a:rPr lang="en" b="0" dirty="0">
                <a:solidFill>
                  <a:srgbClr val="3253DC"/>
                </a:solidFill>
                <a:latin typeface="Arial"/>
                <a:ea typeface="Arial"/>
                <a:cs typeface="Arial"/>
                <a:sym typeface="Arial"/>
              </a:rPr>
              <a:t>​</a:t>
            </a:r>
            <a:r>
              <a:rPr lang="en" dirty="0">
                <a:solidFill>
                  <a:srgbClr val="FFFFFF"/>
                </a:solidFill>
                <a:latin typeface="Arial"/>
                <a:ea typeface="Arial"/>
                <a:cs typeface="Arial"/>
                <a:sym typeface="Arial"/>
              </a:rPr>
              <a:t>Yao-Jen Chang, Wei-Jung Chien, Chun-Chi Chen, Marta Karczewicz</a:t>
            </a:r>
            <a:endParaRPr dirty="0">
              <a:solidFill>
                <a:srgbClr val="FFFFFF"/>
              </a:solidFill>
              <a:latin typeface="Arial"/>
              <a:ea typeface="Arial"/>
              <a:cs typeface="Arial"/>
              <a:sym typeface="Arial"/>
            </a:endParaRPr>
          </a:p>
          <a:p>
            <a:pPr marL="0" lvl="0" indent="0" algn="l" rtl="0">
              <a:lnSpc>
                <a:spcPct val="95000"/>
              </a:lnSpc>
              <a:spcBef>
                <a:spcPts val="600"/>
              </a:spcBef>
              <a:spcAft>
                <a:spcPts val="0"/>
              </a:spcAft>
              <a:buNone/>
            </a:pPr>
            <a:r>
              <a:rPr lang="en" b="0" dirty="0">
                <a:solidFill>
                  <a:srgbClr val="3253DC"/>
                </a:solidFill>
                <a:latin typeface="Arial"/>
                <a:ea typeface="Arial"/>
                <a:cs typeface="Arial"/>
                <a:sym typeface="Arial"/>
              </a:rPr>
              <a:t>​</a:t>
            </a:r>
            <a:endParaRPr b="0" dirty="0">
              <a:solidFill>
                <a:srgbClr val="3253DC"/>
              </a:solidFill>
              <a:latin typeface="Arial"/>
              <a:ea typeface="Arial"/>
              <a:cs typeface="Arial"/>
              <a:sym typeface="Arial"/>
            </a:endParaRPr>
          </a:p>
          <a:p>
            <a:pPr marL="0" lvl="0" indent="0" algn="ctr" rtl="0">
              <a:lnSpc>
                <a:spcPct val="95000"/>
              </a:lnSpc>
              <a:spcBef>
                <a:spcPts val="600"/>
              </a:spcBef>
              <a:spcAft>
                <a:spcPts val="0"/>
              </a:spcAft>
              <a:buNone/>
            </a:pPr>
            <a:r>
              <a:rPr lang="en" b="0" dirty="0">
                <a:solidFill>
                  <a:srgbClr val="3253DC"/>
                </a:solidFill>
                <a:latin typeface="Arial"/>
                <a:ea typeface="Arial"/>
                <a:cs typeface="Arial"/>
                <a:sym typeface="Arial"/>
              </a:rPr>
              <a:t>​</a:t>
            </a:r>
            <a:r>
              <a:rPr lang="en" dirty="0">
                <a:solidFill>
                  <a:srgbClr val="FFFFFF"/>
                </a:solidFill>
                <a:latin typeface="Arial"/>
                <a:ea typeface="Arial"/>
                <a:cs typeface="Arial"/>
                <a:sym typeface="Arial"/>
              </a:rPr>
              <a:t>Geneva, CH</a:t>
            </a:r>
            <a:endParaRPr dirty="0">
              <a:solidFill>
                <a:srgbClr val="FFFFFF"/>
              </a:solidFill>
              <a:latin typeface="Arial"/>
              <a:ea typeface="Arial"/>
              <a:cs typeface="Arial"/>
              <a:sym typeface="Arial"/>
            </a:endParaRPr>
          </a:p>
          <a:p>
            <a:pPr marL="0" lvl="0" indent="0" algn="ctr" rtl="0">
              <a:lnSpc>
                <a:spcPct val="95000"/>
              </a:lnSpc>
              <a:spcBef>
                <a:spcPts val="600"/>
              </a:spcBef>
              <a:spcAft>
                <a:spcPts val="0"/>
              </a:spcAft>
              <a:buNone/>
            </a:pPr>
            <a:r>
              <a:rPr lang="en" b="0" dirty="0">
                <a:solidFill>
                  <a:srgbClr val="3253DC"/>
                </a:solidFill>
                <a:latin typeface="Arial"/>
                <a:ea typeface="Arial"/>
                <a:cs typeface="Arial"/>
                <a:sym typeface="Arial"/>
              </a:rPr>
              <a:t>​</a:t>
            </a:r>
            <a:r>
              <a:rPr lang="en" dirty="0">
                <a:solidFill>
                  <a:srgbClr val="FFFFFF"/>
                </a:solidFill>
                <a:latin typeface="Arial"/>
                <a:ea typeface="Arial"/>
                <a:cs typeface="Arial"/>
                <a:sym typeface="Arial"/>
              </a:rPr>
              <a:t>Mar. 2019</a:t>
            </a:r>
            <a:endParaRPr dirty="0">
              <a:solidFill>
                <a:srgbClr val="FFFFFF"/>
              </a:solidFill>
              <a:latin typeface="Arial"/>
              <a:ea typeface="Arial"/>
              <a:cs typeface="Arial"/>
              <a:sym typeface="Arial"/>
            </a:endParaRPr>
          </a:p>
          <a:p>
            <a:pPr marL="0" lvl="0" indent="0" algn="l" rtl="0">
              <a:spcBef>
                <a:spcPts val="600"/>
              </a:spcBef>
              <a:spcAft>
                <a:spcPts val="500"/>
              </a:spcAft>
              <a:buNone/>
            </a:pPr>
            <a:endParaRPr dirty="0"/>
          </a:p>
        </p:txBody>
      </p:sp>
      <p:pic>
        <p:nvPicPr>
          <p:cNvPr id="462" name="Google Shape;462;p57"/>
          <p:cNvPicPr preferRelativeResize="0"/>
          <p:nvPr/>
        </p:nvPicPr>
        <p:blipFill>
          <a:blip r:embed="rId3">
            <a:alphaModFix/>
          </a:blip>
          <a:stretch>
            <a:fillRect/>
          </a:stretch>
        </p:blipFill>
        <p:spPr>
          <a:xfrm>
            <a:off x="8066699" y="3867523"/>
            <a:ext cx="752475" cy="8477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60"/>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t>Solution</a:t>
            </a:r>
            <a:r>
              <a:rPr lang="en" dirty="0"/>
              <a:t> 3.2</a:t>
            </a:r>
            <a:endParaRPr dirty="0"/>
          </a:p>
        </p:txBody>
      </p:sp>
      <p:sp>
        <p:nvSpPr>
          <p:cNvPr id="481" name="Google Shape;481;p60"/>
          <p:cNvSpPr txBox="1">
            <a:spLocks noGrp="1"/>
          </p:cNvSpPr>
          <p:nvPr>
            <p:ph type="body" idx="1"/>
          </p:nvPr>
        </p:nvSpPr>
        <p:spPr>
          <a:xfrm>
            <a:off x="371475" y="892200"/>
            <a:ext cx="8392800" cy="966417"/>
          </a:xfrm>
          <a:prstGeom prst="rect">
            <a:avLst/>
          </a:prstGeom>
        </p:spPr>
        <p:txBody>
          <a:bodyPr spcFirstLastPara="1" wrap="square" lIns="0" tIns="0" rIns="0" bIns="0" anchor="t" anchorCtr="0">
            <a:noAutofit/>
          </a:bodyPr>
          <a:lstStyle/>
          <a:p>
            <a:pPr lvl="0"/>
            <a:r>
              <a:rPr lang="en-CA" dirty="0">
                <a:latin typeface="Helvetica Neue" panose="020B0604020202020204" charset="0"/>
              </a:rPr>
              <a:t>Set </a:t>
            </a:r>
            <a:r>
              <a:rPr lang="en-CA" dirty="0" err="1">
                <a:solidFill>
                  <a:srgbClr val="000000"/>
                </a:solidFill>
                <a:latin typeface="Arial"/>
                <a:ea typeface="Arial"/>
                <a:cs typeface="Arial"/>
                <a:sym typeface="Arial"/>
              </a:rPr>
              <a:t>MaxNum</a:t>
            </a:r>
            <a:r>
              <a:rPr lang="en-US" dirty="0" err="1">
                <a:solidFill>
                  <a:srgbClr val="000000"/>
                </a:solidFill>
                <a:latin typeface="Arial"/>
                <a:ea typeface="Arial"/>
                <a:cs typeface="Arial"/>
                <a:sym typeface="Arial"/>
              </a:rPr>
              <a:t>MmvdBaseMergeCand</a:t>
            </a:r>
            <a:r>
              <a:rPr lang="en-CA" dirty="0">
                <a:latin typeface="Helvetica Neue" panose="020B0604020202020204" charset="0"/>
              </a:rPr>
              <a:t> = 1 as </a:t>
            </a:r>
            <a:r>
              <a:rPr lang="en-CA" dirty="0" err="1">
                <a:latin typeface="Helvetica Neue" panose="020B0604020202020204" charset="0"/>
              </a:rPr>
              <a:t>MaxNumMergeCand</a:t>
            </a:r>
            <a:r>
              <a:rPr lang="en-CA" dirty="0">
                <a:latin typeface="Helvetica Neue" panose="020B0604020202020204" charset="0"/>
              </a:rPr>
              <a:t> = 1 </a:t>
            </a:r>
            <a:r>
              <a:rPr lang="en-CA" b="1" u="sng" dirty="0">
                <a:solidFill>
                  <a:srgbClr val="FF0000"/>
                </a:solidFill>
                <a:latin typeface="Helvetica Neue" panose="020B0604020202020204" charset="0"/>
              </a:rPr>
              <a:t>without </a:t>
            </a:r>
            <a:r>
              <a:rPr lang="en-CA" u="sng" dirty="0">
                <a:solidFill>
                  <a:schemeClr val="tx1"/>
                </a:solidFill>
                <a:latin typeface="Helvetica Neue" panose="020B0604020202020204" charset="0"/>
              </a:rPr>
              <a:t>one new tile group syntax element</a:t>
            </a:r>
            <a:endParaRPr lang="en-CA" dirty="0">
              <a:solidFill>
                <a:schemeClr val="tx1"/>
              </a:solidFill>
              <a:latin typeface="Helvetica Neue" panose="020B0604020202020204" charset="0"/>
            </a:endParaRPr>
          </a:p>
          <a:p>
            <a:pPr marL="914400" lvl="0" indent="0" algn="l" rtl="0">
              <a:spcBef>
                <a:spcPts val="900"/>
              </a:spcBef>
              <a:spcAft>
                <a:spcPts val="0"/>
              </a:spcAft>
              <a:buNone/>
            </a:pPr>
            <a:endParaRPr dirty="0"/>
          </a:p>
        </p:txBody>
      </p:sp>
      <p:graphicFrame>
        <p:nvGraphicFramePr>
          <p:cNvPr id="5" name="Table 4">
            <a:extLst>
              <a:ext uri="{FF2B5EF4-FFF2-40B4-BE49-F238E27FC236}">
                <a16:creationId xmlns:a16="http://schemas.microsoft.com/office/drawing/2014/main" id="{BDB08F86-3311-47F3-96F4-7F10EF7A264C}"/>
              </a:ext>
            </a:extLst>
          </p:cNvPr>
          <p:cNvGraphicFramePr>
            <a:graphicFrameLocks noGrp="1"/>
          </p:cNvGraphicFramePr>
          <p:nvPr>
            <p:extLst>
              <p:ext uri="{D42A27DB-BD31-4B8C-83A1-F6EECF244321}">
                <p14:modId xmlns:p14="http://schemas.microsoft.com/office/powerpoint/2010/main" val="557514354"/>
              </p:ext>
            </p:extLst>
          </p:nvPr>
        </p:nvGraphicFramePr>
        <p:xfrm>
          <a:off x="1986507" y="1858617"/>
          <a:ext cx="4322126" cy="1508760"/>
        </p:xfrm>
        <a:graphic>
          <a:graphicData uri="http://schemas.openxmlformats.org/drawingml/2006/table">
            <a:tbl>
              <a:tblPr/>
              <a:tblGrid>
                <a:gridCol w="3179126">
                  <a:extLst>
                    <a:ext uri="{9D8B030D-6E8A-4147-A177-3AD203B41FA5}">
                      <a16:colId xmlns:a16="http://schemas.microsoft.com/office/drawing/2014/main" val="963432411"/>
                    </a:ext>
                  </a:extLst>
                </a:gridCol>
                <a:gridCol w="1143000">
                  <a:extLst>
                    <a:ext uri="{9D8B030D-6E8A-4147-A177-3AD203B41FA5}">
                      <a16:colId xmlns:a16="http://schemas.microsoft.com/office/drawing/2014/main" val="3191228565"/>
                    </a:ext>
                  </a:extLst>
                </a:gridCol>
              </a:tblGrid>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err="1">
                          <a:effectLst/>
                          <a:latin typeface="Times New Roman" panose="02020603050405020304" pitchFamily="18" charset="0"/>
                          <a:ea typeface="Malgun Gothic" panose="020B0503020000020004" pitchFamily="34" charset="-127"/>
                        </a:rPr>
                        <a:t>merge_data</a:t>
                      </a:r>
                      <a:r>
                        <a:rPr lang="en-CA" sz="900" dirty="0">
                          <a:effectLst/>
                          <a:latin typeface="Times New Roman" panose="02020603050405020304" pitchFamily="18" charset="0"/>
                          <a:ea typeface="Malgun Gothic" panose="020B0503020000020004" pitchFamily="34" charset="-127"/>
                        </a:rPr>
                        <a:t>( x0, y0, </a:t>
                      </a:r>
                      <a:r>
                        <a:rPr lang="en-CA" sz="900" dirty="0" err="1">
                          <a:effectLst/>
                          <a:latin typeface="Times New Roman" panose="02020603050405020304" pitchFamily="18" charset="0"/>
                          <a:ea typeface="Malgun Gothic" panose="020B0503020000020004" pitchFamily="34" charset="-127"/>
                        </a:rPr>
                        <a:t>cbWidth</a:t>
                      </a:r>
                      <a:r>
                        <a:rPr lang="en-CA" sz="900" dirty="0">
                          <a:effectLst/>
                          <a:latin typeface="Times New Roman" panose="02020603050405020304" pitchFamily="18" charset="0"/>
                          <a:ea typeface="Malgun Gothic" panose="020B0503020000020004" pitchFamily="34" charset="-127"/>
                        </a:rPr>
                        <a:t>, </a:t>
                      </a:r>
                      <a:r>
                        <a:rPr lang="en-CA" sz="900" dirty="0" err="1">
                          <a:effectLst/>
                          <a:latin typeface="Times New Roman" panose="02020603050405020304" pitchFamily="18" charset="0"/>
                          <a:ea typeface="Malgun Gothic" panose="020B0503020000020004" pitchFamily="34" charset="-127"/>
                        </a:rPr>
                        <a:t>cbHeight</a:t>
                      </a:r>
                      <a:r>
                        <a:rPr lang="en-CA" sz="900" dirty="0">
                          <a:effectLst/>
                          <a:latin typeface="Times New Roman" panose="02020603050405020304" pitchFamily="18" charset="0"/>
                          <a:ea typeface="Malgun Gothic" panose="020B0503020000020004" pitchFamily="34" charset="-127"/>
                        </a:rPr>
                        <a:t> )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r>
                        <a:rPr lang="en-CA" sz="900" b="1" dirty="0">
                          <a:effectLst/>
                          <a:latin typeface="Times New Roman" panose="02020603050405020304" pitchFamily="18" charset="0"/>
                          <a:ea typeface="Malgun Gothic" panose="020B0503020000020004" pitchFamily="34" charset="-127"/>
                        </a:rPr>
                        <a:t>Descriptor</a:t>
                      </a:r>
                      <a:endParaRPr lang="en-US" sz="900" b="1"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7094292"/>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US" sz="900" dirty="0">
                          <a:effectLst/>
                          <a:latin typeface="Times New Roman" panose="02020603050405020304" pitchFamily="18" charset="0"/>
                          <a:ea typeface="Malgun Gothic" panose="020B0503020000020004" pitchFamily="34" charset="-127"/>
                        </a:rPr>
                        <a:t>  …</a:t>
                      </a: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endParaRPr lang="en-US" sz="900" b="1"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2834369"/>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mmvd_flag</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9290672"/>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if( </a:t>
                      </a:r>
                      <a:r>
                        <a:rPr lang="en-CA" sz="900" dirty="0" err="1">
                          <a:effectLst/>
                          <a:latin typeface="Times New Roman" panose="02020603050405020304" pitchFamily="18" charset="0"/>
                          <a:ea typeface="Malgun Gothic" panose="020B0503020000020004" pitchFamily="34" charset="-127"/>
                        </a:rPr>
                        <a:t>mmvd_flag</a:t>
                      </a:r>
                      <a:r>
                        <a:rPr lang="en-CA" sz="900" dirty="0">
                          <a:effectLst/>
                          <a:latin typeface="Times New Roman" panose="02020603050405020304" pitchFamily="18" charset="0"/>
                          <a:ea typeface="Malgun Gothic" panose="020B0503020000020004" pitchFamily="34" charset="-127"/>
                        </a:rPr>
                        <a:t>[ x0 ][ y0 ] = = 1 )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7812751"/>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if(</a:t>
                      </a:r>
                      <a:r>
                        <a:rPr lang="en-CA" sz="900" dirty="0" err="1">
                          <a:effectLst/>
                          <a:highlight>
                            <a:srgbClr val="FFFF00"/>
                          </a:highlight>
                          <a:latin typeface="Times New Roman" panose="02020603050405020304" pitchFamily="18" charset="0"/>
                          <a:ea typeface="Malgun Gothic" panose="020B0503020000020004" pitchFamily="34" charset="-127"/>
                        </a:rPr>
                        <a:t>MaxNumMergeCand</a:t>
                      </a:r>
                      <a:r>
                        <a:rPr lang="en-CA" sz="900" dirty="0">
                          <a:effectLst/>
                          <a:highlight>
                            <a:srgbClr val="FFFF00"/>
                          </a:highlight>
                          <a:latin typeface="Times New Roman" panose="02020603050405020304" pitchFamily="18" charset="0"/>
                          <a:ea typeface="Malgun Gothic" panose="020B0503020000020004" pitchFamily="34" charset="-127"/>
                        </a:rPr>
                        <a:t> &gt; 1)</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5935339"/>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mmvd_merge_flag</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8268144"/>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mmvd_distance_idx</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2353772"/>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mmvd_direction_idx</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8720995"/>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7150151"/>
                  </a:ext>
                </a:extLst>
              </a:tr>
              <a:tr h="80852">
                <a:tc>
                  <a:txBody>
                    <a:bodyPr/>
                    <a:lstStyle/>
                    <a:p>
                      <a:pPr marL="0" marR="0">
                        <a:spcBef>
                          <a:spcPts val="100"/>
                        </a:spcBef>
                        <a:spcAft>
                          <a:spcPts val="200"/>
                        </a:spcAft>
                      </a:pPr>
                      <a:r>
                        <a:rPr lang="en-US" sz="900" dirty="0">
                          <a:effectLst/>
                          <a:latin typeface="Times New Roman" panose="02020603050405020304" pitchFamily="18" charset="0"/>
                        </a:rPr>
                        <a:t>   …</a:t>
                      </a: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200"/>
                        </a:spcAft>
                      </a:pPr>
                      <a:endParaRPr lang="en-US" sz="900" dirty="0">
                        <a:effectLst/>
                        <a:latin typeface="Times New Roman" panose="02020603050405020304" pitchFamily="18" charset="0"/>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4604741"/>
                  </a:ext>
                </a:extLst>
              </a:tr>
              <a:tr h="80852">
                <a:tc>
                  <a:txBody>
                    <a:bodyPr/>
                    <a:lstStyle/>
                    <a:p>
                      <a:pPr marL="0" marR="0">
                        <a:spcBef>
                          <a:spcPts val="100"/>
                        </a:spcBef>
                        <a:spcAft>
                          <a:spcPts val="200"/>
                        </a:spcAft>
                      </a:pPr>
                      <a:r>
                        <a:rPr lang="en-CA" sz="900" dirty="0">
                          <a:effectLst/>
                          <a:latin typeface="Times New Roman" panose="02020603050405020304" pitchFamily="18" charset="0"/>
                        </a:rPr>
                        <a:t>}</a:t>
                      </a:r>
                      <a:endParaRPr lang="en-US" sz="900" dirty="0">
                        <a:effectLst/>
                        <a:latin typeface="Times New Roman" panose="02020603050405020304" pitchFamily="18" charset="0"/>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200"/>
                        </a:spcAft>
                      </a:pPr>
                      <a:r>
                        <a:rPr lang="en-CA" sz="900" dirty="0">
                          <a:effectLst/>
                          <a:latin typeface="Times New Roman" panose="02020603050405020304" pitchFamily="18" charset="0"/>
                        </a:rPr>
                        <a:t> </a:t>
                      </a:r>
                      <a:endParaRPr lang="en-US" sz="900" dirty="0">
                        <a:effectLst/>
                        <a:latin typeface="Times New Roman" panose="02020603050405020304" pitchFamily="18" charset="0"/>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2458962"/>
                  </a:ext>
                </a:extLst>
              </a:tr>
            </a:tbl>
          </a:graphicData>
        </a:graphic>
      </p:graphicFrame>
      <p:sp>
        <p:nvSpPr>
          <p:cNvPr id="6" name="TextBox 5">
            <a:extLst>
              <a:ext uri="{FF2B5EF4-FFF2-40B4-BE49-F238E27FC236}">
                <a16:creationId xmlns:a16="http://schemas.microsoft.com/office/drawing/2014/main" id="{B27E0E25-4E95-4858-A90E-C1120C10982E}"/>
              </a:ext>
            </a:extLst>
          </p:cNvPr>
          <p:cNvSpPr txBox="1"/>
          <p:nvPr/>
        </p:nvSpPr>
        <p:spPr>
          <a:xfrm>
            <a:off x="2045328" y="3695157"/>
            <a:ext cx="5926577" cy="261610"/>
          </a:xfrm>
          <a:prstGeom prst="rect">
            <a:avLst/>
          </a:prstGeom>
          <a:noFill/>
        </p:spPr>
        <p:txBody>
          <a:bodyPr wrap="square" rtlCol="0">
            <a:spAutoFit/>
          </a:bodyPr>
          <a:lstStyle/>
          <a:p>
            <a:pPr marL="171450" indent="-171450" hangingPunct="0">
              <a:buFont typeface="Arial" panose="020B0604020202020204" pitchFamily="34" charset="0"/>
              <a:buChar char="•"/>
            </a:pPr>
            <a:r>
              <a:rPr lang="en-CA" sz="1100" dirty="0">
                <a:latin typeface="Helvetica Neue" panose="020B0604020202020204" charset="0"/>
              </a:rPr>
              <a:t>If </a:t>
            </a:r>
            <a:r>
              <a:rPr lang="en-CA" sz="1100" dirty="0" err="1">
                <a:latin typeface="Helvetica Neue" panose="020B0604020202020204" charset="0"/>
              </a:rPr>
              <a:t>mmvd_merge_flag</a:t>
            </a:r>
            <a:r>
              <a:rPr lang="en-CA" sz="1100" dirty="0">
                <a:latin typeface="Helvetica Neue" panose="020B0604020202020204" charset="0"/>
              </a:rPr>
              <a:t> is not present, it is inferred to be </a:t>
            </a:r>
            <a:r>
              <a:rPr lang="en-CA" sz="1100" dirty="0">
                <a:highlight>
                  <a:srgbClr val="FFFF00"/>
                </a:highlight>
                <a:latin typeface="Helvetica Neue" panose="020B0604020202020204" charset="0"/>
              </a:rPr>
              <a:t>0</a:t>
            </a:r>
          </a:p>
        </p:txBody>
      </p:sp>
    </p:spTree>
    <p:extLst>
      <p:ext uri="{BB962C8B-B14F-4D97-AF65-F5344CB8AC3E}">
        <p14:creationId xmlns:p14="http://schemas.microsoft.com/office/powerpoint/2010/main" val="36006761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E520A-5F64-4E6B-ADAB-9261B6EB675D}"/>
              </a:ext>
            </a:extLst>
          </p:cNvPr>
          <p:cNvSpPr>
            <a:spLocks noGrp="1"/>
          </p:cNvSpPr>
          <p:nvPr>
            <p:ph type="title"/>
          </p:nvPr>
        </p:nvSpPr>
        <p:spPr/>
        <p:txBody>
          <a:bodyPr/>
          <a:lstStyle/>
          <a:p>
            <a:r>
              <a:rPr lang="en-US" dirty="0"/>
              <a:t>Simulation results in VTM-4.0</a:t>
            </a:r>
          </a:p>
        </p:txBody>
      </p:sp>
      <p:sp>
        <p:nvSpPr>
          <p:cNvPr id="3" name="Text Placeholder 2">
            <a:extLst>
              <a:ext uri="{FF2B5EF4-FFF2-40B4-BE49-F238E27FC236}">
                <a16:creationId xmlns:a16="http://schemas.microsoft.com/office/drawing/2014/main" id="{629649FF-0723-41DC-A2A2-E62956AE4429}"/>
              </a:ext>
            </a:extLst>
          </p:cNvPr>
          <p:cNvSpPr>
            <a:spLocks noGrp="1"/>
          </p:cNvSpPr>
          <p:nvPr>
            <p:ph type="body" idx="1"/>
          </p:nvPr>
        </p:nvSpPr>
        <p:spPr>
          <a:xfrm>
            <a:off x="371475" y="892200"/>
            <a:ext cx="8392800" cy="2279878"/>
          </a:xfrm>
        </p:spPr>
        <p:txBody>
          <a:bodyPr/>
          <a:lstStyle/>
          <a:p>
            <a:r>
              <a:rPr lang="en-US" dirty="0"/>
              <a:t>Anchor: VTM-4.0.1 with </a:t>
            </a:r>
            <a:r>
              <a:rPr lang="en" dirty="0">
                <a:solidFill>
                  <a:srgbClr val="FF0000"/>
                </a:solidFill>
              </a:rPr>
              <a:t>MaxNumMergeCand = 1</a:t>
            </a:r>
            <a:r>
              <a:rPr lang="en-US" dirty="0"/>
              <a:t> </a:t>
            </a:r>
          </a:p>
          <a:p>
            <a:r>
              <a:rPr lang="en-US" dirty="0"/>
              <a:t>Tested: Solution 3.2</a:t>
            </a:r>
          </a:p>
        </p:txBody>
      </p:sp>
      <p:sp>
        <p:nvSpPr>
          <p:cNvPr id="6" name="TextBox 5">
            <a:extLst>
              <a:ext uri="{FF2B5EF4-FFF2-40B4-BE49-F238E27FC236}">
                <a16:creationId xmlns:a16="http://schemas.microsoft.com/office/drawing/2014/main" id="{755F5695-9296-40AD-87AC-88BB056C6E69}"/>
              </a:ext>
            </a:extLst>
          </p:cNvPr>
          <p:cNvSpPr txBox="1"/>
          <p:nvPr/>
        </p:nvSpPr>
        <p:spPr>
          <a:xfrm>
            <a:off x="2921225" y="4672552"/>
            <a:ext cx="2379177" cy="276999"/>
          </a:xfrm>
          <a:prstGeom prst="rect">
            <a:avLst/>
          </a:prstGeom>
          <a:noFill/>
        </p:spPr>
        <p:txBody>
          <a:bodyPr wrap="none" rtlCol="0">
            <a:spAutoFit/>
          </a:bodyPr>
          <a:lstStyle/>
          <a:p>
            <a:r>
              <a:rPr lang="en-US" sz="1200" dirty="0">
                <a:solidFill>
                  <a:schemeClr val="accent1"/>
                </a:solidFill>
              </a:rPr>
              <a:t>Thank Samsung for crosscheck!</a:t>
            </a:r>
          </a:p>
        </p:txBody>
      </p:sp>
      <p:graphicFrame>
        <p:nvGraphicFramePr>
          <p:cNvPr id="7" name="Object 6">
            <a:extLst>
              <a:ext uri="{FF2B5EF4-FFF2-40B4-BE49-F238E27FC236}">
                <a16:creationId xmlns:a16="http://schemas.microsoft.com/office/drawing/2014/main" id="{B38303FB-5932-4E6F-869C-9FB1008AF90B}"/>
              </a:ext>
            </a:extLst>
          </p:cNvPr>
          <p:cNvGraphicFramePr>
            <a:graphicFrameLocks noChangeAspect="1"/>
          </p:cNvGraphicFramePr>
          <p:nvPr>
            <p:extLst>
              <p:ext uri="{D42A27DB-BD31-4B8C-83A1-F6EECF244321}">
                <p14:modId xmlns:p14="http://schemas.microsoft.com/office/powerpoint/2010/main" val="3592454778"/>
              </p:ext>
            </p:extLst>
          </p:nvPr>
        </p:nvGraphicFramePr>
        <p:xfrm>
          <a:off x="4714875" y="2131615"/>
          <a:ext cx="4429125" cy="1790700"/>
        </p:xfrm>
        <a:graphic>
          <a:graphicData uri="http://schemas.openxmlformats.org/presentationml/2006/ole">
            <mc:AlternateContent xmlns:mc="http://schemas.openxmlformats.org/markup-compatibility/2006">
              <mc:Choice xmlns:v="urn:schemas-microsoft-com:vml" Requires="v">
                <p:oleObj spid="_x0000_s2070" name="Macro-Enabled Worksheet" r:id="rId3" imgW="4429365" imgH="1790766" progId="Excel.SheetMacroEnabled.12">
                  <p:embed/>
                </p:oleObj>
              </mc:Choice>
              <mc:Fallback>
                <p:oleObj name="Macro-Enabled Worksheet" r:id="rId3" imgW="4429365" imgH="1790766" progId="Excel.SheetMacroEnabled.12">
                  <p:embed/>
                  <p:pic>
                    <p:nvPicPr>
                      <p:cNvPr id="0" name=""/>
                      <p:cNvPicPr/>
                      <p:nvPr/>
                    </p:nvPicPr>
                    <p:blipFill>
                      <a:blip r:embed="rId4"/>
                      <a:stretch>
                        <a:fillRect/>
                      </a:stretch>
                    </p:blipFill>
                    <p:spPr>
                      <a:xfrm>
                        <a:off x="4714875" y="2131615"/>
                        <a:ext cx="4429125" cy="17907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A77F3680-1F33-47CA-86A9-220EF3E65289}"/>
              </a:ext>
            </a:extLst>
          </p:cNvPr>
          <p:cNvGraphicFramePr>
            <a:graphicFrameLocks noChangeAspect="1"/>
          </p:cNvGraphicFramePr>
          <p:nvPr>
            <p:extLst>
              <p:ext uri="{D42A27DB-BD31-4B8C-83A1-F6EECF244321}">
                <p14:modId xmlns:p14="http://schemas.microsoft.com/office/powerpoint/2010/main" val="3214996995"/>
              </p:ext>
            </p:extLst>
          </p:nvPr>
        </p:nvGraphicFramePr>
        <p:xfrm>
          <a:off x="138749" y="2131615"/>
          <a:ext cx="4429125" cy="1790700"/>
        </p:xfrm>
        <a:graphic>
          <a:graphicData uri="http://schemas.openxmlformats.org/presentationml/2006/ole">
            <mc:AlternateContent xmlns:mc="http://schemas.openxmlformats.org/markup-compatibility/2006">
              <mc:Choice xmlns:v="urn:schemas-microsoft-com:vml" Requires="v">
                <p:oleObj spid="_x0000_s2071" name="Macro-Enabled Worksheet" r:id="rId5" imgW="4429365" imgH="1790766" progId="Excel.SheetMacroEnabled.12">
                  <p:embed/>
                </p:oleObj>
              </mc:Choice>
              <mc:Fallback>
                <p:oleObj name="Macro-Enabled Worksheet" r:id="rId5" imgW="4429365" imgH="1790766" progId="Excel.SheetMacroEnabled.12">
                  <p:embed/>
                  <p:pic>
                    <p:nvPicPr>
                      <p:cNvPr id="0" name=""/>
                      <p:cNvPicPr/>
                      <p:nvPr/>
                    </p:nvPicPr>
                    <p:blipFill>
                      <a:blip r:embed="rId6"/>
                      <a:stretch>
                        <a:fillRect/>
                      </a:stretch>
                    </p:blipFill>
                    <p:spPr>
                      <a:xfrm>
                        <a:off x="138749" y="2131615"/>
                        <a:ext cx="4429125" cy="1790700"/>
                      </a:xfrm>
                      <a:prstGeom prst="rect">
                        <a:avLst/>
                      </a:prstGeom>
                    </p:spPr>
                  </p:pic>
                </p:oleObj>
              </mc:Fallback>
            </mc:AlternateContent>
          </a:graphicData>
        </a:graphic>
      </p:graphicFrame>
    </p:spTree>
    <p:extLst>
      <p:ext uri="{BB962C8B-B14F-4D97-AF65-F5344CB8AC3E}">
        <p14:creationId xmlns:p14="http://schemas.microsoft.com/office/powerpoint/2010/main" val="363513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17445-DF3B-424D-B0AB-D715182F9A88}"/>
              </a:ext>
            </a:extLst>
          </p:cNvPr>
          <p:cNvSpPr>
            <a:spLocks noGrp="1"/>
          </p:cNvSpPr>
          <p:nvPr>
            <p:ph type="title"/>
          </p:nvPr>
        </p:nvSpPr>
        <p:spPr/>
        <p:txBody>
          <a:bodyPr/>
          <a:lstStyle/>
          <a:p>
            <a:r>
              <a:rPr lang="en-US" dirty="0"/>
              <a:t>Comparison</a:t>
            </a:r>
          </a:p>
        </p:txBody>
      </p:sp>
      <p:graphicFrame>
        <p:nvGraphicFramePr>
          <p:cNvPr id="4" name="Table 3">
            <a:extLst>
              <a:ext uri="{FF2B5EF4-FFF2-40B4-BE49-F238E27FC236}">
                <a16:creationId xmlns:a16="http://schemas.microsoft.com/office/drawing/2014/main" id="{2CB09DF9-B140-41CB-8DD7-3A7ED374AA41}"/>
              </a:ext>
            </a:extLst>
          </p:cNvPr>
          <p:cNvGraphicFramePr>
            <a:graphicFrameLocks noGrp="1"/>
          </p:cNvGraphicFramePr>
          <p:nvPr>
            <p:extLst>
              <p:ext uri="{D42A27DB-BD31-4B8C-83A1-F6EECF244321}">
                <p14:modId xmlns:p14="http://schemas.microsoft.com/office/powerpoint/2010/main" val="1883074087"/>
              </p:ext>
            </p:extLst>
          </p:nvPr>
        </p:nvGraphicFramePr>
        <p:xfrm>
          <a:off x="532075" y="822382"/>
          <a:ext cx="8230999" cy="1188720"/>
        </p:xfrm>
        <a:graphic>
          <a:graphicData uri="http://schemas.openxmlformats.org/drawingml/2006/table">
            <a:tbl>
              <a:tblPr firstRow="1" bandRow="1">
                <a:tableStyleId>{C67BA94E-8292-4AAB-8130-5347CC0CBB8E}</a:tableStyleId>
              </a:tblPr>
              <a:tblGrid>
                <a:gridCol w="1175857">
                  <a:extLst>
                    <a:ext uri="{9D8B030D-6E8A-4147-A177-3AD203B41FA5}">
                      <a16:colId xmlns:a16="http://schemas.microsoft.com/office/drawing/2014/main" val="3208014722"/>
                    </a:ext>
                  </a:extLst>
                </a:gridCol>
                <a:gridCol w="828909">
                  <a:extLst>
                    <a:ext uri="{9D8B030D-6E8A-4147-A177-3AD203B41FA5}">
                      <a16:colId xmlns:a16="http://schemas.microsoft.com/office/drawing/2014/main" val="2931688656"/>
                    </a:ext>
                  </a:extLst>
                </a:gridCol>
                <a:gridCol w="1920240">
                  <a:extLst>
                    <a:ext uri="{9D8B030D-6E8A-4147-A177-3AD203B41FA5}">
                      <a16:colId xmlns:a16="http://schemas.microsoft.com/office/drawing/2014/main" val="3881010356"/>
                    </a:ext>
                  </a:extLst>
                </a:gridCol>
                <a:gridCol w="706582">
                  <a:extLst>
                    <a:ext uri="{9D8B030D-6E8A-4147-A177-3AD203B41FA5}">
                      <a16:colId xmlns:a16="http://schemas.microsoft.com/office/drawing/2014/main" val="816576104"/>
                    </a:ext>
                  </a:extLst>
                </a:gridCol>
                <a:gridCol w="2103120">
                  <a:extLst>
                    <a:ext uri="{9D8B030D-6E8A-4147-A177-3AD203B41FA5}">
                      <a16:colId xmlns:a16="http://schemas.microsoft.com/office/drawing/2014/main" val="2271754848"/>
                    </a:ext>
                  </a:extLst>
                </a:gridCol>
                <a:gridCol w="714895">
                  <a:extLst>
                    <a:ext uri="{9D8B030D-6E8A-4147-A177-3AD203B41FA5}">
                      <a16:colId xmlns:a16="http://schemas.microsoft.com/office/drawing/2014/main" val="1808508851"/>
                    </a:ext>
                  </a:extLst>
                </a:gridCol>
                <a:gridCol w="781396">
                  <a:extLst>
                    <a:ext uri="{9D8B030D-6E8A-4147-A177-3AD203B41FA5}">
                      <a16:colId xmlns:a16="http://schemas.microsoft.com/office/drawing/2014/main" val="2281299642"/>
                    </a:ext>
                  </a:extLst>
                </a:gridCol>
              </a:tblGrid>
              <a:tr h="153745">
                <a:tc>
                  <a:txBody>
                    <a:bodyPr/>
                    <a:lstStyle/>
                    <a:p>
                      <a:endParaRPr lang="en-US" sz="1100" dirty="0"/>
                    </a:p>
                  </a:txBody>
                  <a:tcPr anchor="ctr"/>
                </a:tc>
                <a:tc>
                  <a:txBody>
                    <a:bodyPr/>
                    <a:lstStyle/>
                    <a:p>
                      <a:pPr algn="ctr"/>
                      <a:r>
                        <a:rPr lang="en-US" sz="1100" dirty="0"/>
                        <a:t>Sol. 1</a:t>
                      </a:r>
                    </a:p>
                  </a:txBody>
                  <a:tcPr anchor="ctr"/>
                </a:tc>
                <a:tc>
                  <a:txBody>
                    <a:bodyPr/>
                    <a:lstStyle/>
                    <a:p>
                      <a:pPr algn="ctr"/>
                      <a:r>
                        <a:rPr lang="en-US" sz="1100" dirty="0"/>
                        <a:t>Sol. 2.1</a:t>
                      </a: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100" b="0" i="0" u="none" strike="noStrike" kern="0" cap="none" spc="0" normalizeH="0" baseline="0" noProof="0" dirty="0">
                          <a:ln>
                            <a:noFill/>
                          </a:ln>
                          <a:solidFill>
                            <a:srgbClr val="000000"/>
                          </a:solidFill>
                          <a:effectLst/>
                          <a:uLnTx/>
                          <a:uFillTx/>
                          <a:latin typeface="Arial"/>
                          <a:cs typeface="Arial"/>
                          <a:sym typeface="Arial"/>
                        </a:rPr>
                        <a:t>Sol. 2.2</a:t>
                      </a: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100" b="0" i="0" u="none" strike="noStrike" kern="0" cap="none" spc="0" normalizeH="0" baseline="0" noProof="0" dirty="0">
                          <a:ln>
                            <a:noFill/>
                          </a:ln>
                          <a:solidFill>
                            <a:srgbClr val="000000"/>
                          </a:solidFill>
                          <a:effectLst/>
                          <a:uLnTx/>
                          <a:uFillTx/>
                          <a:latin typeface="Arial"/>
                          <a:cs typeface="Arial"/>
                          <a:sym typeface="Arial"/>
                        </a:rPr>
                        <a:t>Sol. 3.1</a:t>
                      </a: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100" b="0" i="0" u="none" strike="noStrike" kern="0" cap="none" spc="0" normalizeH="0" baseline="0" noProof="0" dirty="0">
                          <a:ln>
                            <a:noFill/>
                          </a:ln>
                          <a:solidFill>
                            <a:srgbClr val="000000"/>
                          </a:solidFill>
                          <a:effectLst/>
                          <a:uLnTx/>
                          <a:uFillTx/>
                          <a:latin typeface="Arial"/>
                          <a:cs typeface="Arial"/>
                          <a:sym typeface="Arial"/>
                        </a:rPr>
                        <a:t>Sol. 3.2</a:t>
                      </a:r>
                    </a:p>
                  </a:txBody>
                  <a:tcPr anchor="ctr"/>
                </a:tc>
                <a:tc>
                  <a:txBody>
                    <a:bodyPr/>
                    <a:lstStyle/>
                    <a:p>
                      <a:pPr algn="ctr"/>
                      <a:r>
                        <a:rPr lang="en-US" sz="1100" dirty="0"/>
                        <a:t>*N0380</a:t>
                      </a:r>
                    </a:p>
                  </a:txBody>
                  <a:tcPr anchor="ctr"/>
                </a:tc>
                <a:extLst>
                  <a:ext uri="{0D108BD9-81ED-4DB2-BD59-A6C34878D82A}">
                    <a16:rowId xmlns:a16="http://schemas.microsoft.com/office/drawing/2014/main" val="1857192730"/>
                  </a:ext>
                </a:extLst>
              </a:tr>
              <a:tr h="528476">
                <a:tc>
                  <a:txBody>
                    <a:bodyPr/>
                    <a:lstStyle/>
                    <a:p>
                      <a:pPr algn="ctr"/>
                      <a:r>
                        <a:rPr lang="en-US" sz="1100" dirty="0"/>
                        <a:t>New tile group flag to specify the number of MMVD </a:t>
                      </a:r>
                      <a:r>
                        <a:rPr lang="en-US" sz="1100" dirty="0" err="1"/>
                        <a:t>mrg</a:t>
                      </a:r>
                      <a:r>
                        <a:rPr lang="en-US" sz="1100" dirty="0"/>
                        <a:t>. candidates ?</a:t>
                      </a:r>
                    </a:p>
                  </a:txBody>
                  <a:tcPr anchor="ctr"/>
                </a:tc>
                <a:tc>
                  <a:txBody>
                    <a:bodyPr/>
                    <a:lstStyle/>
                    <a:p>
                      <a:pPr algn="ctr"/>
                      <a:r>
                        <a:rPr lang="en-US" sz="1100" dirty="0"/>
                        <a:t>No</a:t>
                      </a:r>
                    </a:p>
                  </a:txBody>
                  <a:tcPr anchor="ctr"/>
                </a:tc>
                <a:tc>
                  <a:txBody>
                    <a:bodyPr/>
                    <a:lstStyle/>
                    <a:p>
                      <a:pPr algn="l"/>
                      <a:r>
                        <a:rPr lang="en-CA" sz="1100" b="1" i="1" dirty="0" err="1">
                          <a:solidFill>
                            <a:srgbClr val="FF0000"/>
                          </a:solidFill>
                          <a:latin typeface="Arial"/>
                          <a:ea typeface="Arial"/>
                          <a:cs typeface="Arial"/>
                          <a:sym typeface="Arial"/>
                        </a:rPr>
                        <a:t>max_num_mmvd_merge_base_cand</a:t>
                      </a:r>
                      <a:r>
                        <a:rPr lang="en-US" sz="1100" dirty="0"/>
                        <a:t> </a:t>
                      </a:r>
                    </a:p>
                  </a:txBody>
                  <a:tcPr anchor="ctr"/>
                </a:tc>
                <a:tc>
                  <a:txBody>
                    <a:bodyPr/>
                    <a:lstStyle/>
                    <a:p>
                      <a:pPr algn="ctr"/>
                      <a:r>
                        <a:rPr lang="en-US" sz="1100" dirty="0"/>
                        <a:t>No</a:t>
                      </a:r>
                    </a:p>
                  </a:txBody>
                  <a:tcPr anchor="ctr"/>
                </a:tc>
                <a:tc>
                  <a:txBody>
                    <a:bodyPr/>
                    <a:lstStyle/>
                    <a:p>
                      <a:pPr algn="l"/>
                      <a:r>
                        <a:rPr lang="en-CA" sz="1100" b="1" i="1" dirty="0" err="1">
                          <a:solidFill>
                            <a:srgbClr val="FF0000"/>
                          </a:solidFill>
                          <a:latin typeface="Arial"/>
                          <a:ea typeface="Arial"/>
                          <a:cs typeface="Arial"/>
                          <a:sym typeface="Arial"/>
                        </a:rPr>
                        <a:t>max_num_mmvd_merge_base_cand</a:t>
                      </a:r>
                      <a:r>
                        <a:rPr lang="en-US" sz="1100" dirty="0"/>
                        <a:t> </a:t>
                      </a:r>
                    </a:p>
                  </a:txBody>
                  <a:tcPr anchor="ctr"/>
                </a:tc>
                <a:tc>
                  <a:txBody>
                    <a:bodyPr/>
                    <a:lstStyle/>
                    <a:p>
                      <a:pPr algn="ctr"/>
                      <a:r>
                        <a:rPr lang="en-US" sz="1100" dirty="0"/>
                        <a:t>No</a:t>
                      </a:r>
                    </a:p>
                  </a:txBody>
                  <a:tcPr anchor="ctr"/>
                </a:tc>
                <a:tc>
                  <a:txBody>
                    <a:bodyPr/>
                    <a:lstStyle/>
                    <a:p>
                      <a:pPr algn="ctr"/>
                      <a:r>
                        <a:rPr lang="en-US" sz="1100" dirty="0"/>
                        <a:t>No</a:t>
                      </a:r>
                    </a:p>
                  </a:txBody>
                  <a:tcPr anchor="ctr"/>
                </a:tc>
                <a:extLst>
                  <a:ext uri="{0D108BD9-81ED-4DB2-BD59-A6C34878D82A}">
                    <a16:rowId xmlns:a16="http://schemas.microsoft.com/office/drawing/2014/main" val="2898652183"/>
                  </a:ext>
                </a:extLst>
              </a:tr>
            </a:tbl>
          </a:graphicData>
        </a:graphic>
      </p:graphicFrame>
      <p:graphicFrame>
        <p:nvGraphicFramePr>
          <p:cNvPr id="5" name="Table 4">
            <a:extLst>
              <a:ext uri="{FF2B5EF4-FFF2-40B4-BE49-F238E27FC236}">
                <a16:creationId xmlns:a16="http://schemas.microsoft.com/office/drawing/2014/main" id="{9AE6CC30-BDA8-437D-A7A0-9B56B38692F3}"/>
              </a:ext>
            </a:extLst>
          </p:cNvPr>
          <p:cNvGraphicFramePr>
            <a:graphicFrameLocks noGrp="1"/>
          </p:cNvGraphicFramePr>
          <p:nvPr>
            <p:extLst>
              <p:ext uri="{D42A27DB-BD31-4B8C-83A1-F6EECF244321}">
                <p14:modId xmlns:p14="http://schemas.microsoft.com/office/powerpoint/2010/main" val="791734708"/>
              </p:ext>
            </p:extLst>
          </p:nvPr>
        </p:nvGraphicFramePr>
        <p:xfrm>
          <a:off x="187036" y="2228539"/>
          <a:ext cx="8769928" cy="2092579"/>
        </p:xfrm>
        <a:graphic>
          <a:graphicData uri="http://schemas.openxmlformats.org/drawingml/2006/table">
            <a:tbl>
              <a:tblPr firstRow="1" firstCol="1" bandRow="1">
                <a:tableStyleId>{C67BA94E-8292-4AAB-8130-5347CC0CBB8E}</a:tableStyleId>
              </a:tblPr>
              <a:tblGrid>
                <a:gridCol w="1096241">
                  <a:extLst>
                    <a:ext uri="{9D8B030D-6E8A-4147-A177-3AD203B41FA5}">
                      <a16:colId xmlns:a16="http://schemas.microsoft.com/office/drawing/2014/main" val="3157386879"/>
                    </a:ext>
                  </a:extLst>
                </a:gridCol>
                <a:gridCol w="624492">
                  <a:extLst>
                    <a:ext uri="{9D8B030D-6E8A-4147-A177-3AD203B41FA5}">
                      <a16:colId xmlns:a16="http://schemas.microsoft.com/office/drawing/2014/main" val="4168080898"/>
                    </a:ext>
                  </a:extLst>
                </a:gridCol>
                <a:gridCol w="1400696">
                  <a:extLst>
                    <a:ext uri="{9D8B030D-6E8A-4147-A177-3AD203B41FA5}">
                      <a16:colId xmlns:a16="http://schemas.microsoft.com/office/drawing/2014/main" val="2563275281"/>
                    </a:ext>
                  </a:extLst>
                </a:gridCol>
                <a:gridCol w="1546168">
                  <a:extLst>
                    <a:ext uri="{9D8B030D-6E8A-4147-A177-3AD203B41FA5}">
                      <a16:colId xmlns:a16="http://schemas.microsoft.com/office/drawing/2014/main" val="1509983600"/>
                    </a:ext>
                  </a:extLst>
                </a:gridCol>
                <a:gridCol w="1537854">
                  <a:extLst>
                    <a:ext uri="{9D8B030D-6E8A-4147-A177-3AD203B41FA5}">
                      <a16:colId xmlns:a16="http://schemas.microsoft.com/office/drawing/2014/main" val="705175441"/>
                    </a:ext>
                  </a:extLst>
                </a:gridCol>
                <a:gridCol w="1292628">
                  <a:extLst>
                    <a:ext uri="{9D8B030D-6E8A-4147-A177-3AD203B41FA5}">
                      <a16:colId xmlns:a16="http://schemas.microsoft.com/office/drawing/2014/main" val="4247603679"/>
                    </a:ext>
                  </a:extLst>
                </a:gridCol>
                <a:gridCol w="665018">
                  <a:extLst>
                    <a:ext uri="{9D8B030D-6E8A-4147-A177-3AD203B41FA5}">
                      <a16:colId xmlns:a16="http://schemas.microsoft.com/office/drawing/2014/main" val="3360180210"/>
                    </a:ext>
                  </a:extLst>
                </a:gridCol>
                <a:gridCol w="606831">
                  <a:extLst>
                    <a:ext uri="{9D8B030D-6E8A-4147-A177-3AD203B41FA5}">
                      <a16:colId xmlns:a16="http://schemas.microsoft.com/office/drawing/2014/main" val="1497567706"/>
                    </a:ext>
                  </a:extLst>
                </a:gridCol>
              </a:tblGrid>
              <a:tr h="172766">
                <a:tc rowSpan="2">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rPr>
                        <a:t>Regular merge list size</a:t>
                      </a:r>
                      <a:endParaRPr lang="en-US" sz="1100" dirty="0">
                        <a:effectLst/>
                        <a:latin typeface="Helvetica Neue" panose="020B0604020202020204" charset="0"/>
                        <a:ea typeface="Times New Roman" panose="02020603050405020304" pitchFamily="18" charset="0"/>
                      </a:endParaRPr>
                    </a:p>
                  </a:txBody>
                  <a:tcPr marL="68580" marR="68580" marT="0" marB="0" anchor="ctr"/>
                </a:tc>
                <a:tc gridSpan="7">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rPr>
                        <a:t>MMVD merge list size</a:t>
                      </a:r>
                      <a:endParaRPr lang="en-US" sz="1100" dirty="0">
                        <a:effectLst/>
                        <a:latin typeface="Helvetica Neue" panose="020B0604020202020204" charset="0"/>
                        <a:ea typeface="Times New Roman" panose="02020603050405020304" pitchFamily="18" charset="0"/>
                      </a:endParaRPr>
                    </a:p>
                  </a:txBody>
                  <a:tcPr marL="68580" marR="68580" marT="0" marB="0" anchor="ctr"/>
                </a:tc>
                <a:tc hMerge="1">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dirty="0">
                        <a:effectLst/>
                        <a:latin typeface="Times New Roman" panose="02020603050405020304" pitchFamily="18" charset="0"/>
                        <a:ea typeface="Times New Roman" panose="02020603050405020304" pitchFamily="18" charset="0"/>
                      </a:endParaRPr>
                    </a:p>
                  </a:txBody>
                  <a:tcPr marL="68580" marR="68580" marT="0" marB="0" anchor="ctr"/>
                </a:tc>
                <a:tc hMerge="1">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dirty="0">
                        <a:effectLst/>
                        <a:latin typeface="Helvetica Neue" panose="020B0604020202020204" charset="0"/>
                        <a:ea typeface="Times New Roman" panose="02020603050405020304" pitchFamily="18" charset="0"/>
                      </a:endParaRPr>
                    </a:p>
                  </a:txBody>
                  <a:tcPr marL="68580" marR="68580" marT="0" marB="0" anchor="ctr"/>
                </a:tc>
                <a:tc hMerge="1">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dirty="0">
                        <a:effectLst/>
                        <a:latin typeface="Helvetica Neue" panose="020B0604020202020204" charset="0"/>
                        <a:ea typeface="Times New Roman" panose="02020603050405020304" pitchFamily="18" charset="0"/>
                      </a:endParaRPr>
                    </a:p>
                  </a:txBody>
                  <a:tcPr marL="68580" marR="68580" marT="0" marB="0" anchor="ctr"/>
                </a:tc>
                <a:tc hMerge="1">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dirty="0">
                        <a:effectLst/>
                        <a:latin typeface="Helvetica Neue" panose="020B0604020202020204" charset="0"/>
                        <a:ea typeface="Times New Roman" panose="02020603050405020304" pitchFamily="18" charset="0"/>
                      </a:endParaRPr>
                    </a:p>
                  </a:txBody>
                  <a:tcPr marL="68580" marR="68580" marT="0" marB="0" anchor="ctr"/>
                </a:tc>
                <a:tc hMerge="1">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100" dirty="0">
                        <a:effectLst/>
                        <a:latin typeface="Helvetica Neue" panose="020B0604020202020204" charset="0"/>
                        <a:ea typeface="Times New Roman" panose="02020603050405020304" pitchFamily="18" charset="0"/>
                      </a:endParaRPr>
                    </a:p>
                  </a:txBody>
                  <a:tcPr marL="68580" marR="68580" marT="0" marB="0" anchor="ctr"/>
                </a:tc>
                <a:extLst>
                  <a:ext uri="{0D108BD9-81ED-4DB2-BD59-A6C34878D82A}">
                    <a16:rowId xmlns:a16="http://schemas.microsoft.com/office/drawing/2014/main" val="2782972871"/>
                  </a:ext>
                </a:extLst>
              </a:tr>
              <a:tr h="172766">
                <a:tc vMerge="1">
                  <a:txBody>
                    <a:bodyPr/>
                    <a:lstStyle/>
                    <a:p>
                      <a:endParaRPr lang="en-US"/>
                    </a:p>
                  </a:txBody>
                  <a:tcP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VTM</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Sol. 1</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Sol. 2.1</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Sol. 2.2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Sol. 3.1</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Sol. 3.2 </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*N0380</a:t>
                      </a:r>
                    </a:p>
                  </a:txBody>
                  <a:tcPr marL="68580" marR="68580" marT="0" marB="0" anchor="ctr"/>
                </a:tc>
                <a:extLst>
                  <a:ext uri="{0D108BD9-81ED-4DB2-BD59-A6C34878D82A}">
                    <a16:rowId xmlns:a16="http://schemas.microsoft.com/office/drawing/2014/main" val="2711329823"/>
                  </a:ext>
                </a:extLst>
              </a:tr>
              <a:tr h="338292">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rPr>
                        <a:t>1</a:t>
                      </a:r>
                      <a:endParaRPr lang="en-US" sz="1100" dirty="0">
                        <a:effectLst/>
                        <a:latin typeface="Helvetica Neue" panose="020B0604020202020204" charset="0"/>
                        <a:ea typeface="Times New Roman" panose="02020603050405020304" pitchFamily="18" charset="0"/>
                      </a:endParaRP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algn="l"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Helvetica Neue" panose="020B0604020202020204" charset="0"/>
                          <a:ea typeface="Times New Roman" panose="02020603050405020304" pitchFamily="18" charset="0"/>
                        </a:rPr>
                        <a:t>If </a:t>
                      </a:r>
                      <a:r>
                        <a:rPr lang="en-US" sz="900" dirty="0" err="1">
                          <a:effectLst/>
                          <a:latin typeface="Helvetica Neue" panose="020B0604020202020204" charset="0"/>
                          <a:ea typeface="Times New Roman" panose="02020603050405020304" pitchFamily="18" charset="0"/>
                        </a:rPr>
                        <a:t>MMVD_flag</a:t>
                      </a:r>
                      <a:r>
                        <a:rPr lang="en-US" sz="900" dirty="0">
                          <a:effectLst/>
                          <a:latin typeface="Helvetica Neue" panose="020B0604020202020204" charset="0"/>
                          <a:ea typeface="Times New Roman" panose="02020603050405020304" pitchFamily="18" charset="0"/>
                        </a:rPr>
                        <a:t> enabled: 2</a:t>
                      </a:r>
                    </a:p>
                    <a:p>
                      <a:pPr marL="0" marR="0" algn="l"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900" dirty="0">
                          <a:effectLst/>
                          <a:latin typeface="Helvetica Neue" panose="020B0604020202020204" charset="0"/>
                          <a:ea typeface="Times New Roman" panose="02020603050405020304" pitchFamily="18" charset="0"/>
                        </a:rPr>
                        <a:t>Otherwise: 1</a:t>
                      </a:r>
                    </a:p>
                  </a:txBody>
                  <a:tcPr marL="68580" marR="68580" marT="0" marB="0" anchor="ctr"/>
                </a:tc>
                <a:tc>
                  <a:txBody>
                    <a:bodyPr/>
                    <a:lstStyle/>
                    <a:p>
                      <a:pPr marL="0" marR="0" lvl="0" indent="0" algn="l"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lang="en-CA" sz="900" dirty="0" err="1">
                          <a:latin typeface="Times New Roman" panose="02020603050405020304" pitchFamily="18" charset="0"/>
                          <a:ea typeface="PMingLiU" panose="02020500000000000000" pitchFamily="18" charset="-120"/>
                        </a:rPr>
                        <a:t>MaxNumMergeCand</a:t>
                      </a:r>
                      <a:r>
                        <a:rPr lang="en-CA" sz="900" dirty="0">
                          <a:latin typeface="Times New Roman" panose="02020603050405020304" pitchFamily="18" charset="0"/>
                          <a:ea typeface="PMingLiU" panose="02020500000000000000" pitchFamily="18" charset="-120"/>
                        </a:rPr>
                        <a:t> shall be larger than 1</a:t>
                      </a:r>
                      <a:endParaRPr lang="en-US" sz="900" dirty="0">
                        <a:effectLst/>
                        <a:latin typeface="Helvetica Neue" panose="020B0604020202020204" charset="0"/>
                        <a:ea typeface="Times New Roman" panose="02020603050405020304" pitchFamily="18" charset="0"/>
                      </a:endParaRPr>
                    </a:p>
                  </a:txBody>
                  <a:tcPr marL="68580" marR="68580" marT="0" marB="0" anchor="ctr"/>
                </a:tc>
                <a:tc>
                  <a:txBody>
                    <a:bodyPr/>
                    <a:lstStyle/>
                    <a:p>
                      <a:pPr marL="0" marR="0" algn="l"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900" dirty="0" err="1">
                          <a:latin typeface="Times New Roman" panose="02020603050405020304" pitchFamily="18" charset="0"/>
                          <a:ea typeface="PMingLiU" panose="02020500000000000000" pitchFamily="18" charset="-120"/>
                        </a:rPr>
                        <a:t>MaxNumMergeCand</a:t>
                      </a:r>
                      <a:r>
                        <a:rPr lang="en-CA" sz="900" dirty="0">
                          <a:latin typeface="Times New Roman" panose="02020603050405020304" pitchFamily="18" charset="0"/>
                          <a:ea typeface="PMingLiU" panose="02020500000000000000" pitchFamily="18" charset="-120"/>
                        </a:rPr>
                        <a:t> shall be larger than 1</a:t>
                      </a:r>
                      <a:endParaRPr lang="en-US" sz="900" dirty="0">
                        <a:effectLst/>
                        <a:latin typeface="Helvetica Neue" panose="020B0604020202020204" charset="0"/>
                        <a:ea typeface="Times New Roman" panose="02020603050405020304" pitchFamily="18" charset="0"/>
                      </a:endParaRP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200" dirty="0">
                          <a:effectLst/>
                          <a:latin typeface="Helvetica Neue" panose="020B0604020202020204" charset="0"/>
                          <a:ea typeface="Times New Roman" panose="02020603050405020304" pitchFamily="18" charset="0"/>
                        </a:rPr>
                        <a:t>1</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1</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1</a:t>
                      </a:r>
                    </a:p>
                  </a:txBody>
                  <a:tcPr marL="68580" marR="68580" marT="0" marB="0" anchor="ctr"/>
                </a:tc>
                <a:extLst>
                  <a:ext uri="{0D108BD9-81ED-4DB2-BD59-A6C34878D82A}">
                    <a16:rowId xmlns:a16="http://schemas.microsoft.com/office/drawing/2014/main" val="888577505"/>
                  </a:ext>
                </a:extLst>
              </a:tr>
              <a:tr h="159796">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latin typeface="Helvetica Neue" panose="020B0604020202020204" charset="0"/>
                        </a:rPr>
                        <a:t>2</a:t>
                      </a:r>
                      <a:endParaRPr lang="en-US" sz="1100">
                        <a:effectLst/>
                        <a:latin typeface="Helvetica Neue" panose="020B0604020202020204" charset="0"/>
                        <a:ea typeface="Times New Roman" panose="02020603050405020304" pitchFamily="18" charset="0"/>
                      </a:endParaRP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1 or 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1 or 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extLst>
                  <a:ext uri="{0D108BD9-81ED-4DB2-BD59-A6C34878D82A}">
                    <a16:rowId xmlns:a16="http://schemas.microsoft.com/office/drawing/2014/main" val="3092274125"/>
                  </a:ext>
                </a:extLst>
              </a:tr>
              <a:tr h="159796">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latin typeface="Helvetica Neue" panose="020B0604020202020204" charset="0"/>
                        </a:rPr>
                        <a:t>3</a:t>
                      </a:r>
                      <a:endParaRPr lang="en-US" sz="1100">
                        <a:effectLst/>
                        <a:latin typeface="Helvetica Neue" panose="020B0604020202020204" charset="0"/>
                        <a:ea typeface="Times New Roman" panose="02020603050405020304" pitchFamily="18" charset="0"/>
                      </a:endParaRP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1 or 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1 or 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extLst>
                  <a:ext uri="{0D108BD9-81ED-4DB2-BD59-A6C34878D82A}">
                    <a16:rowId xmlns:a16="http://schemas.microsoft.com/office/drawing/2014/main" val="1259872811"/>
                  </a:ext>
                </a:extLst>
              </a:tr>
              <a:tr h="159796">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latin typeface="Helvetica Neue" panose="020B0604020202020204" charset="0"/>
                        </a:rPr>
                        <a:t>4</a:t>
                      </a:r>
                      <a:endParaRPr lang="en-US" sz="1100">
                        <a:effectLst/>
                        <a:latin typeface="Helvetica Neue" panose="020B0604020202020204" charset="0"/>
                        <a:ea typeface="Times New Roman" panose="02020603050405020304" pitchFamily="18" charset="0"/>
                      </a:endParaRP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1 or 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1 or 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extLst>
                  <a:ext uri="{0D108BD9-81ED-4DB2-BD59-A6C34878D82A}">
                    <a16:rowId xmlns:a16="http://schemas.microsoft.com/office/drawing/2014/main" val="908900422"/>
                  </a:ext>
                </a:extLst>
              </a:tr>
              <a:tr h="159796">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latin typeface="Helvetica Neue" panose="020B0604020202020204" charset="0"/>
                        </a:rPr>
                        <a:t>5</a:t>
                      </a:r>
                      <a:endParaRPr lang="en-US" sz="1100">
                        <a:effectLst/>
                        <a:latin typeface="Helvetica Neue" panose="020B0604020202020204" charset="0"/>
                        <a:ea typeface="Times New Roman" panose="02020603050405020304" pitchFamily="18" charset="0"/>
                      </a:endParaRP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1 or 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1 or 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extLst>
                  <a:ext uri="{0D108BD9-81ED-4DB2-BD59-A6C34878D82A}">
                    <a16:rowId xmlns:a16="http://schemas.microsoft.com/office/drawing/2014/main" val="44653653"/>
                  </a:ext>
                </a:extLst>
              </a:tr>
              <a:tr h="159796">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latin typeface="Helvetica Neue" panose="020B0604020202020204" charset="0"/>
                        </a:rPr>
                        <a:t>6</a:t>
                      </a:r>
                      <a:endParaRPr lang="en-US" sz="1100">
                        <a:effectLst/>
                        <a:latin typeface="Helvetica Neue" panose="020B0604020202020204" charset="0"/>
                        <a:ea typeface="Times New Roman" panose="02020603050405020304" pitchFamily="18" charset="0"/>
                      </a:endParaRP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lvl="0" indent="0" algn="ctr" defTabSz="914400" rtl="0" eaLnBrk="1" fontAlgn="auto" latinLnBrk="0" hangingPunct="0">
                        <a:lnSpc>
                          <a:spcPct val="150000"/>
                        </a:lnSpc>
                        <a:spcBef>
                          <a:spcPts val="680"/>
                        </a:spcBef>
                        <a:spcAft>
                          <a:spcPts val="0"/>
                        </a:spcAft>
                        <a:buClr>
                          <a:srgbClr val="000000"/>
                        </a:buClr>
                        <a:buSzTx/>
                        <a:buFont typeface="Arial"/>
                        <a:buNone/>
                        <a:tabLst>
                          <a:tab pos="228600" algn="l"/>
                          <a:tab pos="457200" algn="l"/>
                          <a:tab pos="685800" algn="l"/>
                          <a:tab pos="914400" algn="l"/>
                          <a:tab pos="1143000" algn="l"/>
                          <a:tab pos="1371600" algn="l"/>
                          <a:tab pos="1600200" algn="l"/>
                          <a:tab pos="1828800" algn="l"/>
                          <a:tab pos="2057400" algn="l"/>
                          <a:tab pos="2286000" algn="l"/>
                          <a:tab pos="2514600" algn="l"/>
                          <a:tab pos="2743200" algn="l"/>
                        </a:tabLst>
                        <a:defRPr/>
                      </a:pPr>
                      <a:r>
                        <a:rPr kumimoji="0" lang="en-US" sz="1100" b="0" i="0" u="none" strike="noStrike" kern="0" cap="none" spc="0" normalizeH="0" baseline="0" noProof="0" dirty="0">
                          <a:ln>
                            <a:noFill/>
                          </a:ln>
                          <a:solidFill>
                            <a:srgbClr val="000000"/>
                          </a:solidFill>
                          <a:effectLst/>
                          <a:uLnTx/>
                          <a:uFillTx/>
                          <a:latin typeface="Helvetica Neue" panose="020B0604020202020204" charset="0"/>
                          <a:ea typeface="Times New Roman" panose="02020603050405020304" pitchFamily="18" charset="0"/>
                          <a:cs typeface="Arial"/>
                          <a:sym typeface="Arial"/>
                        </a:rPr>
                        <a:t>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1 or 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1 or 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tc>
                  <a:txBody>
                    <a:bodyPr/>
                    <a:lstStyle/>
                    <a:p>
                      <a:pPr marL="0" marR="0" algn="ctr" hangingPunct="0">
                        <a:lnSpc>
                          <a:spcPct val="150000"/>
                        </a:lnSpc>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latin typeface="Helvetica Neue" panose="020B0604020202020204" charset="0"/>
                          <a:ea typeface="Times New Roman" panose="02020603050405020304" pitchFamily="18" charset="0"/>
                        </a:rPr>
                        <a:t>2</a:t>
                      </a:r>
                    </a:p>
                  </a:txBody>
                  <a:tcPr marL="68580" marR="68580" marT="0" marB="0" anchor="ctr"/>
                </a:tc>
                <a:extLst>
                  <a:ext uri="{0D108BD9-81ED-4DB2-BD59-A6C34878D82A}">
                    <a16:rowId xmlns:a16="http://schemas.microsoft.com/office/drawing/2014/main" val="1672461662"/>
                  </a:ext>
                </a:extLst>
              </a:tr>
            </a:tbl>
          </a:graphicData>
        </a:graphic>
      </p:graphicFrame>
      <p:sp>
        <p:nvSpPr>
          <p:cNvPr id="6" name="Rectangle 5">
            <a:extLst>
              <a:ext uri="{FF2B5EF4-FFF2-40B4-BE49-F238E27FC236}">
                <a16:creationId xmlns:a16="http://schemas.microsoft.com/office/drawing/2014/main" id="{1F593215-E1B0-4854-8F31-18BE9B151210}"/>
              </a:ext>
            </a:extLst>
          </p:cNvPr>
          <p:cNvSpPr/>
          <p:nvPr/>
        </p:nvSpPr>
        <p:spPr>
          <a:xfrm>
            <a:off x="1820487" y="4589499"/>
            <a:ext cx="7136477" cy="230832"/>
          </a:xfrm>
          <a:prstGeom prst="rect">
            <a:avLst/>
          </a:prstGeom>
        </p:spPr>
        <p:txBody>
          <a:bodyPr wrap="square">
            <a:spAutoFit/>
          </a:bodyPr>
          <a:lstStyle/>
          <a:p>
            <a:r>
              <a:rPr lang="en-US" sz="900" dirty="0">
                <a:latin typeface="Times New Roman" panose="02020603050405020304" pitchFamily="18" charset="0"/>
                <a:cs typeface="Times New Roman" panose="02020603050405020304" pitchFamily="18" charset="0"/>
              </a:rPr>
              <a:t>* N0380 is the same as Solution 3.2</a:t>
            </a:r>
          </a:p>
        </p:txBody>
      </p:sp>
    </p:spTree>
    <p:extLst>
      <p:ext uri="{BB962C8B-B14F-4D97-AF65-F5344CB8AC3E}">
        <p14:creationId xmlns:p14="http://schemas.microsoft.com/office/powerpoint/2010/main" val="3834719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p59"/>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t>Conclusion</a:t>
            </a:r>
            <a:endParaRPr dirty="0"/>
          </a:p>
        </p:txBody>
      </p:sp>
      <p:sp>
        <p:nvSpPr>
          <p:cNvPr id="475" name="Google Shape;475;p59"/>
          <p:cNvSpPr txBox="1">
            <a:spLocks noGrp="1"/>
          </p:cNvSpPr>
          <p:nvPr>
            <p:ph type="body" idx="1"/>
          </p:nvPr>
        </p:nvSpPr>
        <p:spPr>
          <a:xfrm>
            <a:off x="371474" y="997950"/>
            <a:ext cx="8392800" cy="3147600"/>
          </a:xfrm>
          <a:prstGeom prst="rect">
            <a:avLst/>
          </a:prstGeom>
        </p:spPr>
        <p:txBody>
          <a:bodyPr spcFirstLastPara="1" wrap="square" lIns="0" tIns="0" rIns="0" bIns="0" anchor="t" anchorCtr="0">
            <a:noAutofit/>
          </a:bodyPr>
          <a:lstStyle/>
          <a:p>
            <a:pPr lvl="0"/>
            <a:r>
              <a:rPr lang="en-US" dirty="0"/>
              <a:t>Three categories of solutions as </a:t>
            </a:r>
            <a:r>
              <a:rPr lang="en-CA" dirty="0" err="1"/>
              <a:t>MaxNumMergeCand</a:t>
            </a:r>
            <a:r>
              <a:rPr lang="en-CA" dirty="0"/>
              <a:t> = 1 are proposed</a:t>
            </a:r>
          </a:p>
          <a:p>
            <a:pPr marL="939800" lvl="1" indent="-342900">
              <a:buFont typeface="+mj-lt"/>
              <a:buAutoNum type="arabicPeriod"/>
            </a:pPr>
            <a:r>
              <a:rPr lang="en-CA" dirty="0">
                <a:latin typeface="Helvetica Neue" panose="020B0604020202020204" charset="0"/>
              </a:rPr>
              <a:t>If </a:t>
            </a:r>
            <a:r>
              <a:rPr lang="en-CA" dirty="0" err="1">
                <a:latin typeface="Helvetica Neue" panose="020B0604020202020204" charset="0"/>
              </a:rPr>
              <a:t>MaxNumMergeCand</a:t>
            </a:r>
            <a:r>
              <a:rPr lang="en-CA" dirty="0">
                <a:latin typeface="Helvetica Neue" panose="020B0604020202020204" charset="0"/>
              </a:rPr>
              <a:t> = 1, 2 normal merge candidates are derived to be MMVD merge candidates as </a:t>
            </a:r>
            <a:r>
              <a:rPr lang="en-CA" dirty="0" err="1">
                <a:latin typeface="Helvetica Neue" panose="020B0604020202020204" charset="0"/>
              </a:rPr>
              <a:t>MMVD_Flag</a:t>
            </a:r>
            <a:r>
              <a:rPr lang="en-CA" dirty="0">
                <a:latin typeface="Helvetica Neue" panose="020B0604020202020204" charset="0"/>
              </a:rPr>
              <a:t> enabled in the CU</a:t>
            </a:r>
          </a:p>
          <a:p>
            <a:pPr marL="939800" lvl="1" indent="-342900">
              <a:buFont typeface="+mj-lt"/>
              <a:buAutoNum type="arabicPeriod"/>
            </a:pPr>
            <a:r>
              <a:rPr lang="en-CA" dirty="0">
                <a:latin typeface="Helvetica Neue" panose="020B0604020202020204" charset="0"/>
              </a:rPr>
              <a:t>Disallow </a:t>
            </a:r>
            <a:r>
              <a:rPr lang="en-CA" dirty="0" err="1">
                <a:latin typeface="Helvetica Neue" panose="020B0604020202020204" charset="0"/>
              </a:rPr>
              <a:t>MaxNumMergeCand</a:t>
            </a:r>
            <a:r>
              <a:rPr lang="en-CA" dirty="0">
                <a:latin typeface="Helvetica Neue" panose="020B0604020202020204" charset="0"/>
              </a:rPr>
              <a:t> = 1 as </a:t>
            </a:r>
            <a:r>
              <a:rPr lang="en-US" dirty="0">
                <a:solidFill>
                  <a:srgbClr val="000000"/>
                </a:solidFill>
                <a:latin typeface="Arial"/>
                <a:ea typeface="Arial"/>
                <a:cs typeface="Arial"/>
                <a:sym typeface="Arial"/>
              </a:rPr>
              <a:t>the number of MMVD merge candidates specified as</a:t>
            </a:r>
            <a:r>
              <a:rPr lang="en-CA" dirty="0">
                <a:latin typeface="Helvetica Neue" panose="020B0604020202020204" charset="0"/>
              </a:rPr>
              <a:t> 2</a:t>
            </a:r>
          </a:p>
          <a:p>
            <a:pPr marL="939800" lvl="1" indent="-342900">
              <a:buFont typeface="+mj-lt"/>
              <a:buAutoNum type="arabicPeriod"/>
            </a:pPr>
            <a:r>
              <a:rPr lang="en-CA" dirty="0">
                <a:latin typeface="Helvetica Neue" panose="020B0604020202020204" charset="0"/>
              </a:rPr>
              <a:t>Set </a:t>
            </a:r>
            <a:r>
              <a:rPr lang="en-US" dirty="0">
                <a:solidFill>
                  <a:srgbClr val="000000"/>
                </a:solidFill>
                <a:latin typeface="Arial"/>
                <a:ea typeface="Arial"/>
                <a:cs typeface="Arial"/>
                <a:sym typeface="Arial"/>
              </a:rPr>
              <a:t>the number of MMVD merge candidates as </a:t>
            </a:r>
            <a:r>
              <a:rPr lang="en-CA" dirty="0">
                <a:latin typeface="Helvetica Neue" panose="020B0604020202020204" charset="0"/>
              </a:rPr>
              <a:t>1 if </a:t>
            </a:r>
            <a:r>
              <a:rPr lang="en-CA" dirty="0" err="1">
                <a:latin typeface="Helvetica Neue" panose="020B0604020202020204" charset="0"/>
              </a:rPr>
              <a:t>MaxNumMergeCand</a:t>
            </a:r>
            <a:r>
              <a:rPr lang="en-CA" dirty="0">
                <a:latin typeface="Helvetica Neue" panose="020B0604020202020204" charset="0"/>
              </a:rPr>
              <a:t> = 1</a:t>
            </a:r>
            <a:endParaRPr lang="en-US" dirty="0"/>
          </a:p>
          <a:p>
            <a:endParaRPr lang="en-US" b="1" dirty="0">
              <a:solidFill>
                <a:srgbClr val="FF0000"/>
              </a:solidFill>
            </a:endParaRPr>
          </a:p>
          <a:p>
            <a:r>
              <a:rPr lang="en-CA" dirty="0">
                <a:solidFill>
                  <a:schemeClr val="tx1"/>
                </a:solidFill>
              </a:rPr>
              <a:t>Decouple the signaling of the number of normal merge candidates and the signaling of the number of IBC merge candidates at tile group syntax</a:t>
            </a:r>
          </a:p>
          <a:p>
            <a:pPr marL="139700" indent="0">
              <a:buNone/>
            </a:pPr>
            <a:endParaRPr lang="en-CA" dirty="0">
              <a:solidFill>
                <a:schemeClr val="tx1"/>
              </a:solidFill>
            </a:endParaRPr>
          </a:p>
          <a:p>
            <a:r>
              <a:rPr lang="en-CA" dirty="0">
                <a:solidFill>
                  <a:schemeClr val="tx1"/>
                </a:solidFill>
              </a:rPr>
              <a:t>Recommend to adopt one or combination of the proposed syntax changes into the next VVC</a:t>
            </a:r>
          </a:p>
          <a:p>
            <a:pPr marL="457200" lvl="0" indent="-317500" algn="l" rtl="0">
              <a:spcBef>
                <a:spcPts val="900"/>
              </a:spcBef>
              <a:spcAft>
                <a:spcPts val="0"/>
              </a:spcAft>
              <a:buSzPts val="1400"/>
              <a:buChar char="•"/>
            </a:pPr>
            <a:endParaRPr dirty="0"/>
          </a:p>
          <a:p>
            <a:pPr marL="457200" lvl="0" indent="0" algn="l" rtl="0">
              <a:spcBef>
                <a:spcPts val="900"/>
              </a:spcBef>
              <a:spcAft>
                <a:spcPts val="0"/>
              </a:spcAft>
              <a:buNone/>
            </a:pPr>
            <a:endParaRPr b="1" dirty="0"/>
          </a:p>
          <a:p>
            <a:pPr marL="914400" lvl="0" indent="0" algn="l" rtl="0">
              <a:spcBef>
                <a:spcPts val="900"/>
              </a:spcBef>
              <a:spcAft>
                <a:spcPts val="0"/>
              </a:spcAft>
              <a:buNone/>
            </a:pPr>
            <a:endParaRPr dirty="0"/>
          </a:p>
        </p:txBody>
      </p:sp>
    </p:spTree>
    <p:extLst>
      <p:ext uri="{BB962C8B-B14F-4D97-AF65-F5344CB8AC3E}">
        <p14:creationId xmlns:p14="http://schemas.microsoft.com/office/powerpoint/2010/main" val="17493075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125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58"/>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t>Issue in the current MMVD</a:t>
            </a:r>
            <a:endParaRPr dirty="0"/>
          </a:p>
        </p:txBody>
      </p:sp>
      <p:sp>
        <p:nvSpPr>
          <p:cNvPr id="468" name="Google Shape;468;p58"/>
          <p:cNvSpPr txBox="1">
            <a:spLocks noGrp="1"/>
          </p:cNvSpPr>
          <p:nvPr>
            <p:ph type="body" idx="1"/>
          </p:nvPr>
        </p:nvSpPr>
        <p:spPr>
          <a:xfrm>
            <a:off x="371475" y="816000"/>
            <a:ext cx="8392800" cy="3081300"/>
          </a:xfrm>
          <a:prstGeom prst="rect">
            <a:avLst/>
          </a:prstGeom>
        </p:spPr>
        <p:txBody>
          <a:bodyPr spcFirstLastPara="1" wrap="square" lIns="0" tIns="0" rIns="0" bIns="0" anchor="t" anchorCtr="0">
            <a:noAutofit/>
          </a:bodyPr>
          <a:lstStyle/>
          <a:p>
            <a:pPr lvl="0"/>
            <a:r>
              <a:rPr lang="en-CA" dirty="0">
                <a:latin typeface="Helvetica Neue" panose="020B0604020202020204" charset="0"/>
              </a:rPr>
              <a:t>In VTM, the maximum number of MMVD merge candidates is fixed to be 2, i.e., </a:t>
            </a:r>
            <a:r>
              <a:rPr lang="en-CA" b="1" dirty="0" err="1">
                <a:solidFill>
                  <a:srgbClr val="000000"/>
                </a:solidFill>
                <a:latin typeface="Arial"/>
                <a:ea typeface="Arial"/>
                <a:cs typeface="Arial"/>
                <a:sym typeface="Arial"/>
              </a:rPr>
              <a:t>MaxNum</a:t>
            </a:r>
            <a:r>
              <a:rPr lang="en-US" b="1" dirty="0" err="1">
                <a:solidFill>
                  <a:srgbClr val="000000"/>
                </a:solidFill>
                <a:latin typeface="Arial"/>
                <a:ea typeface="Arial"/>
                <a:cs typeface="Arial"/>
                <a:sym typeface="Arial"/>
              </a:rPr>
              <a:t>MmvdBaseMergeCand</a:t>
            </a:r>
            <a:r>
              <a:rPr lang="en-CA" b="1" dirty="0">
                <a:latin typeface="Helvetica Neue" panose="020B0604020202020204" charset="0"/>
              </a:rPr>
              <a:t> = 2</a:t>
            </a:r>
            <a:endParaRPr lang="en-US" b="1" dirty="0">
              <a:solidFill>
                <a:srgbClr val="000000"/>
              </a:solidFill>
              <a:latin typeface="Helvetica Neue" panose="020B0604020202020204" charset="0"/>
              <a:ea typeface="Arial"/>
              <a:cs typeface="Arial"/>
              <a:sym typeface="Arial"/>
            </a:endParaRPr>
          </a:p>
          <a:p>
            <a:pPr lvl="1"/>
            <a:r>
              <a:rPr lang="en-US" dirty="0">
                <a:solidFill>
                  <a:srgbClr val="000000"/>
                </a:solidFill>
                <a:latin typeface="Helvetica Neue" panose="020B0604020202020204" charset="0"/>
                <a:ea typeface="Arial"/>
                <a:cs typeface="Arial"/>
                <a:sym typeface="Arial"/>
              </a:rPr>
              <a:t>2 MMVD merge candidates derived by directly using 2 normal merge candidates</a:t>
            </a:r>
          </a:p>
          <a:p>
            <a:pPr marL="139700" lvl="0" indent="0">
              <a:buNone/>
            </a:pPr>
            <a:endParaRPr lang="en-CA" dirty="0">
              <a:latin typeface="Helvetica Neue" panose="020B0604020202020204" charset="0"/>
            </a:endParaRPr>
          </a:p>
          <a:p>
            <a:pPr lvl="0"/>
            <a:r>
              <a:rPr lang="en-CA" dirty="0">
                <a:latin typeface="Helvetica Neue" panose="020B0604020202020204" charset="0"/>
              </a:rPr>
              <a:t>The derivation of MMVD merge candidates is </a:t>
            </a:r>
            <a:r>
              <a:rPr lang="en-CA" b="1" i="1" u="sng" dirty="0">
                <a:latin typeface="Helvetica Neue" panose="020B0604020202020204" charset="0"/>
              </a:rPr>
              <a:t>ambiguous</a:t>
            </a:r>
            <a:r>
              <a:rPr lang="en-CA" dirty="0">
                <a:latin typeface="Helvetica Neue" panose="020B0604020202020204" charset="0"/>
              </a:rPr>
              <a:t> if the maximum number of normal merge candidates is specified as 1, </a:t>
            </a:r>
            <a:r>
              <a:rPr lang="en-CA" dirty="0" err="1">
                <a:latin typeface="Helvetica Neue" panose="020B0604020202020204" charset="0"/>
              </a:rPr>
              <a:t>i.e</a:t>
            </a:r>
            <a:r>
              <a:rPr lang="en-CA" dirty="0">
                <a:latin typeface="Helvetica Neue" panose="020B0604020202020204" charset="0"/>
              </a:rPr>
              <a:t>, </a:t>
            </a:r>
            <a:r>
              <a:rPr lang="en-CA" b="1" dirty="0" err="1">
                <a:latin typeface="Helvetica Neue" panose="020B0604020202020204" charset="0"/>
              </a:rPr>
              <a:t>MaxNumMergeCand</a:t>
            </a:r>
            <a:r>
              <a:rPr lang="en-CA" b="1" dirty="0">
                <a:latin typeface="Helvetica Neue" panose="020B0604020202020204" charset="0"/>
              </a:rPr>
              <a:t> = 1</a:t>
            </a:r>
          </a:p>
          <a:p>
            <a:pPr lvl="0"/>
            <a:endParaRPr lang="en-CA" dirty="0">
              <a:latin typeface="Helvetica Neue" panose="020B0604020202020204" charset="0"/>
            </a:endParaRPr>
          </a:p>
          <a:p>
            <a:pPr lvl="0"/>
            <a:r>
              <a:rPr lang="en-CA" dirty="0">
                <a:latin typeface="Helvetica Neue" panose="020B0604020202020204" charset="0"/>
              </a:rPr>
              <a:t>Three categories of solutions proposed in this contribution</a:t>
            </a:r>
          </a:p>
          <a:p>
            <a:pPr marL="939800" lvl="1" indent="-342900">
              <a:buFont typeface="+mj-lt"/>
              <a:buAutoNum type="arabicPeriod"/>
            </a:pPr>
            <a:r>
              <a:rPr lang="en-CA" dirty="0">
                <a:latin typeface="Helvetica Neue" panose="020B0604020202020204" charset="0"/>
              </a:rPr>
              <a:t>If </a:t>
            </a:r>
            <a:r>
              <a:rPr lang="en-CA" dirty="0" err="1">
                <a:latin typeface="Helvetica Neue" panose="020B0604020202020204" charset="0"/>
              </a:rPr>
              <a:t>MaxNumMergeCand</a:t>
            </a:r>
            <a:r>
              <a:rPr lang="en-CA" dirty="0">
                <a:latin typeface="Helvetica Neue" panose="020B0604020202020204" charset="0"/>
              </a:rPr>
              <a:t> = 1, </a:t>
            </a:r>
            <a:r>
              <a:rPr lang="en-CA" b="1" dirty="0">
                <a:solidFill>
                  <a:schemeClr val="tx1"/>
                </a:solidFill>
                <a:latin typeface="Helvetica Neue" panose="020B0604020202020204" charset="0"/>
              </a:rPr>
              <a:t>2</a:t>
            </a:r>
            <a:r>
              <a:rPr lang="en-CA" dirty="0">
                <a:solidFill>
                  <a:schemeClr val="tx1"/>
                </a:solidFill>
                <a:latin typeface="Helvetica Neue" panose="020B0604020202020204" charset="0"/>
              </a:rPr>
              <a:t> </a:t>
            </a:r>
            <a:r>
              <a:rPr lang="en-CA" dirty="0">
                <a:latin typeface="Helvetica Neue" panose="020B0604020202020204" charset="0"/>
              </a:rPr>
              <a:t>normal merge candidates are derived to be MMVD merge candidates as </a:t>
            </a:r>
            <a:r>
              <a:rPr lang="en-CA" dirty="0" err="1">
                <a:latin typeface="Helvetica Neue" panose="020B0604020202020204" charset="0"/>
              </a:rPr>
              <a:t>MMVD_Flag</a:t>
            </a:r>
            <a:r>
              <a:rPr lang="en-CA" dirty="0">
                <a:latin typeface="Helvetica Neue" panose="020B0604020202020204" charset="0"/>
              </a:rPr>
              <a:t> enabled in the CU</a:t>
            </a:r>
          </a:p>
          <a:p>
            <a:pPr marL="939800" lvl="1" indent="-342900">
              <a:buFont typeface="+mj-lt"/>
              <a:buAutoNum type="arabicPeriod"/>
            </a:pPr>
            <a:r>
              <a:rPr lang="en-CA" dirty="0">
                <a:latin typeface="Helvetica Neue" panose="020B0604020202020204" charset="0"/>
              </a:rPr>
              <a:t>Disallow </a:t>
            </a:r>
            <a:r>
              <a:rPr lang="en-CA" dirty="0" err="1">
                <a:latin typeface="Helvetica Neue" panose="020B0604020202020204" charset="0"/>
              </a:rPr>
              <a:t>MaxNumMergeCand</a:t>
            </a:r>
            <a:r>
              <a:rPr lang="en-CA" dirty="0">
                <a:latin typeface="Helvetica Neue" panose="020B0604020202020204" charset="0"/>
              </a:rPr>
              <a:t> = 1 as </a:t>
            </a:r>
            <a:r>
              <a:rPr lang="en-CA" dirty="0" err="1">
                <a:solidFill>
                  <a:srgbClr val="000000"/>
                </a:solidFill>
                <a:latin typeface="Arial"/>
                <a:ea typeface="Arial"/>
                <a:cs typeface="Arial"/>
                <a:sym typeface="Arial"/>
              </a:rPr>
              <a:t>MaxNum</a:t>
            </a:r>
            <a:r>
              <a:rPr lang="en-US" dirty="0" err="1">
                <a:solidFill>
                  <a:srgbClr val="000000"/>
                </a:solidFill>
                <a:latin typeface="Arial"/>
                <a:ea typeface="Arial"/>
                <a:cs typeface="Arial"/>
                <a:sym typeface="Arial"/>
              </a:rPr>
              <a:t>MmvdBaseMergeCand</a:t>
            </a:r>
            <a:r>
              <a:rPr lang="en-CA" dirty="0">
                <a:latin typeface="Helvetica Neue" panose="020B0604020202020204" charset="0"/>
              </a:rPr>
              <a:t> = 2</a:t>
            </a:r>
          </a:p>
          <a:p>
            <a:pPr marL="939800" lvl="1" indent="-342900">
              <a:buFont typeface="+mj-lt"/>
              <a:buAutoNum type="arabicPeriod"/>
            </a:pPr>
            <a:r>
              <a:rPr lang="en-CA" dirty="0">
                <a:latin typeface="Helvetica Neue" panose="020B0604020202020204" charset="0"/>
              </a:rPr>
              <a:t>Set </a:t>
            </a:r>
            <a:r>
              <a:rPr lang="en-CA" dirty="0" err="1">
                <a:solidFill>
                  <a:srgbClr val="000000"/>
                </a:solidFill>
                <a:latin typeface="Arial"/>
                <a:ea typeface="Arial"/>
                <a:cs typeface="Arial"/>
                <a:sym typeface="Arial"/>
              </a:rPr>
              <a:t>MaxNum</a:t>
            </a:r>
            <a:r>
              <a:rPr lang="en-US" dirty="0" err="1">
                <a:solidFill>
                  <a:srgbClr val="000000"/>
                </a:solidFill>
                <a:latin typeface="Arial"/>
                <a:ea typeface="Arial"/>
                <a:cs typeface="Arial"/>
                <a:sym typeface="Arial"/>
              </a:rPr>
              <a:t>MmvdBaseMergeCand</a:t>
            </a:r>
            <a:r>
              <a:rPr lang="en-US" dirty="0">
                <a:solidFill>
                  <a:srgbClr val="000000"/>
                </a:solidFill>
                <a:latin typeface="Arial"/>
                <a:ea typeface="Arial"/>
                <a:cs typeface="Arial"/>
                <a:sym typeface="Arial"/>
              </a:rPr>
              <a:t> </a:t>
            </a:r>
            <a:r>
              <a:rPr lang="en-CA" dirty="0">
                <a:solidFill>
                  <a:srgbClr val="000000"/>
                </a:solidFill>
                <a:latin typeface="Helvetica Neue" panose="020B0604020202020204" charset="0"/>
                <a:ea typeface="Arial"/>
                <a:cs typeface="Arial"/>
                <a:sym typeface="Arial"/>
              </a:rPr>
              <a:t>= 1</a:t>
            </a:r>
            <a:r>
              <a:rPr lang="en-CA" dirty="0">
                <a:latin typeface="Helvetica Neue" panose="020B0604020202020204" charset="0"/>
              </a:rPr>
              <a:t> as </a:t>
            </a:r>
            <a:r>
              <a:rPr lang="en-CA" dirty="0" err="1">
                <a:latin typeface="Helvetica Neue" panose="020B0604020202020204" charset="0"/>
              </a:rPr>
              <a:t>MaxNumMergeCand</a:t>
            </a:r>
            <a:r>
              <a:rPr lang="en-CA" dirty="0">
                <a:latin typeface="Helvetica Neue" panose="020B0604020202020204" charset="0"/>
              </a:rPr>
              <a:t> = 1</a:t>
            </a:r>
          </a:p>
        </p:txBody>
      </p:sp>
    </p:spTree>
    <p:extLst>
      <p:ext uri="{BB962C8B-B14F-4D97-AF65-F5344CB8AC3E}">
        <p14:creationId xmlns:p14="http://schemas.microsoft.com/office/powerpoint/2010/main" val="40345627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6F548069-966E-47CF-8E7C-C4D9D6539057}"/>
              </a:ext>
            </a:extLst>
          </p:cNvPr>
          <p:cNvSpPr/>
          <p:nvPr/>
        </p:nvSpPr>
        <p:spPr>
          <a:xfrm>
            <a:off x="813916" y="1788607"/>
            <a:ext cx="7224765" cy="216039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0" name="Google Shape;480;p60"/>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t>Solution</a:t>
            </a:r>
            <a:r>
              <a:rPr lang="en" dirty="0"/>
              <a:t> 1</a:t>
            </a:r>
            <a:endParaRPr dirty="0"/>
          </a:p>
        </p:txBody>
      </p:sp>
      <p:sp>
        <p:nvSpPr>
          <p:cNvPr id="481" name="Google Shape;481;p60"/>
          <p:cNvSpPr txBox="1">
            <a:spLocks noGrp="1"/>
          </p:cNvSpPr>
          <p:nvPr>
            <p:ph type="body" idx="1"/>
          </p:nvPr>
        </p:nvSpPr>
        <p:spPr>
          <a:xfrm>
            <a:off x="371475" y="892200"/>
            <a:ext cx="8392800" cy="1047900"/>
          </a:xfrm>
          <a:prstGeom prst="rect">
            <a:avLst/>
          </a:prstGeom>
        </p:spPr>
        <p:txBody>
          <a:bodyPr spcFirstLastPara="1" wrap="square" lIns="0" tIns="0" rIns="0" bIns="0" anchor="t" anchorCtr="0">
            <a:noAutofit/>
          </a:bodyPr>
          <a:lstStyle/>
          <a:p>
            <a:pPr lvl="0"/>
            <a:r>
              <a:rPr lang="en-CA" dirty="0">
                <a:latin typeface="Helvetica Neue" panose="020B0604020202020204" charset="0"/>
              </a:rPr>
              <a:t>If </a:t>
            </a:r>
            <a:r>
              <a:rPr lang="en-CA" dirty="0" err="1">
                <a:latin typeface="Helvetica Neue" panose="020B0604020202020204" charset="0"/>
              </a:rPr>
              <a:t>MaxNumMergeCand</a:t>
            </a:r>
            <a:r>
              <a:rPr lang="en-CA" dirty="0">
                <a:latin typeface="Helvetica Neue" panose="020B0604020202020204" charset="0"/>
              </a:rPr>
              <a:t> = 1, 2 normal merge candidates are derived to be MMVD merge candidates as </a:t>
            </a:r>
            <a:r>
              <a:rPr lang="en-CA" dirty="0" err="1">
                <a:latin typeface="Helvetica Neue" panose="020B0604020202020204" charset="0"/>
              </a:rPr>
              <a:t>MMVD_Flag</a:t>
            </a:r>
            <a:r>
              <a:rPr lang="en-CA" dirty="0">
                <a:latin typeface="Helvetica Neue" panose="020B0604020202020204" charset="0"/>
              </a:rPr>
              <a:t> enabled in the CU</a:t>
            </a:r>
          </a:p>
          <a:p>
            <a:pPr lvl="0"/>
            <a:endParaRPr lang="en-CA" dirty="0">
              <a:latin typeface="Helvetica Neue" panose="020B0604020202020204" charset="0"/>
            </a:endParaRPr>
          </a:p>
          <a:p>
            <a:pPr lvl="1"/>
            <a:r>
              <a:rPr lang="en-US" b="1" dirty="0">
                <a:solidFill>
                  <a:schemeClr val="tx1"/>
                </a:solidFill>
              </a:rPr>
              <a:t>If </a:t>
            </a:r>
            <a:r>
              <a:rPr lang="en-US" b="1" dirty="0" err="1">
                <a:solidFill>
                  <a:schemeClr val="tx1"/>
                </a:solidFill>
              </a:rPr>
              <a:t>MMVD_Flag</a:t>
            </a:r>
            <a:r>
              <a:rPr lang="en-US" b="1" dirty="0">
                <a:solidFill>
                  <a:schemeClr val="tx1"/>
                </a:solidFill>
              </a:rPr>
              <a:t> enabled</a:t>
            </a:r>
          </a:p>
          <a:p>
            <a:pPr lvl="2"/>
            <a:r>
              <a:rPr lang="en-US" dirty="0">
                <a:solidFill>
                  <a:schemeClr val="tx1"/>
                </a:solidFill>
              </a:rPr>
              <a:t>Define </a:t>
            </a:r>
            <a:r>
              <a:rPr lang="en-US" b="1" dirty="0">
                <a:solidFill>
                  <a:schemeClr val="tx1"/>
                </a:solidFill>
              </a:rPr>
              <a:t>N = max(2, </a:t>
            </a:r>
            <a:r>
              <a:rPr lang="en-US" b="1" dirty="0" err="1">
                <a:solidFill>
                  <a:schemeClr val="tx1"/>
                </a:solidFill>
              </a:rPr>
              <a:t>MaxNumMergeCand</a:t>
            </a:r>
            <a:r>
              <a:rPr lang="en-US" b="1" dirty="0">
                <a:solidFill>
                  <a:schemeClr val="tx1"/>
                </a:solidFill>
              </a:rPr>
              <a:t>) </a:t>
            </a:r>
          </a:p>
          <a:p>
            <a:pPr lvl="2"/>
            <a:r>
              <a:rPr lang="en-US" dirty="0">
                <a:solidFill>
                  <a:schemeClr val="tx1"/>
                </a:solidFill>
              </a:rPr>
              <a:t>N normal merge candidates are derived from normal merge candidate list</a:t>
            </a:r>
          </a:p>
          <a:p>
            <a:pPr lvl="2"/>
            <a:r>
              <a:rPr lang="en-US" dirty="0">
                <a:solidFill>
                  <a:schemeClr val="tx1"/>
                </a:solidFill>
              </a:rPr>
              <a:t>Do MMVD mode</a:t>
            </a:r>
          </a:p>
          <a:p>
            <a:pPr lvl="1"/>
            <a:r>
              <a:rPr lang="en-US" b="1" dirty="0">
                <a:solidFill>
                  <a:schemeClr val="tx1"/>
                </a:solidFill>
              </a:rPr>
              <a:t>Else (</a:t>
            </a:r>
            <a:r>
              <a:rPr lang="en-US" b="1" dirty="0" err="1">
                <a:solidFill>
                  <a:schemeClr val="tx1"/>
                </a:solidFill>
              </a:rPr>
              <a:t>MMVD_Flag</a:t>
            </a:r>
            <a:r>
              <a:rPr lang="en-US" b="1" dirty="0">
                <a:solidFill>
                  <a:schemeClr val="tx1"/>
                </a:solidFill>
              </a:rPr>
              <a:t> disabled)</a:t>
            </a:r>
          </a:p>
          <a:p>
            <a:pPr lvl="2"/>
            <a:r>
              <a:rPr lang="en-US" dirty="0">
                <a:solidFill>
                  <a:schemeClr val="tx1"/>
                </a:solidFill>
              </a:rPr>
              <a:t>Define </a:t>
            </a:r>
            <a:r>
              <a:rPr lang="en-US" b="1" dirty="0">
                <a:solidFill>
                  <a:schemeClr val="tx1"/>
                </a:solidFill>
              </a:rPr>
              <a:t>N = </a:t>
            </a:r>
            <a:r>
              <a:rPr lang="en-US" b="1" dirty="0" err="1">
                <a:solidFill>
                  <a:schemeClr val="tx1"/>
                </a:solidFill>
              </a:rPr>
              <a:t>MaxNumMergeCand</a:t>
            </a:r>
            <a:endParaRPr lang="en-US" b="1" dirty="0">
              <a:solidFill>
                <a:schemeClr val="tx1"/>
              </a:solidFill>
            </a:endParaRPr>
          </a:p>
          <a:p>
            <a:pPr lvl="2"/>
            <a:r>
              <a:rPr lang="en-US" dirty="0">
                <a:solidFill>
                  <a:schemeClr val="tx1"/>
                </a:solidFill>
              </a:rPr>
              <a:t>N normal merge candidates are derived from normal merge candidate list</a:t>
            </a:r>
          </a:p>
          <a:p>
            <a:pPr lvl="2"/>
            <a:r>
              <a:rPr lang="en-US" dirty="0">
                <a:solidFill>
                  <a:schemeClr val="tx1"/>
                </a:solidFill>
              </a:rPr>
              <a:t>Do normal merge mode</a:t>
            </a:r>
            <a:endParaRPr lang="en" dirty="0">
              <a:solidFill>
                <a:schemeClr val="tx1"/>
              </a:solidFill>
            </a:endParaRPr>
          </a:p>
          <a:p>
            <a:pPr marL="457200" lvl="0" indent="-317500" algn="l" rtl="0">
              <a:spcBef>
                <a:spcPts val="900"/>
              </a:spcBef>
              <a:spcAft>
                <a:spcPts val="0"/>
              </a:spcAft>
              <a:buSzPts val="1400"/>
              <a:buChar char="•"/>
            </a:pPr>
            <a:endParaRPr b="1" dirty="0">
              <a:solidFill>
                <a:srgbClr val="FF0000"/>
              </a:solidFill>
            </a:endParaRPr>
          </a:p>
          <a:p>
            <a:pPr marL="914400" lvl="0" indent="0" algn="l" rtl="0">
              <a:spcBef>
                <a:spcPts val="900"/>
              </a:spcBef>
              <a:spcAft>
                <a:spcPts val="0"/>
              </a:spcAft>
              <a:buNone/>
            </a:pPr>
            <a:endParaRPr lang="en-US" sz="1400" dirty="0"/>
          </a:p>
          <a:p>
            <a:pPr marL="914400" lvl="0" indent="0" rtl="0">
              <a:spcBef>
                <a:spcPts val="900"/>
              </a:spcBef>
              <a:spcAft>
                <a:spcPts val="0"/>
              </a:spcAft>
              <a:buNone/>
            </a:pPr>
            <a:r>
              <a:rPr lang="en-US" sz="1100" dirty="0"/>
              <a:t>                    * In current design, N always set as </a:t>
            </a:r>
            <a:r>
              <a:rPr lang="en-US" sz="1100" dirty="0" err="1"/>
              <a:t>MaxNumMergeCand</a:t>
            </a:r>
            <a:endParaRPr sz="1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E520A-5F64-4E6B-ADAB-9261B6EB675D}"/>
              </a:ext>
            </a:extLst>
          </p:cNvPr>
          <p:cNvSpPr>
            <a:spLocks noGrp="1"/>
          </p:cNvSpPr>
          <p:nvPr>
            <p:ph type="title"/>
          </p:nvPr>
        </p:nvSpPr>
        <p:spPr/>
        <p:txBody>
          <a:bodyPr/>
          <a:lstStyle/>
          <a:p>
            <a:r>
              <a:rPr lang="en-US" dirty="0"/>
              <a:t>Simulation results in VTM-4.0</a:t>
            </a:r>
          </a:p>
        </p:txBody>
      </p:sp>
      <p:sp>
        <p:nvSpPr>
          <p:cNvPr id="3" name="Text Placeholder 2">
            <a:extLst>
              <a:ext uri="{FF2B5EF4-FFF2-40B4-BE49-F238E27FC236}">
                <a16:creationId xmlns:a16="http://schemas.microsoft.com/office/drawing/2014/main" id="{629649FF-0723-41DC-A2A2-E62956AE4429}"/>
              </a:ext>
            </a:extLst>
          </p:cNvPr>
          <p:cNvSpPr>
            <a:spLocks noGrp="1"/>
          </p:cNvSpPr>
          <p:nvPr>
            <p:ph type="body" idx="1"/>
          </p:nvPr>
        </p:nvSpPr>
        <p:spPr>
          <a:xfrm>
            <a:off x="371475" y="892200"/>
            <a:ext cx="8392800" cy="2279878"/>
          </a:xfrm>
        </p:spPr>
        <p:txBody>
          <a:bodyPr/>
          <a:lstStyle/>
          <a:p>
            <a:r>
              <a:rPr lang="en-US" dirty="0"/>
              <a:t>Anchor: VTM-4.0.1 with </a:t>
            </a:r>
            <a:r>
              <a:rPr lang="en" dirty="0">
                <a:solidFill>
                  <a:srgbClr val="FF0000"/>
                </a:solidFill>
              </a:rPr>
              <a:t>MaxNumMergeCand = 1</a:t>
            </a:r>
            <a:r>
              <a:rPr lang="en-US" dirty="0"/>
              <a:t> </a:t>
            </a:r>
          </a:p>
          <a:p>
            <a:r>
              <a:rPr lang="en-US" dirty="0"/>
              <a:t>Tested: Solution 1</a:t>
            </a:r>
          </a:p>
        </p:txBody>
      </p:sp>
      <p:sp>
        <p:nvSpPr>
          <p:cNvPr id="6" name="TextBox 5">
            <a:extLst>
              <a:ext uri="{FF2B5EF4-FFF2-40B4-BE49-F238E27FC236}">
                <a16:creationId xmlns:a16="http://schemas.microsoft.com/office/drawing/2014/main" id="{755F5695-9296-40AD-87AC-88BB056C6E69}"/>
              </a:ext>
            </a:extLst>
          </p:cNvPr>
          <p:cNvSpPr txBox="1"/>
          <p:nvPr/>
        </p:nvSpPr>
        <p:spPr>
          <a:xfrm>
            <a:off x="2921225" y="4672552"/>
            <a:ext cx="2379177" cy="276999"/>
          </a:xfrm>
          <a:prstGeom prst="rect">
            <a:avLst/>
          </a:prstGeom>
          <a:noFill/>
        </p:spPr>
        <p:txBody>
          <a:bodyPr wrap="none" rtlCol="0">
            <a:spAutoFit/>
          </a:bodyPr>
          <a:lstStyle/>
          <a:p>
            <a:r>
              <a:rPr lang="en-US" sz="1200" dirty="0">
                <a:solidFill>
                  <a:schemeClr val="accent1"/>
                </a:solidFill>
              </a:rPr>
              <a:t>Thank Samsung for crosscheck!</a:t>
            </a:r>
          </a:p>
        </p:txBody>
      </p:sp>
      <p:graphicFrame>
        <p:nvGraphicFramePr>
          <p:cNvPr id="5" name="Object 4">
            <a:extLst>
              <a:ext uri="{FF2B5EF4-FFF2-40B4-BE49-F238E27FC236}">
                <a16:creationId xmlns:a16="http://schemas.microsoft.com/office/drawing/2014/main" id="{ECBB4EA0-397C-4835-99EF-1858AEFF3481}"/>
              </a:ext>
            </a:extLst>
          </p:cNvPr>
          <p:cNvGraphicFramePr>
            <a:graphicFrameLocks noChangeAspect="1"/>
          </p:cNvGraphicFramePr>
          <p:nvPr>
            <p:extLst>
              <p:ext uri="{D42A27DB-BD31-4B8C-83A1-F6EECF244321}">
                <p14:modId xmlns:p14="http://schemas.microsoft.com/office/powerpoint/2010/main" val="1434236923"/>
              </p:ext>
            </p:extLst>
          </p:nvPr>
        </p:nvGraphicFramePr>
        <p:xfrm>
          <a:off x="4714875" y="2131615"/>
          <a:ext cx="4429125" cy="1790700"/>
        </p:xfrm>
        <a:graphic>
          <a:graphicData uri="http://schemas.openxmlformats.org/presentationml/2006/ole">
            <mc:AlternateContent xmlns:mc="http://schemas.openxmlformats.org/markup-compatibility/2006">
              <mc:Choice xmlns:v="urn:schemas-microsoft-com:vml" Requires="v">
                <p:oleObj spid="_x0000_s1045" name="Macro-Enabled Worksheet" r:id="rId3" imgW="4429365" imgH="1790766" progId="Excel.SheetMacroEnabled.12">
                  <p:embed/>
                </p:oleObj>
              </mc:Choice>
              <mc:Fallback>
                <p:oleObj name="Macro-Enabled Worksheet" r:id="rId3" imgW="4429365" imgH="1790766" progId="Excel.SheetMacroEnabled.12">
                  <p:embed/>
                  <p:pic>
                    <p:nvPicPr>
                      <p:cNvPr id="0" name=""/>
                      <p:cNvPicPr/>
                      <p:nvPr/>
                    </p:nvPicPr>
                    <p:blipFill>
                      <a:blip r:embed="rId4"/>
                      <a:stretch>
                        <a:fillRect/>
                      </a:stretch>
                    </p:blipFill>
                    <p:spPr>
                      <a:xfrm>
                        <a:off x="4714875" y="2131615"/>
                        <a:ext cx="4429125" cy="179070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DCAF8B49-B660-47DC-A0C5-7ED22092A773}"/>
              </a:ext>
            </a:extLst>
          </p:cNvPr>
          <p:cNvGraphicFramePr>
            <a:graphicFrameLocks noChangeAspect="1"/>
          </p:cNvGraphicFramePr>
          <p:nvPr>
            <p:extLst>
              <p:ext uri="{D42A27DB-BD31-4B8C-83A1-F6EECF244321}">
                <p14:modId xmlns:p14="http://schemas.microsoft.com/office/powerpoint/2010/main" val="3954612258"/>
              </p:ext>
            </p:extLst>
          </p:nvPr>
        </p:nvGraphicFramePr>
        <p:xfrm>
          <a:off x="138749" y="2131615"/>
          <a:ext cx="4429125" cy="1790700"/>
        </p:xfrm>
        <a:graphic>
          <a:graphicData uri="http://schemas.openxmlformats.org/presentationml/2006/ole">
            <mc:AlternateContent xmlns:mc="http://schemas.openxmlformats.org/markup-compatibility/2006">
              <mc:Choice xmlns:v="urn:schemas-microsoft-com:vml" Requires="v">
                <p:oleObj spid="_x0000_s1046" name="Macro-Enabled Worksheet" r:id="rId5" imgW="4429365" imgH="1790766" progId="Excel.SheetMacroEnabled.12">
                  <p:embed/>
                </p:oleObj>
              </mc:Choice>
              <mc:Fallback>
                <p:oleObj name="Macro-Enabled Worksheet" r:id="rId5" imgW="4429365" imgH="1790766" progId="Excel.SheetMacroEnabled.12">
                  <p:embed/>
                  <p:pic>
                    <p:nvPicPr>
                      <p:cNvPr id="0" name=""/>
                      <p:cNvPicPr/>
                      <p:nvPr/>
                    </p:nvPicPr>
                    <p:blipFill>
                      <a:blip r:embed="rId6"/>
                      <a:stretch>
                        <a:fillRect/>
                      </a:stretch>
                    </p:blipFill>
                    <p:spPr>
                      <a:xfrm>
                        <a:off x="138749" y="2131615"/>
                        <a:ext cx="4429125" cy="1790700"/>
                      </a:xfrm>
                      <a:prstGeom prst="rect">
                        <a:avLst/>
                      </a:prstGeom>
                    </p:spPr>
                  </p:pic>
                </p:oleObj>
              </mc:Fallback>
            </mc:AlternateContent>
          </a:graphicData>
        </a:graphic>
      </p:graphicFrame>
    </p:spTree>
    <p:extLst>
      <p:ext uri="{BB962C8B-B14F-4D97-AF65-F5344CB8AC3E}">
        <p14:creationId xmlns:p14="http://schemas.microsoft.com/office/powerpoint/2010/main" val="1151957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60"/>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t>Solution</a:t>
            </a:r>
            <a:r>
              <a:rPr lang="en" dirty="0"/>
              <a:t> 2.1</a:t>
            </a:r>
            <a:endParaRPr dirty="0"/>
          </a:p>
        </p:txBody>
      </p:sp>
      <p:sp>
        <p:nvSpPr>
          <p:cNvPr id="481" name="Google Shape;481;p60"/>
          <p:cNvSpPr txBox="1">
            <a:spLocks noGrp="1"/>
          </p:cNvSpPr>
          <p:nvPr>
            <p:ph type="body" idx="1"/>
          </p:nvPr>
        </p:nvSpPr>
        <p:spPr>
          <a:xfrm>
            <a:off x="371475" y="892200"/>
            <a:ext cx="8392800" cy="1047900"/>
          </a:xfrm>
          <a:prstGeom prst="rect">
            <a:avLst/>
          </a:prstGeom>
        </p:spPr>
        <p:txBody>
          <a:bodyPr spcFirstLastPara="1" wrap="square" lIns="0" tIns="0" rIns="0" bIns="0" anchor="t" anchorCtr="0">
            <a:noAutofit/>
          </a:bodyPr>
          <a:lstStyle/>
          <a:p>
            <a:pPr lvl="0"/>
            <a:r>
              <a:rPr lang="en-CA" dirty="0">
                <a:latin typeface="Helvetica Neue" panose="020B0604020202020204" charset="0"/>
              </a:rPr>
              <a:t>Disallow </a:t>
            </a:r>
            <a:r>
              <a:rPr lang="en-CA" dirty="0" err="1">
                <a:latin typeface="Helvetica Neue" panose="020B0604020202020204" charset="0"/>
              </a:rPr>
              <a:t>MaxNumMergeCand</a:t>
            </a:r>
            <a:r>
              <a:rPr lang="en-CA" dirty="0">
                <a:latin typeface="Helvetica Neue" panose="020B0604020202020204" charset="0"/>
              </a:rPr>
              <a:t> = 1 as </a:t>
            </a:r>
            <a:r>
              <a:rPr lang="en-CA" dirty="0" err="1">
                <a:solidFill>
                  <a:srgbClr val="000000"/>
                </a:solidFill>
                <a:latin typeface="Arial"/>
                <a:ea typeface="Arial"/>
                <a:cs typeface="Arial"/>
                <a:sym typeface="Arial"/>
              </a:rPr>
              <a:t>MaxNum</a:t>
            </a:r>
            <a:r>
              <a:rPr lang="en-US" dirty="0" err="1">
                <a:solidFill>
                  <a:srgbClr val="000000"/>
                </a:solidFill>
                <a:latin typeface="Arial"/>
                <a:ea typeface="Arial"/>
                <a:cs typeface="Arial"/>
                <a:sym typeface="Arial"/>
              </a:rPr>
              <a:t>MmvdBaseMergeCand</a:t>
            </a:r>
            <a:r>
              <a:rPr lang="en-CA" dirty="0">
                <a:latin typeface="Helvetica Neue" panose="020B0604020202020204" charset="0"/>
              </a:rPr>
              <a:t> = 2 </a:t>
            </a:r>
            <a:r>
              <a:rPr lang="en-CA" b="1" u="sng" dirty="0">
                <a:solidFill>
                  <a:srgbClr val="FF0000"/>
                </a:solidFill>
                <a:latin typeface="Helvetica Neue" panose="020B0604020202020204" charset="0"/>
              </a:rPr>
              <a:t>with </a:t>
            </a:r>
            <a:r>
              <a:rPr lang="en-CA" u="sng" dirty="0">
                <a:solidFill>
                  <a:schemeClr val="tx1"/>
                </a:solidFill>
                <a:latin typeface="Helvetica Neue" panose="020B0604020202020204" charset="0"/>
              </a:rPr>
              <a:t>one new tile group syntax element</a:t>
            </a:r>
          </a:p>
          <a:p>
            <a:pPr lvl="1"/>
            <a:endParaRPr lang="en-CA" i="1" dirty="0">
              <a:solidFill>
                <a:srgbClr val="FF0000"/>
              </a:solidFill>
              <a:latin typeface="Arial"/>
              <a:ea typeface="Arial"/>
              <a:cs typeface="Arial"/>
              <a:sym typeface="Arial"/>
            </a:endParaRPr>
          </a:p>
          <a:p>
            <a:pPr lvl="1"/>
            <a:r>
              <a:rPr lang="en-CA" i="1" dirty="0">
                <a:solidFill>
                  <a:srgbClr val="FF0000"/>
                </a:solidFill>
                <a:latin typeface="Arial"/>
                <a:ea typeface="Arial"/>
                <a:cs typeface="Arial"/>
                <a:sym typeface="Arial"/>
              </a:rPr>
              <a:t>A new tile group flag </a:t>
            </a:r>
            <a:r>
              <a:rPr lang="en-CA" b="1" i="1" dirty="0" err="1">
                <a:solidFill>
                  <a:srgbClr val="FF0000"/>
                </a:solidFill>
                <a:latin typeface="Arial"/>
                <a:ea typeface="Arial"/>
                <a:cs typeface="Arial"/>
                <a:sym typeface="Arial"/>
              </a:rPr>
              <a:t>max_num_mmvd_merge_base_cand</a:t>
            </a:r>
            <a:r>
              <a:rPr lang="en-CA" b="1" i="1" dirty="0">
                <a:solidFill>
                  <a:srgbClr val="FF0000"/>
                </a:solidFill>
                <a:latin typeface="Arial"/>
                <a:ea typeface="Arial"/>
                <a:cs typeface="Arial"/>
                <a:sym typeface="Arial"/>
              </a:rPr>
              <a:t> </a:t>
            </a:r>
            <a:r>
              <a:rPr lang="en-CA" dirty="0">
                <a:solidFill>
                  <a:srgbClr val="000000"/>
                </a:solidFill>
                <a:latin typeface="Arial"/>
                <a:ea typeface="Arial"/>
                <a:cs typeface="Arial"/>
                <a:sym typeface="Arial"/>
              </a:rPr>
              <a:t>to specify the maximum number of MMVD merging candidates, </a:t>
            </a:r>
            <a:r>
              <a:rPr lang="en-CA" dirty="0" err="1">
                <a:solidFill>
                  <a:srgbClr val="000000"/>
                </a:solidFill>
                <a:latin typeface="Arial"/>
                <a:ea typeface="Arial"/>
                <a:cs typeface="Arial"/>
                <a:sym typeface="Arial"/>
              </a:rPr>
              <a:t>MaxNum</a:t>
            </a:r>
            <a:r>
              <a:rPr lang="en-US" dirty="0" err="1">
                <a:solidFill>
                  <a:srgbClr val="000000"/>
                </a:solidFill>
                <a:latin typeface="Arial"/>
                <a:ea typeface="Arial"/>
                <a:cs typeface="Arial"/>
                <a:sym typeface="Arial"/>
              </a:rPr>
              <a:t>MmvdBaseMergeCand</a:t>
            </a:r>
            <a:endParaRPr lang="en-CA" dirty="0">
              <a:solidFill>
                <a:srgbClr val="000000"/>
              </a:solidFill>
              <a:latin typeface="Arial"/>
              <a:ea typeface="Arial"/>
              <a:cs typeface="Arial"/>
              <a:sym typeface="Arial"/>
            </a:endParaRPr>
          </a:p>
          <a:p>
            <a:pPr lvl="1"/>
            <a:r>
              <a:rPr lang="en-CA" i="1" dirty="0">
                <a:solidFill>
                  <a:srgbClr val="FF0000"/>
                </a:solidFill>
                <a:latin typeface="Arial"/>
                <a:ea typeface="Arial"/>
                <a:cs typeface="Arial"/>
                <a:sym typeface="Arial"/>
              </a:rPr>
              <a:t>The smallest number of </a:t>
            </a:r>
            <a:r>
              <a:rPr lang="en-CA" i="1" dirty="0" err="1">
                <a:solidFill>
                  <a:srgbClr val="FF0000"/>
                </a:solidFill>
              </a:rPr>
              <a:t>MaxNumMergeCand</a:t>
            </a:r>
            <a:r>
              <a:rPr lang="en-CA" i="1" dirty="0">
                <a:solidFill>
                  <a:srgbClr val="FF0000"/>
                </a:solidFill>
              </a:rPr>
              <a:t> </a:t>
            </a:r>
            <a:r>
              <a:rPr lang="en-CA" i="1" dirty="0">
                <a:solidFill>
                  <a:srgbClr val="FF0000"/>
                </a:solidFill>
                <a:latin typeface="Arial"/>
                <a:ea typeface="Arial"/>
                <a:cs typeface="Arial"/>
                <a:sym typeface="Arial"/>
              </a:rPr>
              <a:t>changed from 1 to </a:t>
            </a:r>
            <a:r>
              <a:rPr lang="en-CA" i="1" dirty="0" err="1">
                <a:solidFill>
                  <a:srgbClr val="FF0000"/>
                </a:solidFill>
                <a:latin typeface="Arial"/>
                <a:ea typeface="Arial"/>
                <a:cs typeface="Arial"/>
                <a:sym typeface="Arial"/>
              </a:rPr>
              <a:t>MaxNum</a:t>
            </a:r>
            <a:r>
              <a:rPr lang="en-US" i="1" dirty="0" err="1">
                <a:solidFill>
                  <a:srgbClr val="FF0000"/>
                </a:solidFill>
                <a:latin typeface="Arial"/>
                <a:ea typeface="Arial"/>
                <a:cs typeface="Arial"/>
                <a:sym typeface="Arial"/>
              </a:rPr>
              <a:t>MmvdBaseMergeCand</a:t>
            </a:r>
            <a:endParaRPr lang="en-CA" i="1" dirty="0">
              <a:solidFill>
                <a:srgbClr val="FF0000"/>
              </a:solidFill>
              <a:latin typeface="Arial"/>
              <a:ea typeface="Arial"/>
              <a:cs typeface="Arial"/>
              <a:sym typeface="Arial"/>
            </a:endParaRPr>
          </a:p>
          <a:p>
            <a:pPr lvl="1"/>
            <a:r>
              <a:rPr lang="en-CA" dirty="0">
                <a:solidFill>
                  <a:srgbClr val="000000"/>
                </a:solidFill>
                <a:latin typeface="Arial"/>
                <a:ea typeface="Arial"/>
                <a:cs typeface="Arial"/>
                <a:sym typeface="Arial"/>
              </a:rPr>
              <a:t>A new tile group index </a:t>
            </a:r>
            <a:r>
              <a:rPr lang="en-CA" b="1" dirty="0" err="1">
                <a:solidFill>
                  <a:srgbClr val="000000"/>
                </a:solidFill>
                <a:latin typeface="Arial"/>
                <a:ea typeface="Arial"/>
                <a:cs typeface="Arial"/>
                <a:sym typeface="Arial"/>
              </a:rPr>
              <a:t>six_minus_max_num_ibc_merge_cand</a:t>
            </a:r>
            <a:r>
              <a:rPr lang="en-CA" dirty="0">
                <a:solidFill>
                  <a:srgbClr val="000000"/>
                </a:solidFill>
                <a:latin typeface="Arial"/>
                <a:ea typeface="Arial"/>
                <a:cs typeface="Arial"/>
                <a:sym typeface="Arial"/>
              </a:rPr>
              <a:t> to specify the number of merging candidates for IBC mode, i.e., </a:t>
            </a:r>
            <a:r>
              <a:rPr lang="en-CA" dirty="0" err="1">
                <a:solidFill>
                  <a:srgbClr val="000000"/>
                </a:solidFill>
                <a:latin typeface="Arial"/>
                <a:ea typeface="Arial"/>
                <a:cs typeface="Arial"/>
                <a:sym typeface="Arial"/>
              </a:rPr>
              <a:t>MaxNumIbcMergeCand</a:t>
            </a:r>
            <a:endParaRPr lang="en-CA" dirty="0">
              <a:solidFill>
                <a:srgbClr val="000000"/>
              </a:solidFill>
              <a:latin typeface="Arial"/>
              <a:ea typeface="Arial"/>
              <a:cs typeface="Arial"/>
              <a:sym typeface="Arial"/>
            </a:endParaRPr>
          </a:p>
          <a:p>
            <a:pPr lvl="1"/>
            <a:endParaRPr lang="en-CA" dirty="0">
              <a:solidFill>
                <a:srgbClr val="000000"/>
              </a:solidFill>
              <a:latin typeface="Arial"/>
              <a:ea typeface="Arial"/>
              <a:cs typeface="Arial"/>
              <a:sym typeface="Arial"/>
            </a:endParaRPr>
          </a:p>
          <a:p>
            <a:pPr lvl="2"/>
            <a:r>
              <a:rPr lang="en-CA" dirty="0">
                <a:solidFill>
                  <a:srgbClr val="000000"/>
                </a:solidFill>
                <a:latin typeface="Arial"/>
                <a:ea typeface="Arial"/>
                <a:cs typeface="Arial"/>
                <a:sym typeface="Arial"/>
              </a:rPr>
              <a:t>An SPS flag </a:t>
            </a:r>
            <a:r>
              <a:rPr lang="en-CA" b="1" dirty="0" err="1">
                <a:solidFill>
                  <a:srgbClr val="000000"/>
                </a:solidFill>
                <a:latin typeface="Arial"/>
                <a:ea typeface="Arial"/>
                <a:cs typeface="Arial"/>
                <a:sym typeface="Arial"/>
              </a:rPr>
              <a:t>sps_mmvd_enabled_flag</a:t>
            </a:r>
            <a:r>
              <a:rPr lang="en-CA" b="1" dirty="0">
                <a:solidFill>
                  <a:srgbClr val="000000"/>
                </a:solidFill>
                <a:latin typeface="Arial"/>
                <a:ea typeface="Arial"/>
                <a:cs typeface="Arial"/>
                <a:sym typeface="Arial"/>
              </a:rPr>
              <a:t> </a:t>
            </a:r>
            <a:r>
              <a:rPr lang="en-CA" dirty="0">
                <a:solidFill>
                  <a:srgbClr val="000000"/>
                </a:solidFill>
                <a:latin typeface="Arial"/>
                <a:ea typeface="Arial"/>
                <a:cs typeface="Arial"/>
                <a:sym typeface="Arial"/>
              </a:rPr>
              <a:t>to specify that the MMVD may be used in decoding of pictures in the CVS (the same as JVET-N0127)</a:t>
            </a:r>
          </a:p>
          <a:p>
            <a:pPr lvl="1"/>
            <a:endParaRPr lang="en" dirty="0">
              <a:solidFill>
                <a:srgbClr val="FF0000"/>
              </a:solidFill>
            </a:endParaRPr>
          </a:p>
          <a:p>
            <a:pPr marL="457200" lvl="0" indent="-317500" algn="l" rtl="0">
              <a:spcBef>
                <a:spcPts val="900"/>
              </a:spcBef>
              <a:spcAft>
                <a:spcPts val="0"/>
              </a:spcAft>
              <a:buSzPts val="1400"/>
              <a:buChar char="•"/>
            </a:pPr>
            <a:endParaRPr b="1" dirty="0">
              <a:solidFill>
                <a:srgbClr val="FF0000"/>
              </a:solidFill>
            </a:endParaRPr>
          </a:p>
          <a:p>
            <a:pPr marL="914400" lvl="0" indent="0" algn="l" rtl="0">
              <a:spcBef>
                <a:spcPts val="900"/>
              </a:spcBef>
              <a:spcAft>
                <a:spcPts val="0"/>
              </a:spcAft>
              <a:buNone/>
            </a:pPr>
            <a:endParaRPr dirty="0"/>
          </a:p>
        </p:txBody>
      </p:sp>
    </p:spTree>
    <p:extLst>
      <p:ext uri="{BB962C8B-B14F-4D97-AF65-F5344CB8AC3E}">
        <p14:creationId xmlns:p14="http://schemas.microsoft.com/office/powerpoint/2010/main" val="39290369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307B0-3F1E-423B-9637-2A347B73240C}"/>
              </a:ext>
            </a:extLst>
          </p:cNvPr>
          <p:cNvSpPr>
            <a:spLocks noGrp="1"/>
          </p:cNvSpPr>
          <p:nvPr>
            <p:ph type="title"/>
          </p:nvPr>
        </p:nvSpPr>
        <p:spPr/>
        <p:txBody>
          <a:bodyPr/>
          <a:lstStyle/>
          <a:p>
            <a:r>
              <a:rPr lang="en-US" dirty="0"/>
              <a:t>Syntax change of Solution 2.1</a:t>
            </a:r>
          </a:p>
        </p:txBody>
      </p:sp>
      <p:graphicFrame>
        <p:nvGraphicFramePr>
          <p:cNvPr id="4" name="Table 3">
            <a:extLst>
              <a:ext uri="{FF2B5EF4-FFF2-40B4-BE49-F238E27FC236}">
                <a16:creationId xmlns:a16="http://schemas.microsoft.com/office/drawing/2014/main" id="{421337F6-DCA7-4456-9B76-3AB75635AE08}"/>
              </a:ext>
            </a:extLst>
          </p:cNvPr>
          <p:cNvGraphicFramePr>
            <a:graphicFrameLocks noGrp="1"/>
          </p:cNvGraphicFramePr>
          <p:nvPr>
            <p:extLst>
              <p:ext uri="{D42A27DB-BD31-4B8C-83A1-F6EECF244321}">
                <p14:modId xmlns:p14="http://schemas.microsoft.com/office/powerpoint/2010/main" val="1454141117"/>
              </p:ext>
            </p:extLst>
          </p:nvPr>
        </p:nvGraphicFramePr>
        <p:xfrm>
          <a:off x="372674" y="904996"/>
          <a:ext cx="3259525" cy="685800"/>
        </p:xfrm>
        <a:graphic>
          <a:graphicData uri="http://schemas.openxmlformats.org/drawingml/2006/table">
            <a:tbl>
              <a:tblPr/>
              <a:tblGrid>
                <a:gridCol w="2516576">
                  <a:extLst>
                    <a:ext uri="{9D8B030D-6E8A-4147-A177-3AD203B41FA5}">
                      <a16:colId xmlns:a16="http://schemas.microsoft.com/office/drawing/2014/main" val="1186509664"/>
                    </a:ext>
                  </a:extLst>
                </a:gridCol>
                <a:gridCol w="742949">
                  <a:extLst>
                    <a:ext uri="{9D8B030D-6E8A-4147-A177-3AD203B41FA5}">
                      <a16:colId xmlns:a16="http://schemas.microsoft.com/office/drawing/2014/main" val="2302169240"/>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err="1">
                          <a:effectLst/>
                          <a:latin typeface="Times New Roman" panose="02020603050405020304" pitchFamily="18" charset="0"/>
                          <a:ea typeface="Malgun Gothic" panose="020B0503020000020004" pitchFamily="34" charset="-127"/>
                        </a:rPr>
                        <a:t>seq_parameter_set_rbsp</a:t>
                      </a:r>
                      <a:r>
                        <a:rPr lang="en-CA" sz="900" dirty="0">
                          <a:effectLst/>
                          <a:latin typeface="Times New Roman" panose="02020603050405020304" pitchFamily="18" charset="0"/>
                          <a:ea typeface="Malgun Gothic" panose="020B0503020000020004" pitchFamily="34" charset="-127"/>
                        </a:rPr>
                        <a:t>( ) {</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r>
                        <a:rPr lang="en-CA" sz="900" b="1">
                          <a:effectLst/>
                          <a:latin typeface="Times New Roman" panose="02020603050405020304" pitchFamily="18" charset="0"/>
                          <a:ea typeface="Malgun Gothic" panose="020B0503020000020004" pitchFamily="34" charset="-127"/>
                        </a:rPr>
                        <a:t>Descriptor</a:t>
                      </a:r>
                      <a:endParaRPr lang="en-US" sz="9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7068900"/>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a:effectLst/>
                          <a:latin typeface="Times New Roman" panose="02020603050405020304" pitchFamily="18" charset="0"/>
                          <a:ea typeface="Malgun Gothic" panose="020B0503020000020004" pitchFamily="34" charset="-127"/>
                        </a:rPr>
                        <a:t> </a:t>
                      </a:r>
                      <a:endParaRPr lang="en-US" sz="9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490979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solidFill>
                            <a:srgbClr val="000000"/>
                          </a:solidFill>
                          <a:effectLst/>
                          <a:highlight>
                            <a:srgbClr val="FFFF00"/>
                          </a:highlight>
                          <a:latin typeface="Times New Roman" panose="02020603050405020304" pitchFamily="18" charset="0"/>
                          <a:ea typeface="Malgun Gothic" panose="020B0503020000020004" pitchFamily="34" charset="-127"/>
                        </a:rPr>
                        <a:t>	</a:t>
                      </a:r>
                      <a:r>
                        <a:rPr lang="en-CA" sz="900" b="1" dirty="0" err="1">
                          <a:solidFill>
                            <a:srgbClr val="000000"/>
                          </a:solidFill>
                          <a:effectLst/>
                          <a:highlight>
                            <a:srgbClr val="FFFF00"/>
                          </a:highlight>
                          <a:latin typeface="Times New Roman" panose="02020603050405020304" pitchFamily="18" charset="0"/>
                          <a:ea typeface="Malgun Gothic" panose="020B0503020000020004" pitchFamily="34" charset="-127"/>
                        </a:rPr>
                        <a:t>sps_</a:t>
                      </a:r>
                      <a:r>
                        <a:rPr lang="en-CA" sz="900" b="1" dirty="0" err="1">
                          <a:solidFill>
                            <a:srgbClr val="000000"/>
                          </a:solidFill>
                          <a:effectLst/>
                          <a:highlight>
                            <a:srgbClr val="FFFF00"/>
                          </a:highlight>
                          <a:latin typeface="Times New Roman" panose="02020603050405020304" pitchFamily="18" charset="0"/>
                          <a:ea typeface="PMingLiU" panose="02020500000000000000" pitchFamily="18" charset="-120"/>
                        </a:rPr>
                        <a:t>mmvd</a:t>
                      </a:r>
                      <a:r>
                        <a:rPr lang="en-CA" sz="900" b="1" dirty="0" err="1">
                          <a:solidFill>
                            <a:srgbClr val="000000"/>
                          </a:solidFill>
                          <a:effectLst/>
                          <a:highlight>
                            <a:srgbClr val="FFFF00"/>
                          </a:highlight>
                          <a:latin typeface="Times New Roman" panose="02020603050405020304" pitchFamily="18" charset="0"/>
                          <a:ea typeface="Malgun Gothic" panose="020B0503020000020004" pitchFamily="34" charset="-127"/>
                        </a:rPr>
                        <a:t>_enabled_flag</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highlight>
                            <a:srgbClr val="FFFF00"/>
                          </a:highlight>
                          <a:latin typeface="Times New Roman" panose="02020603050405020304" pitchFamily="18" charset="0"/>
                          <a:ea typeface="Malgun Gothic" panose="020B0503020000020004" pitchFamily="34" charset="-127"/>
                        </a:rPr>
                        <a:t>u(1)</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6869776"/>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5055336"/>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latin typeface="Times New Roman" panose="02020603050405020304" pitchFamily="18" charset="0"/>
                          <a:ea typeface="Malgun Gothic" panose="020B0503020000020004" pitchFamily="34" charset="-127"/>
                        </a:rPr>
                        <a:t>}</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3626086"/>
                  </a:ext>
                </a:extLst>
              </a:tr>
            </a:tbl>
          </a:graphicData>
        </a:graphic>
      </p:graphicFrame>
      <p:graphicFrame>
        <p:nvGraphicFramePr>
          <p:cNvPr id="5" name="Table 4">
            <a:extLst>
              <a:ext uri="{FF2B5EF4-FFF2-40B4-BE49-F238E27FC236}">
                <a16:creationId xmlns:a16="http://schemas.microsoft.com/office/drawing/2014/main" id="{2321F5DB-3773-443D-A6B9-DCC3DBC250EA}"/>
              </a:ext>
            </a:extLst>
          </p:cNvPr>
          <p:cNvGraphicFramePr>
            <a:graphicFrameLocks noGrp="1"/>
          </p:cNvGraphicFramePr>
          <p:nvPr>
            <p:extLst>
              <p:ext uri="{D42A27DB-BD31-4B8C-83A1-F6EECF244321}">
                <p14:modId xmlns:p14="http://schemas.microsoft.com/office/powerpoint/2010/main" val="3233590533"/>
              </p:ext>
            </p:extLst>
          </p:nvPr>
        </p:nvGraphicFramePr>
        <p:xfrm>
          <a:off x="372673" y="1733785"/>
          <a:ext cx="3240477" cy="2506980"/>
        </p:xfrm>
        <a:graphic>
          <a:graphicData uri="http://schemas.openxmlformats.org/drawingml/2006/table">
            <a:tbl>
              <a:tblPr/>
              <a:tblGrid>
                <a:gridCol w="2567377">
                  <a:extLst>
                    <a:ext uri="{9D8B030D-6E8A-4147-A177-3AD203B41FA5}">
                      <a16:colId xmlns:a16="http://schemas.microsoft.com/office/drawing/2014/main" val="1141849576"/>
                    </a:ext>
                  </a:extLst>
                </a:gridCol>
                <a:gridCol w="673100">
                  <a:extLst>
                    <a:ext uri="{9D8B030D-6E8A-4147-A177-3AD203B41FA5}">
                      <a16:colId xmlns:a16="http://schemas.microsoft.com/office/drawing/2014/main" val="2911205265"/>
                    </a:ext>
                  </a:extLst>
                </a:gridCol>
              </a:tblGrid>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err="1">
                          <a:effectLst/>
                          <a:latin typeface="Times New Roman" panose="02020603050405020304" pitchFamily="18" charset="0"/>
                          <a:ea typeface="Malgun Gothic" panose="020B0503020000020004" pitchFamily="34" charset="-127"/>
                        </a:rPr>
                        <a:t>tile_group_header</a:t>
                      </a:r>
                      <a:r>
                        <a:rPr lang="en-CA" sz="900" dirty="0">
                          <a:effectLst/>
                          <a:latin typeface="Times New Roman" panose="02020603050405020304" pitchFamily="18" charset="0"/>
                          <a:ea typeface="Malgun Gothic" panose="020B0503020000020004" pitchFamily="34" charset="-127"/>
                        </a:rPr>
                        <a:t> ( )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1" dirty="0">
                          <a:effectLst/>
                          <a:latin typeface="Times New Roman" panose="02020603050405020304" pitchFamily="18" charset="0"/>
                          <a:ea typeface="Malgun Gothic" panose="020B0503020000020004" pitchFamily="34" charset="-127"/>
                        </a:rPr>
                        <a:t>Descriptor</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9436703"/>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a:effectLst/>
                          <a:latin typeface="Times New Roman" panose="02020603050405020304" pitchFamily="18" charset="0"/>
                          <a:ea typeface="Malgun Gothic" panose="020B0503020000020004" pitchFamily="34" charset="-127"/>
                        </a:rPr>
                        <a:t> </a:t>
                      </a:r>
                      <a:endParaRPr lang="en-US" sz="900" b="1">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9486986"/>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US" sz="900" dirty="0">
                          <a:effectLst/>
                          <a:latin typeface="Times New Roman" panose="02020603050405020304" pitchFamily="18" charset="0"/>
                          <a:ea typeface="Malgun Gothic" panose="020B0503020000020004" pitchFamily="34" charset="-127"/>
                        </a:rPr>
                        <a:t>if ( </a:t>
                      </a:r>
                      <a:r>
                        <a:rPr lang="en-US" sz="900" dirty="0" err="1">
                          <a:effectLst/>
                          <a:latin typeface="Times New Roman" panose="02020603050405020304" pitchFamily="18" charset="0"/>
                          <a:ea typeface="Malgun Gothic" panose="020B0503020000020004" pitchFamily="34" charset="-127"/>
                        </a:rPr>
                        <a:t>tile_group_type</a:t>
                      </a:r>
                      <a:r>
                        <a:rPr lang="en-US" sz="900" dirty="0">
                          <a:effectLst/>
                          <a:latin typeface="Times New Roman" panose="02020603050405020304" pitchFamily="18" charset="0"/>
                          <a:ea typeface="Malgun Gothic" panose="020B0503020000020004" pitchFamily="34" charset="-127"/>
                        </a:rPr>
                        <a:t> != I ) {</a:t>
                      </a: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2017311"/>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US" sz="900" dirty="0">
                          <a:effectLst/>
                          <a:latin typeface="Times New Roman" panose="02020603050405020304" pitchFamily="18" charset="0"/>
                          <a:ea typeface="Malgun Gothic" panose="020B0503020000020004" pitchFamily="34" charset="-127"/>
                        </a:rPr>
                        <a:t> </a:t>
                      </a:r>
                      <a:r>
                        <a:rPr lang="zh-TW" altLang="en-US" sz="900" dirty="0">
                          <a:effectLst/>
                          <a:latin typeface="Times New Roman" panose="02020603050405020304" pitchFamily="18" charset="0"/>
                          <a:ea typeface="Malgun Gothic" panose="020B0503020000020004" pitchFamily="34" charset="-127"/>
                        </a:rPr>
                        <a:t>    </a:t>
                      </a:r>
                      <a:r>
                        <a:rPr lang="en-US" altLang="zh-TW" sz="900" dirty="0">
                          <a:effectLst/>
                          <a:latin typeface="Times New Roman" panose="02020603050405020304" pitchFamily="18" charset="0"/>
                          <a:ea typeface="Malgun Gothic" panose="020B0503020000020004" pitchFamily="34" charset="-127"/>
                        </a:rPr>
                        <a:t>…</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6974165"/>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if(</a:t>
                      </a:r>
                      <a:r>
                        <a:rPr lang="en-CA" sz="900" dirty="0" err="1">
                          <a:solidFill>
                            <a:srgbClr val="000000"/>
                          </a:solidFill>
                          <a:effectLst/>
                          <a:highlight>
                            <a:srgbClr val="FFFF00"/>
                          </a:highlight>
                          <a:latin typeface="Times New Roman" panose="02020603050405020304" pitchFamily="18" charset="0"/>
                          <a:ea typeface="Malgun Gothic" panose="020B0503020000020004" pitchFamily="34" charset="-127"/>
                        </a:rPr>
                        <a:t>sps_</a:t>
                      </a:r>
                      <a:r>
                        <a:rPr lang="en-CA" sz="900" dirty="0" err="1">
                          <a:solidFill>
                            <a:srgbClr val="000000"/>
                          </a:solidFill>
                          <a:effectLst/>
                          <a:highlight>
                            <a:srgbClr val="FFFF00"/>
                          </a:highlight>
                          <a:latin typeface="Times New Roman" panose="02020603050405020304" pitchFamily="18" charset="0"/>
                          <a:ea typeface="PMingLiU" panose="02020500000000000000" pitchFamily="18" charset="-120"/>
                        </a:rPr>
                        <a:t>mmvd</a:t>
                      </a:r>
                      <a:r>
                        <a:rPr lang="en-CA" sz="900" dirty="0" err="1">
                          <a:solidFill>
                            <a:srgbClr val="000000"/>
                          </a:solidFill>
                          <a:effectLst/>
                          <a:highlight>
                            <a:srgbClr val="FFFF00"/>
                          </a:highlight>
                          <a:latin typeface="Times New Roman" panose="02020603050405020304" pitchFamily="18" charset="0"/>
                          <a:ea typeface="Malgun Gothic" panose="020B0503020000020004" pitchFamily="34" charset="-127"/>
                        </a:rPr>
                        <a:t>_enabled_flag</a:t>
                      </a:r>
                      <a:r>
                        <a:rPr lang="en-CA" sz="900" dirty="0">
                          <a:effectLst/>
                          <a:highlight>
                            <a:srgbClr val="FFFF00"/>
                          </a:highlight>
                          <a:latin typeface="Times New Roman" panose="02020603050405020304" pitchFamily="18" charset="0"/>
                          <a:ea typeface="Malgun Gothic" panose="020B0503020000020004" pitchFamily="34" charset="-127"/>
                        </a:rPr>
                        <a:t>)</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highlight>
                            <a:srgbClr val="FFFF00"/>
                          </a:highligh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205120"/>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a:t>
                      </a:r>
                      <a:r>
                        <a:rPr lang="en-CA" sz="900" b="1" dirty="0" err="1">
                          <a:effectLst/>
                          <a:highlight>
                            <a:srgbClr val="FFFF00"/>
                          </a:highlight>
                          <a:latin typeface="Times New Roman" panose="02020603050405020304" pitchFamily="18" charset="0"/>
                          <a:ea typeface="Malgun Gothic" panose="020B0503020000020004" pitchFamily="34" charset="-127"/>
                        </a:rPr>
                        <a:t>max_num_mmvd_merge_base_cand</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highlight>
                            <a:srgbClr val="FFFF00"/>
                          </a:highlight>
                          <a:latin typeface="Times New Roman" panose="02020603050405020304" pitchFamily="18" charset="0"/>
                          <a:ea typeface="Malgun Gothic" panose="020B0503020000020004" pitchFamily="34" charset="-127"/>
                        </a:rPr>
                        <a:t>u(1)</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2796813"/>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six_minus_max_num_merge_cand</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err="1">
                          <a:effectLst/>
                          <a:latin typeface="Times New Roman" panose="02020603050405020304" pitchFamily="18" charset="0"/>
                          <a:ea typeface="Malgun Gothic" panose="020B0503020000020004" pitchFamily="34" charset="-127"/>
                        </a:rPr>
                        <a:t>ue</a:t>
                      </a:r>
                      <a:r>
                        <a:rPr lang="en-CA" sz="900" dirty="0">
                          <a:effectLst/>
                          <a:latin typeface="Times New Roman" panose="02020603050405020304" pitchFamily="18" charset="0"/>
                          <a:ea typeface="Malgun Gothic" panose="020B0503020000020004" pitchFamily="34" charset="-127"/>
                        </a:rPr>
                        <a:t>(v)</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2524670"/>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if( </a:t>
                      </a:r>
                      <a:r>
                        <a:rPr lang="en-CA" sz="900" dirty="0" err="1">
                          <a:effectLst/>
                          <a:latin typeface="Times New Roman" panose="02020603050405020304" pitchFamily="18" charset="0"/>
                          <a:ea typeface="Malgun Gothic" panose="020B0503020000020004" pitchFamily="34" charset="-127"/>
                        </a:rPr>
                        <a:t>sps_affine_enabled_flag</a:t>
                      </a: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dirty="0">
                          <a:effectLst/>
                          <a:latin typeface="Times New Roman" panose="02020603050405020304" pitchFamily="18" charset="0"/>
                          <a:ea typeface="Malgun Gothic" panose="020B0503020000020004" pitchFamily="34" charset="-127"/>
                        </a:rPr>
                        <a:t> </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7222077"/>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a:effectLst/>
                          <a:latin typeface="Times New Roman" panose="02020603050405020304" pitchFamily="18" charset="0"/>
                          <a:ea typeface="Malgun Gothic" panose="020B0503020000020004" pitchFamily="34" charset="-127"/>
                        </a:rPr>
                        <a:t>                            </a:t>
                      </a:r>
                    </a:p>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five_minus_max_num_subblock_merge_cand</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1" dirty="0" err="1">
                          <a:effectLst/>
                          <a:latin typeface="Times New Roman" panose="02020603050405020304" pitchFamily="18" charset="0"/>
                          <a:ea typeface="PMingLiU" panose="02020500000000000000" pitchFamily="18" charset="-120"/>
                        </a:rPr>
                        <a:t>ue</a:t>
                      </a:r>
                      <a:r>
                        <a:rPr lang="en-CA" sz="900" b="1" dirty="0">
                          <a:effectLst/>
                          <a:latin typeface="Times New Roman" panose="02020603050405020304" pitchFamily="18" charset="0"/>
                          <a:ea typeface="PMingLiU" panose="02020500000000000000" pitchFamily="18" charset="-120"/>
                        </a:rPr>
                        <a:t>(v)</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8549852"/>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if( </a:t>
                      </a:r>
                      <a:r>
                        <a:rPr lang="en-CA" sz="900" dirty="0" err="1">
                          <a:effectLst/>
                          <a:latin typeface="Times New Roman" panose="02020603050405020304" pitchFamily="18" charset="0"/>
                          <a:ea typeface="Malgun Gothic" panose="020B0503020000020004" pitchFamily="34" charset="-127"/>
                        </a:rPr>
                        <a:t>sps_fpel_mmvd_enabled_flag</a:t>
                      </a: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dirty="0">
                          <a:effectLst/>
                          <a:latin typeface="Times New Roman" panose="02020603050405020304" pitchFamily="18" charset="0"/>
                          <a:ea typeface="Malgun Gothic" panose="020B0503020000020004" pitchFamily="34" charset="-127"/>
                        </a:rPr>
                        <a:t> </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428357"/>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tile_group_fpel_mmvd_enabled_flag</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1" kern="100" dirty="0">
                          <a:effectLst/>
                          <a:latin typeface="Times New Roman" panose="02020603050405020304" pitchFamily="18" charset="0"/>
                          <a:ea typeface="Malgun Gothic" panose="020B0503020000020004" pitchFamily="34" charset="-127"/>
                        </a:rPr>
                        <a:t>u(1)</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4179624"/>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strike="sngStrike" dirty="0">
                          <a:effectLst/>
                          <a:latin typeface="Times New Roman" panose="02020603050405020304" pitchFamily="18" charset="0"/>
                          <a:ea typeface="Malgun Gothic" panose="020B0503020000020004" pitchFamily="34" charset="-127"/>
                        </a:rPr>
                        <a:t> </a:t>
                      </a:r>
                      <a:r>
                        <a:rPr lang="en-CA" sz="900" strike="sngStrike" dirty="0">
                          <a:effectLst/>
                          <a:highlight>
                            <a:srgbClr val="FFFF00"/>
                          </a:highlight>
                          <a:latin typeface="Times New Roman" panose="02020603050405020304" pitchFamily="18" charset="0"/>
                          <a:ea typeface="Malgun Gothic" panose="020B0503020000020004" pitchFamily="34" charset="-127"/>
                        </a:rPr>
                        <a:t>else if ( </a:t>
                      </a:r>
                      <a:r>
                        <a:rPr lang="en-CA" sz="900" strike="sngStrike" dirty="0" err="1">
                          <a:solidFill>
                            <a:srgbClr val="000000"/>
                          </a:solidFill>
                          <a:effectLst/>
                          <a:highlight>
                            <a:srgbClr val="FFFF00"/>
                          </a:highlight>
                          <a:latin typeface="Times New Roman" panose="02020603050405020304" pitchFamily="18" charset="0"/>
                          <a:ea typeface="Malgun Gothic" panose="020B0503020000020004" pitchFamily="34" charset="-127"/>
                        </a:rPr>
                        <a:t>sps_ibc_enabled_flag</a:t>
                      </a:r>
                      <a:r>
                        <a:rPr lang="en-CA" sz="900" strike="sngStrike" dirty="0">
                          <a:effectLst/>
                          <a:highlight>
                            <a:srgbClr val="FFFF00"/>
                          </a:highligh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u="none" strike="noStrike" dirty="0">
                          <a:effectLst/>
                          <a:latin typeface="Times New Roman" panose="02020603050405020304" pitchFamily="18" charset="0"/>
                          <a:ea typeface="Malgun Gothic" panose="020B0503020000020004" pitchFamily="34" charset="-127"/>
                        </a:rPr>
                        <a:t> </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5539164"/>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strike="sngStrike" dirty="0">
                          <a:effectLst/>
                          <a:highlight>
                            <a:srgbClr val="FFFF00"/>
                          </a:highlight>
                          <a:latin typeface="Times New Roman" panose="02020603050405020304" pitchFamily="18" charset="0"/>
                          <a:ea typeface="Malgun Gothic" panose="020B0503020000020004" pitchFamily="34" charset="-127"/>
                        </a:rPr>
                        <a:t>   </a:t>
                      </a:r>
                      <a:r>
                        <a:rPr lang="en-CA" sz="900" b="1" strike="sngStrike" dirty="0" err="1">
                          <a:effectLst/>
                          <a:highlight>
                            <a:srgbClr val="FFFF00"/>
                          </a:highlight>
                          <a:latin typeface="Times New Roman" panose="02020603050405020304" pitchFamily="18" charset="0"/>
                          <a:ea typeface="Malgun Gothic" panose="020B0503020000020004" pitchFamily="34" charset="-127"/>
                        </a:rPr>
                        <a:t>six_minus_max_num_merge_cand</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strike="sngStrike" dirty="0" err="1">
                          <a:effectLst/>
                          <a:highlight>
                            <a:srgbClr val="FFFF00"/>
                          </a:highlight>
                          <a:latin typeface="Times New Roman" panose="02020603050405020304" pitchFamily="18" charset="0"/>
                          <a:ea typeface="Malgun Gothic" panose="020B0503020000020004" pitchFamily="34" charset="-127"/>
                        </a:rPr>
                        <a:t>ue</a:t>
                      </a:r>
                      <a:r>
                        <a:rPr lang="en-CA" sz="900" b="0" strike="sngStrike" dirty="0">
                          <a:effectLst/>
                          <a:highlight>
                            <a:srgbClr val="FFFF00"/>
                          </a:highlight>
                          <a:latin typeface="Times New Roman" panose="02020603050405020304" pitchFamily="18" charset="0"/>
                          <a:ea typeface="Malgun Gothic" panose="020B0503020000020004" pitchFamily="34" charset="-127"/>
                        </a:rPr>
                        <a:t>(v)</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8797405"/>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if ( </a:t>
                      </a:r>
                      <a:r>
                        <a:rPr lang="en-CA" sz="900" dirty="0" err="1">
                          <a:solidFill>
                            <a:srgbClr val="000000"/>
                          </a:solidFill>
                          <a:effectLst/>
                          <a:highlight>
                            <a:srgbClr val="FFFF00"/>
                          </a:highlight>
                          <a:latin typeface="Times New Roman" panose="02020603050405020304" pitchFamily="18" charset="0"/>
                          <a:ea typeface="Malgun Gothic" panose="020B0503020000020004" pitchFamily="34" charset="-127"/>
                        </a:rPr>
                        <a:t>sps_ibc_enabled_flag</a:t>
                      </a:r>
                      <a:r>
                        <a:rPr lang="en-CA" sz="900" dirty="0">
                          <a:effectLst/>
                          <a:highlight>
                            <a:srgbClr val="FFFF00"/>
                          </a:highligh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dirty="0">
                          <a:effectLst/>
                          <a:highlight>
                            <a:srgbClr val="FFFF00"/>
                          </a:highlight>
                          <a:latin typeface="Times New Roman" panose="02020603050405020304" pitchFamily="18" charset="0"/>
                          <a:ea typeface="Malgun Gothic" panose="020B0503020000020004" pitchFamily="34" charset="-127"/>
                        </a:rPr>
                        <a:t> </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1251082"/>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highlight>
                            <a:srgbClr val="FFFF00"/>
                          </a:highlight>
                          <a:latin typeface="Times New Roman" panose="02020603050405020304" pitchFamily="18" charset="0"/>
                          <a:ea typeface="Malgun Gothic" panose="020B0503020000020004" pitchFamily="34" charset="-127"/>
                        </a:rPr>
                        <a:t>   </a:t>
                      </a:r>
                      <a:r>
                        <a:rPr lang="en-CA" sz="900" b="1" dirty="0" err="1">
                          <a:effectLst/>
                          <a:highlight>
                            <a:srgbClr val="FFFF00"/>
                          </a:highlight>
                          <a:latin typeface="Times New Roman" panose="02020603050405020304" pitchFamily="18" charset="0"/>
                          <a:ea typeface="Malgun Gothic" panose="020B0503020000020004" pitchFamily="34" charset="-127"/>
                        </a:rPr>
                        <a:t>six_minus_max_num_ibc_merge_cand</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dirty="0" err="1">
                          <a:effectLst/>
                          <a:highlight>
                            <a:srgbClr val="FFFF00"/>
                          </a:highlight>
                          <a:latin typeface="Times New Roman" panose="02020603050405020304" pitchFamily="18" charset="0"/>
                          <a:ea typeface="Malgun Gothic" panose="020B0503020000020004" pitchFamily="34" charset="-127"/>
                        </a:rPr>
                        <a:t>ue</a:t>
                      </a:r>
                      <a:r>
                        <a:rPr lang="en-CA" sz="900" b="0" dirty="0">
                          <a:effectLst/>
                          <a:highlight>
                            <a:srgbClr val="FFFF00"/>
                          </a:highlight>
                          <a:latin typeface="Times New Roman" panose="02020603050405020304" pitchFamily="18" charset="0"/>
                          <a:ea typeface="Malgun Gothic" panose="020B0503020000020004" pitchFamily="34" charset="-127"/>
                        </a:rPr>
                        <a:t>(v)</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3805650"/>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dirty="0">
                          <a:effectLst/>
                          <a:latin typeface="Times New Roman" panose="02020603050405020304" pitchFamily="18" charset="0"/>
                          <a:ea typeface="Malgun Gothic" panose="020B0503020000020004" pitchFamily="34" charset="-127"/>
                        </a:rPr>
                        <a:t> </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1154311"/>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latin typeface="Times New Roman" panose="02020603050405020304" pitchFamily="18" charset="0"/>
                          <a:ea typeface="Malgun Gothic" panose="020B0503020000020004" pitchFamily="34" charset="-127"/>
                        </a:rPr>
                        <a:t>}</a:t>
                      </a:r>
                      <a:endParaRPr lang="en-US" sz="90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dirty="0">
                          <a:effectLst/>
                          <a:latin typeface="Times New Roman" panose="02020603050405020304" pitchFamily="18" charset="0"/>
                          <a:ea typeface="Malgun Gothic" panose="020B0503020000020004" pitchFamily="34" charset="-127"/>
                        </a:rPr>
                        <a:t> </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1600877"/>
                  </a:ext>
                </a:extLst>
              </a:tr>
            </a:tbl>
          </a:graphicData>
        </a:graphic>
      </p:graphicFrame>
      <p:graphicFrame>
        <p:nvGraphicFramePr>
          <p:cNvPr id="8" name="Table 7">
            <a:extLst>
              <a:ext uri="{FF2B5EF4-FFF2-40B4-BE49-F238E27FC236}">
                <a16:creationId xmlns:a16="http://schemas.microsoft.com/office/drawing/2014/main" id="{D4D56DF6-F890-4DE9-93AF-5B5DED7C6369}"/>
              </a:ext>
            </a:extLst>
          </p:cNvPr>
          <p:cNvGraphicFramePr>
            <a:graphicFrameLocks noGrp="1"/>
          </p:cNvGraphicFramePr>
          <p:nvPr>
            <p:extLst>
              <p:ext uri="{D42A27DB-BD31-4B8C-83A1-F6EECF244321}">
                <p14:modId xmlns:p14="http://schemas.microsoft.com/office/powerpoint/2010/main" val="2828436408"/>
              </p:ext>
            </p:extLst>
          </p:nvPr>
        </p:nvGraphicFramePr>
        <p:xfrm>
          <a:off x="4180524" y="904996"/>
          <a:ext cx="4322126" cy="2331720"/>
        </p:xfrm>
        <a:graphic>
          <a:graphicData uri="http://schemas.openxmlformats.org/drawingml/2006/table">
            <a:tbl>
              <a:tblPr/>
              <a:tblGrid>
                <a:gridCol w="3179126">
                  <a:extLst>
                    <a:ext uri="{9D8B030D-6E8A-4147-A177-3AD203B41FA5}">
                      <a16:colId xmlns:a16="http://schemas.microsoft.com/office/drawing/2014/main" val="963432411"/>
                    </a:ext>
                  </a:extLst>
                </a:gridCol>
                <a:gridCol w="1143000">
                  <a:extLst>
                    <a:ext uri="{9D8B030D-6E8A-4147-A177-3AD203B41FA5}">
                      <a16:colId xmlns:a16="http://schemas.microsoft.com/office/drawing/2014/main" val="3191228565"/>
                    </a:ext>
                  </a:extLst>
                </a:gridCol>
              </a:tblGrid>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err="1">
                          <a:effectLst/>
                          <a:latin typeface="Times New Roman" panose="02020603050405020304" pitchFamily="18" charset="0"/>
                          <a:ea typeface="Malgun Gothic" panose="020B0503020000020004" pitchFamily="34" charset="-127"/>
                        </a:rPr>
                        <a:t>merge_data</a:t>
                      </a:r>
                      <a:r>
                        <a:rPr lang="en-CA" sz="900" dirty="0">
                          <a:effectLst/>
                          <a:latin typeface="Times New Roman" panose="02020603050405020304" pitchFamily="18" charset="0"/>
                          <a:ea typeface="Malgun Gothic" panose="020B0503020000020004" pitchFamily="34" charset="-127"/>
                        </a:rPr>
                        <a:t>( x0, y0, </a:t>
                      </a:r>
                      <a:r>
                        <a:rPr lang="en-CA" sz="900" dirty="0" err="1">
                          <a:effectLst/>
                          <a:latin typeface="Times New Roman" panose="02020603050405020304" pitchFamily="18" charset="0"/>
                          <a:ea typeface="Malgun Gothic" panose="020B0503020000020004" pitchFamily="34" charset="-127"/>
                        </a:rPr>
                        <a:t>cbWidth</a:t>
                      </a:r>
                      <a:r>
                        <a:rPr lang="en-CA" sz="900" dirty="0">
                          <a:effectLst/>
                          <a:latin typeface="Times New Roman" panose="02020603050405020304" pitchFamily="18" charset="0"/>
                          <a:ea typeface="Malgun Gothic" panose="020B0503020000020004" pitchFamily="34" charset="-127"/>
                        </a:rPr>
                        <a:t>, </a:t>
                      </a:r>
                      <a:r>
                        <a:rPr lang="en-CA" sz="900" dirty="0" err="1">
                          <a:effectLst/>
                          <a:latin typeface="Times New Roman" panose="02020603050405020304" pitchFamily="18" charset="0"/>
                          <a:ea typeface="Malgun Gothic" panose="020B0503020000020004" pitchFamily="34" charset="-127"/>
                        </a:rPr>
                        <a:t>cbHeight</a:t>
                      </a:r>
                      <a:r>
                        <a:rPr lang="en-CA" sz="900" dirty="0">
                          <a:effectLst/>
                          <a:latin typeface="Times New Roman" panose="02020603050405020304" pitchFamily="18" charset="0"/>
                          <a:ea typeface="Malgun Gothic" panose="020B0503020000020004" pitchFamily="34" charset="-127"/>
                        </a:rPr>
                        <a:t> )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r>
                        <a:rPr lang="en-CA" sz="900" b="1" dirty="0">
                          <a:effectLst/>
                          <a:latin typeface="Times New Roman" panose="02020603050405020304" pitchFamily="18" charset="0"/>
                          <a:ea typeface="Malgun Gothic" panose="020B0503020000020004" pitchFamily="34" charset="-127"/>
                        </a:rPr>
                        <a:t>Descriptor</a:t>
                      </a:r>
                      <a:endParaRPr lang="en-US" sz="900" b="1"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7094292"/>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US" sz="900" dirty="0">
                          <a:effectLst/>
                          <a:latin typeface="Times New Roman" panose="02020603050405020304" pitchFamily="18" charset="0"/>
                          <a:ea typeface="Malgun Gothic" panose="020B0503020000020004" pitchFamily="34" charset="-127"/>
                        </a:rPr>
                        <a:t>  …</a:t>
                      </a: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endParaRPr lang="en-US" sz="900" b="1"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2834369"/>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if ( </a:t>
                      </a:r>
                      <a:r>
                        <a:rPr lang="en-CA" sz="900" dirty="0" err="1">
                          <a:effectLst/>
                          <a:latin typeface="Times New Roman" panose="02020603050405020304" pitchFamily="18" charset="0"/>
                          <a:ea typeface="Malgun Gothic" panose="020B0503020000020004" pitchFamily="34" charset="-127"/>
                        </a:rPr>
                        <a:t>CuPredMode</a:t>
                      </a:r>
                      <a:r>
                        <a:rPr lang="en-CA" sz="900" dirty="0">
                          <a:effectLst/>
                          <a:latin typeface="Times New Roman" panose="02020603050405020304" pitchFamily="18" charset="0"/>
                          <a:ea typeface="Malgun Gothic" panose="020B0503020000020004" pitchFamily="34" charset="-127"/>
                        </a:rPr>
                        <a:t>[ x0 ][ y0 ]  = =  MODE_IBC )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a:effectLst/>
                          <a:latin typeface="Times New Roman" panose="02020603050405020304" pitchFamily="18" charset="0"/>
                          <a:ea typeface="Malgun Gothic" panose="020B0503020000020004" pitchFamily="34" charset="-127"/>
                        </a:rPr>
                        <a:t> </a:t>
                      </a:r>
                      <a:endParaRPr lang="en-US" sz="90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4404790"/>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a:t>
                      </a:r>
                      <a:r>
                        <a:rPr lang="en-CA" sz="900" strike="sngStrike" dirty="0">
                          <a:effectLst/>
                          <a:highlight>
                            <a:srgbClr val="FFFF00"/>
                          </a:highlight>
                          <a:latin typeface="Times New Roman" panose="02020603050405020304" pitchFamily="18" charset="0"/>
                          <a:ea typeface="Malgun Gothic" panose="020B0503020000020004" pitchFamily="34" charset="-127"/>
                        </a:rPr>
                        <a:t>if( </a:t>
                      </a:r>
                      <a:r>
                        <a:rPr lang="en-CA" sz="900" strike="sngStrike" dirty="0" err="1">
                          <a:effectLst/>
                          <a:highlight>
                            <a:srgbClr val="FFFF00"/>
                          </a:highlight>
                          <a:latin typeface="Times New Roman" panose="02020603050405020304" pitchFamily="18" charset="0"/>
                          <a:ea typeface="Malgun Gothic" panose="020B0503020000020004" pitchFamily="34" charset="-127"/>
                        </a:rPr>
                        <a:t>MaxNumMergeCand</a:t>
                      </a:r>
                      <a:r>
                        <a:rPr lang="en-CA" sz="900" strike="sngStrike" dirty="0">
                          <a:effectLst/>
                          <a:highlight>
                            <a:srgbClr val="FFFF00"/>
                          </a:highlight>
                          <a:latin typeface="Times New Roman" panose="02020603050405020304" pitchFamily="18" charset="0"/>
                          <a:ea typeface="Malgun Gothic" panose="020B0503020000020004" pitchFamily="34" charset="-127"/>
                        </a:rPr>
                        <a:t> &gt; 1 )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a:effectLst/>
                          <a:latin typeface="Times New Roman" panose="02020603050405020304" pitchFamily="18" charset="0"/>
                          <a:ea typeface="Malgun Gothic" panose="020B0503020000020004" pitchFamily="34" charset="-127"/>
                        </a:rPr>
                        <a:t> </a:t>
                      </a:r>
                      <a:endParaRPr lang="en-US" sz="90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730557"/>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if( </a:t>
                      </a:r>
                      <a:r>
                        <a:rPr lang="en-CA" sz="900" dirty="0" err="1">
                          <a:effectLst/>
                          <a:highlight>
                            <a:srgbClr val="FFFF00"/>
                          </a:highlight>
                          <a:latin typeface="Times New Roman" panose="02020603050405020304" pitchFamily="18" charset="0"/>
                          <a:ea typeface="Malgun Gothic" panose="020B0503020000020004" pitchFamily="34" charset="-127"/>
                        </a:rPr>
                        <a:t>MaxNumIbcMergeCand</a:t>
                      </a:r>
                      <a:r>
                        <a:rPr lang="en-CA" sz="900" dirty="0">
                          <a:effectLst/>
                          <a:highlight>
                            <a:srgbClr val="FFFF00"/>
                          </a:highlight>
                          <a:latin typeface="Times New Roman" panose="02020603050405020304" pitchFamily="18" charset="0"/>
                          <a:ea typeface="Malgun Gothic" panose="020B0503020000020004" pitchFamily="34" charset="-127"/>
                        </a:rPr>
                        <a:t> &gt; 1 )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a:effectLst/>
                          <a:latin typeface="Times New Roman" panose="02020603050405020304" pitchFamily="18" charset="0"/>
                          <a:ea typeface="Malgun Gothic" panose="020B0503020000020004" pitchFamily="34" charset="-127"/>
                        </a:rPr>
                        <a:t> </a:t>
                      </a:r>
                      <a:endParaRPr lang="en-US" sz="90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6069265"/>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dirty="0" err="1">
                          <a:effectLst/>
                          <a:latin typeface="Times New Roman" panose="02020603050405020304" pitchFamily="18" charset="0"/>
                          <a:ea typeface="Malgun Gothic" panose="020B0503020000020004" pitchFamily="34" charset="-127"/>
                        </a:rPr>
                        <a:t>merge_idx</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a:effectLst/>
                          <a:latin typeface="Times New Roman" panose="02020603050405020304" pitchFamily="18" charset="0"/>
                          <a:ea typeface="Malgun Gothic" panose="020B0503020000020004" pitchFamily="34" charset="-127"/>
                        </a:rPr>
                        <a:t>ae(v)</a:t>
                      </a:r>
                      <a:endParaRPr lang="en-US" sz="90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9468499"/>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 else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a:effectLst/>
                          <a:latin typeface="Times New Roman" panose="02020603050405020304" pitchFamily="18" charset="0"/>
                          <a:ea typeface="Malgun Gothic" panose="020B0503020000020004" pitchFamily="34" charset="-127"/>
                        </a:rPr>
                        <a:t> </a:t>
                      </a:r>
                      <a:endParaRPr lang="en-US" sz="90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2488058"/>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if( </a:t>
                      </a:r>
                      <a:r>
                        <a:rPr lang="en-CA" sz="900" dirty="0" err="1">
                          <a:solidFill>
                            <a:srgbClr val="000000"/>
                          </a:solidFill>
                          <a:effectLst/>
                          <a:highlight>
                            <a:srgbClr val="FFFF00"/>
                          </a:highlight>
                          <a:latin typeface="Times New Roman" panose="02020603050405020304" pitchFamily="18" charset="0"/>
                          <a:ea typeface="Malgun Gothic" panose="020B0503020000020004" pitchFamily="34" charset="-127"/>
                        </a:rPr>
                        <a:t>sps_</a:t>
                      </a:r>
                      <a:r>
                        <a:rPr lang="en-CA" sz="900" dirty="0" err="1">
                          <a:solidFill>
                            <a:srgbClr val="000000"/>
                          </a:solidFill>
                          <a:effectLst/>
                          <a:highlight>
                            <a:srgbClr val="FFFF00"/>
                          </a:highlight>
                          <a:latin typeface="Times New Roman" panose="02020603050405020304" pitchFamily="18" charset="0"/>
                          <a:ea typeface="PMingLiU" panose="02020500000000000000" pitchFamily="18" charset="-120"/>
                        </a:rPr>
                        <a:t>mmvd</a:t>
                      </a:r>
                      <a:r>
                        <a:rPr lang="en-CA" sz="900" dirty="0" err="1">
                          <a:solidFill>
                            <a:srgbClr val="000000"/>
                          </a:solidFill>
                          <a:effectLst/>
                          <a:highlight>
                            <a:srgbClr val="FFFF00"/>
                          </a:highlight>
                          <a:latin typeface="Times New Roman" panose="02020603050405020304" pitchFamily="18" charset="0"/>
                          <a:ea typeface="Malgun Gothic" panose="020B0503020000020004" pitchFamily="34" charset="-127"/>
                        </a:rPr>
                        <a:t>_enabled_flag</a:t>
                      </a:r>
                      <a:r>
                        <a:rPr lang="en-CA" sz="900" dirty="0">
                          <a:solidFill>
                            <a:srgbClr val="000000"/>
                          </a:solidFill>
                          <a:effectLst/>
                          <a:highlight>
                            <a:srgbClr val="FFFF00"/>
                          </a:highligh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0844924"/>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mmvd_flag</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9290672"/>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if( </a:t>
                      </a:r>
                      <a:r>
                        <a:rPr lang="en-CA" sz="900" dirty="0" err="1">
                          <a:effectLst/>
                          <a:latin typeface="Times New Roman" panose="02020603050405020304" pitchFamily="18" charset="0"/>
                          <a:ea typeface="Malgun Gothic" panose="020B0503020000020004" pitchFamily="34" charset="-127"/>
                        </a:rPr>
                        <a:t>mmvd_flag</a:t>
                      </a:r>
                      <a:r>
                        <a:rPr lang="en-CA" sz="900" dirty="0">
                          <a:effectLst/>
                          <a:latin typeface="Times New Roman" panose="02020603050405020304" pitchFamily="18" charset="0"/>
                          <a:ea typeface="Malgun Gothic" panose="020B0503020000020004" pitchFamily="34" charset="-127"/>
                        </a:rPr>
                        <a:t>[ x0 ][ y0 ] = = 1 )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7812751"/>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if(</a:t>
                      </a:r>
                      <a:r>
                        <a:rPr lang="en-CA" sz="900" dirty="0" err="1">
                          <a:effectLst/>
                          <a:highlight>
                            <a:srgbClr val="FFFF00"/>
                          </a:highlight>
                          <a:latin typeface="Times New Roman" panose="02020603050405020304" pitchFamily="18" charset="0"/>
                          <a:ea typeface="Malgun Gothic" panose="020B0503020000020004" pitchFamily="34" charset="-127"/>
                        </a:rPr>
                        <a:t>MaxNumMmvdBaseMergeCand</a:t>
                      </a:r>
                      <a:r>
                        <a:rPr lang="en-CA" sz="900" dirty="0">
                          <a:effectLst/>
                          <a:highlight>
                            <a:srgbClr val="FFFF00"/>
                          </a:highlight>
                          <a:latin typeface="Times New Roman" panose="02020603050405020304" pitchFamily="18" charset="0"/>
                          <a:ea typeface="Malgun Gothic" panose="020B0503020000020004" pitchFamily="34" charset="-127"/>
                        </a:rPr>
                        <a:t> &gt; 1)</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5935339"/>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mmvd_merge_flag</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8268144"/>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mmvd_distance_idx</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2353772"/>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mmvd_direction_idx</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8720995"/>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7150151"/>
                  </a:ext>
                </a:extLst>
              </a:tr>
              <a:tr h="80852">
                <a:tc>
                  <a:txBody>
                    <a:bodyPr/>
                    <a:lstStyle/>
                    <a:p>
                      <a:pPr marL="0" marR="0">
                        <a:spcBef>
                          <a:spcPts val="100"/>
                        </a:spcBef>
                        <a:spcAft>
                          <a:spcPts val="200"/>
                        </a:spcAft>
                      </a:pPr>
                      <a:r>
                        <a:rPr lang="en-US" sz="900" dirty="0">
                          <a:effectLst/>
                          <a:latin typeface="Times New Roman" panose="02020603050405020304" pitchFamily="18" charset="0"/>
                        </a:rPr>
                        <a:t>   …</a:t>
                      </a: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200"/>
                        </a:spcAft>
                      </a:pPr>
                      <a:endParaRPr lang="en-US" sz="900" dirty="0">
                        <a:effectLst/>
                        <a:latin typeface="Times New Roman" panose="02020603050405020304" pitchFamily="18" charset="0"/>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4604741"/>
                  </a:ext>
                </a:extLst>
              </a:tr>
              <a:tr h="80852">
                <a:tc>
                  <a:txBody>
                    <a:bodyPr/>
                    <a:lstStyle/>
                    <a:p>
                      <a:pPr marL="0" marR="0">
                        <a:spcBef>
                          <a:spcPts val="100"/>
                        </a:spcBef>
                        <a:spcAft>
                          <a:spcPts val="200"/>
                        </a:spcAft>
                      </a:pPr>
                      <a:r>
                        <a:rPr lang="en-CA" sz="900" dirty="0">
                          <a:effectLst/>
                          <a:latin typeface="Times New Roman" panose="02020603050405020304" pitchFamily="18" charset="0"/>
                        </a:rPr>
                        <a:t>}</a:t>
                      </a:r>
                      <a:endParaRPr lang="en-US" sz="900" dirty="0">
                        <a:effectLst/>
                        <a:latin typeface="Times New Roman" panose="02020603050405020304" pitchFamily="18" charset="0"/>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200"/>
                        </a:spcAft>
                      </a:pPr>
                      <a:r>
                        <a:rPr lang="en-CA" sz="900" dirty="0">
                          <a:effectLst/>
                          <a:latin typeface="Times New Roman" panose="02020603050405020304" pitchFamily="18" charset="0"/>
                        </a:rPr>
                        <a:t> </a:t>
                      </a:r>
                      <a:endParaRPr lang="en-US" sz="900" dirty="0">
                        <a:effectLst/>
                        <a:latin typeface="Times New Roman" panose="02020603050405020304" pitchFamily="18" charset="0"/>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2458962"/>
                  </a:ext>
                </a:extLst>
              </a:tr>
            </a:tbl>
          </a:graphicData>
        </a:graphic>
      </p:graphicFrame>
      <p:sp>
        <p:nvSpPr>
          <p:cNvPr id="9" name="TextBox 8">
            <a:extLst>
              <a:ext uri="{FF2B5EF4-FFF2-40B4-BE49-F238E27FC236}">
                <a16:creationId xmlns:a16="http://schemas.microsoft.com/office/drawing/2014/main" id="{6AAB1365-C812-4B94-9EC8-40AC397430F8}"/>
              </a:ext>
            </a:extLst>
          </p:cNvPr>
          <p:cNvSpPr txBox="1"/>
          <p:nvPr/>
        </p:nvSpPr>
        <p:spPr>
          <a:xfrm>
            <a:off x="3810000" y="3430590"/>
            <a:ext cx="5068412" cy="1615827"/>
          </a:xfrm>
          <a:prstGeom prst="rect">
            <a:avLst/>
          </a:prstGeom>
          <a:noFill/>
        </p:spPr>
        <p:txBody>
          <a:bodyPr wrap="square" rtlCol="0">
            <a:spAutoFit/>
          </a:bodyPr>
          <a:lstStyle/>
          <a:p>
            <a:pPr marL="171450" indent="-171450" hangingPunct="0">
              <a:buFont typeface="Arial" panose="020B0604020202020204" pitchFamily="34" charset="0"/>
              <a:buChar char="•"/>
            </a:pPr>
            <a:r>
              <a:rPr lang="en-CA" sz="1100" dirty="0">
                <a:latin typeface="Helvetica Neue" panose="020B0604020202020204" charset="0"/>
              </a:rPr>
              <a:t>The value of </a:t>
            </a:r>
            <a:r>
              <a:rPr lang="en-CA" sz="1100" dirty="0" err="1">
                <a:latin typeface="Helvetica Neue" panose="020B0604020202020204" charset="0"/>
              </a:rPr>
              <a:t>MaxNumMergeCand</a:t>
            </a:r>
            <a:r>
              <a:rPr lang="en-CA" sz="1100" dirty="0">
                <a:latin typeface="Helvetica Neue" panose="020B0604020202020204" charset="0"/>
              </a:rPr>
              <a:t> shall be in the range of </a:t>
            </a:r>
            <a:r>
              <a:rPr lang="en-CA" sz="1100" b="1" dirty="0" err="1">
                <a:highlight>
                  <a:srgbClr val="FFFF00"/>
                </a:highlight>
                <a:latin typeface="Helvetica Neue" panose="020B0604020202020204" charset="0"/>
              </a:rPr>
              <a:t>MaxNumMmvdBaseMergeCand</a:t>
            </a:r>
            <a:r>
              <a:rPr lang="en-CA" sz="1100" b="1" dirty="0">
                <a:highlight>
                  <a:srgbClr val="FFFF00"/>
                </a:highlight>
                <a:latin typeface="Helvetica Neue" panose="020B0604020202020204" charset="0"/>
              </a:rPr>
              <a:t> </a:t>
            </a:r>
            <a:r>
              <a:rPr lang="en-CA" sz="1100" dirty="0">
                <a:latin typeface="Helvetica Neue" panose="020B0604020202020204" charset="0"/>
              </a:rPr>
              <a:t>to 6, inclusive.</a:t>
            </a:r>
          </a:p>
          <a:p>
            <a:pPr marL="171450" indent="-171450" hangingPunct="0">
              <a:buFont typeface="Arial" panose="020B0604020202020204" pitchFamily="34" charset="0"/>
              <a:buChar char="•"/>
            </a:pPr>
            <a:endParaRPr lang="en-CA" sz="1100" dirty="0">
              <a:latin typeface="Helvetica Neue" panose="020B0604020202020204" charset="0"/>
            </a:endParaRPr>
          </a:p>
          <a:p>
            <a:pPr marL="171450" indent="-171450" hangingPunct="0">
              <a:buFont typeface="Arial" panose="020B0604020202020204" pitchFamily="34" charset="0"/>
              <a:buChar char="•"/>
            </a:pPr>
            <a:r>
              <a:rPr lang="en-CA" sz="1100" dirty="0" err="1">
                <a:latin typeface="Helvetica Neue" panose="020B0604020202020204" charset="0"/>
              </a:rPr>
              <a:t>MaxNumMmvdBaseMergeCand</a:t>
            </a:r>
            <a:r>
              <a:rPr lang="en-CA" sz="1100" dirty="0">
                <a:latin typeface="Helvetica Neue" panose="020B0604020202020204" charset="0"/>
              </a:rPr>
              <a:t> = </a:t>
            </a:r>
            <a:r>
              <a:rPr lang="en-CA" sz="1100" dirty="0" err="1">
                <a:latin typeface="Helvetica Neue" panose="020B0604020202020204" charset="0"/>
              </a:rPr>
              <a:t>max_num_mmvd_merge_base_cand</a:t>
            </a:r>
            <a:r>
              <a:rPr lang="en-CA" sz="1100" dirty="0">
                <a:latin typeface="Helvetica Neue" panose="020B0604020202020204" charset="0"/>
              </a:rPr>
              <a:t> + 1</a:t>
            </a:r>
          </a:p>
          <a:p>
            <a:pPr marL="171450" lvl="8" indent="-171450" hangingPunct="0">
              <a:buFont typeface="Arial" panose="020B0604020202020204" pitchFamily="34" charset="0"/>
              <a:buChar char="•"/>
            </a:pPr>
            <a:r>
              <a:rPr lang="en-CA" sz="1100" dirty="0">
                <a:latin typeface="Helvetica Neue" panose="020B0604020202020204" charset="0"/>
              </a:rPr>
              <a:t>The value of </a:t>
            </a:r>
            <a:r>
              <a:rPr lang="en-CA" sz="1100" dirty="0" err="1">
                <a:latin typeface="Helvetica Neue" panose="020B0604020202020204" charset="0"/>
              </a:rPr>
              <a:t>MaxNumMmvdBaseMergeCand</a:t>
            </a:r>
            <a:r>
              <a:rPr lang="en-CA" sz="1100" dirty="0">
                <a:latin typeface="Helvetica Neue" panose="020B0604020202020204" charset="0"/>
              </a:rPr>
              <a:t> shall be in the range of 1 to 2, inclusive</a:t>
            </a:r>
          </a:p>
          <a:p>
            <a:pPr marL="171450" indent="-171450" hangingPunct="0">
              <a:buFont typeface="Arial" panose="020B0604020202020204" pitchFamily="34" charset="0"/>
              <a:buChar char="•"/>
            </a:pPr>
            <a:r>
              <a:rPr lang="en-CA" sz="1100" dirty="0">
                <a:latin typeface="Helvetica Neue" panose="020B0604020202020204" charset="0"/>
              </a:rPr>
              <a:t>If </a:t>
            </a:r>
            <a:r>
              <a:rPr lang="en-CA" sz="1100" dirty="0" err="1">
                <a:latin typeface="Helvetica Neue" panose="020B0604020202020204" charset="0"/>
              </a:rPr>
              <a:t>max_num_mmvd_merge_base_cand</a:t>
            </a:r>
            <a:r>
              <a:rPr lang="en-CA" sz="1100" dirty="0">
                <a:latin typeface="Helvetica Neue" panose="020B0604020202020204" charset="0"/>
              </a:rPr>
              <a:t> is not present, </a:t>
            </a:r>
            <a:r>
              <a:rPr lang="en-CA" sz="1100" dirty="0" err="1">
                <a:latin typeface="Helvetica Neue" panose="020B0604020202020204" charset="0"/>
              </a:rPr>
              <a:t>max_num_mmvd_merge_base_cand</a:t>
            </a:r>
            <a:r>
              <a:rPr lang="en-CA" sz="1100" dirty="0">
                <a:latin typeface="Helvetica Neue" panose="020B0604020202020204" charset="0"/>
              </a:rPr>
              <a:t> is inferred to be </a:t>
            </a:r>
            <a:r>
              <a:rPr lang="en-CA" sz="1100" dirty="0">
                <a:highlight>
                  <a:srgbClr val="FFFF00"/>
                </a:highlight>
                <a:latin typeface="Helvetica Neue" panose="020B0604020202020204" charset="0"/>
              </a:rPr>
              <a:t>0</a:t>
            </a:r>
          </a:p>
          <a:p>
            <a:pPr marL="171450" indent="-171450" hangingPunct="0">
              <a:buFont typeface="Arial" panose="020B0604020202020204" pitchFamily="34" charset="0"/>
              <a:buChar char="•"/>
            </a:pPr>
            <a:endParaRPr lang="en-CA" sz="1100" dirty="0">
              <a:latin typeface="Helvetica Neue" panose="020B0604020202020204" charset="0"/>
            </a:endParaRPr>
          </a:p>
        </p:txBody>
      </p:sp>
    </p:spTree>
    <p:extLst>
      <p:ext uri="{BB962C8B-B14F-4D97-AF65-F5344CB8AC3E}">
        <p14:creationId xmlns:p14="http://schemas.microsoft.com/office/powerpoint/2010/main" val="2633804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DD108F1D-42D2-47C2-8B2B-96AAF66040E1}"/>
              </a:ext>
            </a:extLst>
          </p:cNvPr>
          <p:cNvSpPr/>
          <p:nvPr/>
        </p:nvSpPr>
        <p:spPr>
          <a:xfrm>
            <a:off x="1421823" y="1900346"/>
            <a:ext cx="6578600" cy="181725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0" name="Google Shape;480;p60"/>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t>Solution</a:t>
            </a:r>
            <a:r>
              <a:rPr lang="en" dirty="0"/>
              <a:t> 2.2</a:t>
            </a:r>
            <a:endParaRPr dirty="0"/>
          </a:p>
        </p:txBody>
      </p:sp>
      <p:sp>
        <p:nvSpPr>
          <p:cNvPr id="481" name="Google Shape;481;p60"/>
          <p:cNvSpPr txBox="1">
            <a:spLocks noGrp="1"/>
          </p:cNvSpPr>
          <p:nvPr>
            <p:ph type="body" idx="1"/>
          </p:nvPr>
        </p:nvSpPr>
        <p:spPr>
          <a:xfrm>
            <a:off x="371475" y="892200"/>
            <a:ext cx="8392800" cy="1047900"/>
          </a:xfrm>
          <a:prstGeom prst="rect">
            <a:avLst/>
          </a:prstGeom>
        </p:spPr>
        <p:txBody>
          <a:bodyPr spcFirstLastPara="1" wrap="square" lIns="0" tIns="0" rIns="0" bIns="0" anchor="t" anchorCtr="0">
            <a:noAutofit/>
          </a:bodyPr>
          <a:lstStyle/>
          <a:p>
            <a:pPr lvl="0"/>
            <a:r>
              <a:rPr lang="en-CA" dirty="0">
                <a:latin typeface="Helvetica Neue" panose="020B0604020202020204" charset="0"/>
              </a:rPr>
              <a:t>Disallow </a:t>
            </a:r>
            <a:r>
              <a:rPr lang="en-CA" dirty="0" err="1">
                <a:latin typeface="Helvetica Neue" panose="020B0604020202020204" charset="0"/>
              </a:rPr>
              <a:t>MaxNumMergeCand</a:t>
            </a:r>
            <a:r>
              <a:rPr lang="en-CA" dirty="0">
                <a:latin typeface="Helvetica Neue" panose="020B0604020202020204" charset="0"/>
              </a:rPr>
              <a:t> = 1 as </a:t>
            </a:r>
            <a:r>
              <a:rPr lang="en-CA" dirty="0" err="1">
                <a:solidFill>
                  <a:srgbClr val="000000"/>
                </a:solidFill>
                <a:latin typeface="Arial"/>
                <a:ea typeface="Arial"/>
                <a:cs typeface="Arial"/>
                <a:sym typeface="Arial"/>
              </a:rPr>
              <a:t>MaxNum</a:t>
            </a:r>
            <a:r>
              <a:rPr lang="en-US" dirty="0" err="1">
                <a:solidFill>
                  <a:srgbClr val="000000"/>
                </a:solidFill>
                <a:latin typeface="Arial"/>
                <a:ea typeface="Arial"/>
                <a:cs typeface="Arial"/>
                <a:sym typeface="Arial"/>
              </a:rPr>
              <a:t>MmvdBaseMergeCand</a:t>
            </a:r>
            <a:r>
              <a:rPr lang="en-CA" dirty="0">
                <a:latin typeface="Helvetica Neue" panose="020B0604020202020204" charset="0"/>
              </a:rPr>
              <a:t> = 2 </a:t>
            </a:r>
            <a:r>
              <a:rPr lang="en-CA" b="1" u="sng" dirty="0">
                <a:solidFill>
                  <a:srgbClr val="FF0000"/>
                </a:solidFill>
                <a:latin typeface="Helvetica Neue" panose="020B0604020202020204" charset="0"/>
              </a:rPr>
              <a:t>without </a:t>
            </a:r>
            <a:r>
              <a:rPr lang="en-CA" u="sng" dirty="0">
                <a:solidFill>
                  <a:schemeClr val="tx1"/>
                </a:solidFill>
                <a:latin typeface="Helvetica Neue" panose="020B0604020202020204" charset="0"/>
              </a:rPr>
              <a:t>one new tile group syntax element</a:t>
            </a:r>
          </a:p>
          <a:p>
            <a:pPr marL="914400" lvl="0" indent="0" algn="l" rtl="0">
              <a:spcBef>
                <a:spcPts val="900"/>
              </a:spcBef>
              <a:spcAft>
                <a:spcPts val="0"/>
              </a:spcAft>
              <a:buNone/>
            </a:pPr>
            <a:endParaRPr lang="en-US" dirty="0"/>
          </a:p>
        </p:txBody>
      </p:sp>
      <p:sp>
        <p:nvSpPr>
          <p:cNvPr id="2" name="Rectangle 1">
            <a:extLst>
              <a:ext uri="{FF2B5EF4-FFF2-40B4-BE49-F238E27FC236}">
                <a16:creationId xmlns:a16="http://schemas.microsoft.com/office/drawing/2014/main" id="{7BABE83D-608D-47C6-A150-FF4D80C6CE08}"/>
              </a:ext>
            </a:extLst>
          </p:cNvPr>
          <p:cNvSpPr/>
          <p:nvPr/>
        </p:nvSpPr>
        <p:spPr>
          <a:xfrm>
            <a:off x="1478973" y="2052175"/>
            <a:ext cx="6400800" cy="1497846"/>
          </a:xfrm>
          <a:prstGeom prst="rect">
            <a:avLst/>
          </a:prstGeom>
        </p:spPr>
        <p:txBody>
          <a:bodyPr wrap="square">
            <a:spAutoFit/>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dirty="0" err="1">
                <a:latin typeface="Times New Roman" panose="02020603050405020304" pitchFamily="18" charset="0"/>
                <a:ea typeface="PMingLiU" panose="02020500000000000000" pitchFamily="18" charset="-120"/>
              </a:rPr>
              <a:t>six_minus_max_num_merge_cand</a:t>
            </a:r>
            <a:r>
              <a:rPr lang="en-CA" sz="1200" dirty="0">
                <a:latin typeface="Times New Roman" panose="02020603050405020304" pitchFamily="18" charset="0"/>
                <a:ea typeface="PMingLiU" panose="02020500000000000000" pitchFamily="18" charset="-120"/>
              </a:rPr>
              <a:t> specifies the maximum number of merging motion vector prediction (MVP) candidates supported in the tile group subtracted from 6. The maximum number of merging MVP candidates, </a:t>
            </a:r>
            <a:r>
              <a:rPr lang="en-CA" sz="1200" dirty="0" err="1">
                <a:latin typeface="Times New Roman" panose="02020603050405020304" pitchFamily="18" charset="0"/>
                <a:ea typeface="PMingLiU" panose="02020500000000000000" pitchFamily="18" charset="-120"/>
              </a:rPr>
              <a:t>MaxNumMergeCand</a:t>
            </a:r>
            <a:r>
              <a:rPr lang="en-CA" sz="1200" dirty="0">
                <a:latin typeface="Times New Roman" panose="02020603050405020304" pitchFamily="18" charset="0"/>
                <a:ea typeface="PMingLiU" panose="02020500000000000000" pitchFamily="18" charset="-120"/>
              </a:rPr>
              <a:t> is derived as follows:</a:t>
            </a:r>
            <a:endParaRPr lang="en-US" sz="1200" dirty="0">
              <a:latin typeface="Times New Roman" panose="02020603050405020304" pitchFamily="18" charset="0"/>
              <a:ea typeface="PMingLiU" panose="02020500000000000000" pitchFamily="18" charset="-120"/>
            </a:endParaRPr>
          </a:p>
          <a:p>
            <a:pPr marL="504190" algn="just" hangingPunct="0">
              <a:spcBef>
                <a:spcPts val="965"/>
              </a:spcBef>
              <a:spcAft>
                <a:spcPts val="1200"/>
              </a:spcAft>
              <a:tabLst>
                <a:tab pos="504190" algn="l"/>
                <a:tab pos="1008380" algn="l"/>
                <a:tab pos="3079115" algn="ctr"/>
                <a:tab pos="6156960" algn="r"/>
                <a:tab pos="504190" algn="l"/>
                <a:tab pos="742950" algn="l"/>
                <a:tab pos="1008380" algn="l"/>
                <a:tab pos="1200150" algn="l"/>
                <a:tab pos="3079115" algn="ctr"/>
                <a:tab pos="6156960" algn="r"/>
              </a:tabLst>
            </a:pPr>
            <a:r>
              <a:rPr lang="en-CA" sz="1100" dirty="0" err="1">
                <a:latin typeface="Times New Roman" panose="02020603050405020304" pitchFamily="18" charset="0"/>
                <a:ea typeface="SimSun" panose="02010600030101010101" pitchFamily="2" charset="-122"/>
              </a:rPr>
              <a:t>MaxNumMergeCand</a:t>
            </a:r>
            <a:r>
              <a:rPr lang="en-CA" sz="1100" dirty="0">
                <a:latin typeface="Times New Roman" panose="02020603050405020304" pitchFamily="18" charset="0"/>
                <a:ea typeface="SimSun" panose="02010600030101010101" pitchFamily="2" charset="-122"/>
              </a:rPr>
              <a:t> = 6 − </a:t>
            </a:r>
            <a:r>
              <a:rPr lang="en-CA" sz="1100" dirty="0" err="1">
                <a:latin typeface="Times New Roman" panose="02020603050405020304" pitchFamily="18" charset="0"/>
                <a:ea typeface="SimSun" panose="02010600030101010101" pitchFamily="2" charset="-122"/>
              </a:rPr>
              <a:t>six_minus_max_num_merge_cand</a:t>
            </a:r>
            <a:r>
              <a:rPr lang="en-CA" sz="1100" dirty="0">
                <a:latin typeface="Times New Roman" panose="02020603050405020304" pitchFamily="18" charset="0"/>
                <a:ea typeface="SimSun" panose="02010600030101010101" pitchFamily="2" charset="-122"/>
              </a:rPr>
              <a:t>	</a:t>
            </a:r>
            <a:endParaRPr lang="en-US" sz="1100" dirty="0">
              <a:latin typeface="Times New Roman" panose="02020603050405020304" pitchFamily="18" charset="0"/>
              <a:ea typeface="SimSun" panose="02010600030101010101" pitchFamily="2" charset="-122"/>
            </a:endParaRPr>
          </a:p>
          <a:p>
            <a:r>
              <a:rPr lang="en-CA" sz="1200" dirty="0">
                <a:latin typeface="Times New Roman" panose="02020603050405020304" pitchFamily="18" charset="0"/>
                <a:ea typeface="PMingLiU" panose="02020500000000000000" pitchFamily="18" charset="-120"/>
              </a:rPr>
              <a:t>The value of </a:t>
            </a:r>
            <a:r>
              <a:rPr lang="en-CA" sz="1200" dirty="0" err="1">
                <a:latin typeface="Times New Roman" panose="02020603050405020304" pitchFamily="18" charset="0"/>
                <a:ea typeface="PMingLiU" panose="02020500000000000000" pitchFamily="18" charset="-120"/>
              </a:rPr>
              <a:t>MaxNumMergeCand</a:t>
            </a:r>
            <a:r>
              <a:rPr lang="en-CA" sz="1200" dirty="0">
                <a:latin typeface="Times New Roman" panose="02020603050405020304" pitchFamily="18" charset="0"/>
                <a:ea typeface="PMingLiU" panose="02020500000000000000" pitchFamily="18" charset="-120"/>
              </a:rPr>
              <a:t> shall be in </a:t>
            </a:r>
            <a:r>
              <a:rPr lang="en-CA" sz="1200" dirty="0">
                <a:latin typeface="Times New Roman" panose="02020603050405020304" pitchFamily="18" charset="0"/>
                <a:ea typeface="PMingLiU" panose="02020500000000000000" pitchFamily="18" charset="-120"/>
                <a:cs typeface="Times New Roman" panose="02020603050405020304" pitchFamily="18" charset="0"/>
              </a:rPr>
              <a:t>the range of </a:t>
            </a:r>
            <a:r>
              <a:rPr lang="en-CA" sz="1200" dirty="0">
                <a:highlight>
                  <a:srgbClr val="FFFF00"/>
                </a:highlight>
                <a:latin typeface="Times New Roman" panose="02020603050405020304" pitchFamily="18" charset="0"/>
                <a:ea typeface="PMingLiU" panose="02020500000000000000" pitchFamily="18" charset="-120"/>
                <a:cs typeface="Times New Roman" panose="02020603050405020304" pitchFamily="18" charset="0"/>
              </a:rPr>
              <a:t>1+</a:t>
            </a:r>
            <a:r>
              <a:rPr lang="en-CA" sz="1200" dirty="0">
                <a:highlight>
                  <a:srgbClr val="FFFF00"/>
                </a:highlight>
                <a:latin typeface="Times New Roman" panose="02020603050405020304" pitchFamily="18" charset="0"/>
                <a:cs typeface="Times New Roman" panose="02020603050405020304" pitchFamily="18" charset="0"/>
              </a:rPr>
              <a:t>sps_mmvd_enabled_flag</a:t>
            </a:r>
          </a:p>
          <a:p>
            <a:r>
              <a:rPr lang="en-CA" sz="1200" dirty="0">
                <a:latin typeface="Times New Roman" panose="02020603050405020304" pitchFamily="18" charset="0"/>
                <a:ea typeface="PMingLiU" panose="02020500000000000000" pitchFamily="18" charset="-120"/>
                <a:cs typeface="Times New Roman" panose="02020603050405020304" pitchFamily="18" charset="0"/>
              </a:rPr>
              <a:t> to 6, inclusive.</a:t>
            </a:r>
            <a:endParaRPr 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307077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60"/>
          <p:cNvSpPr txBox="1">
            <a:spLocks noGrp="1"/>
          </p:cNvSpPr>
          <p:nvPr>
            <p:ph type="title"/>
          </p:nvPr>
        </p:nvSpPr>
        <p:spPr>
          <a:xfrm>
            <a:off x="372674" y="364207"/>
            <a:ext cx="8390400" cy="3216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a:t>Solution</a:t>
            </a:r>
            <a:r>
              <a:rPr lang="en" dirty="0"/>
              <a:t> 3.1</a:t>
            </a:r>
            <a:endParaRPr dirty="0"/>
          </a:p>
        </p:txBody>
      </p:sp>
      <p:sp>
        <p:nvSpPr>
          <p:cNvPr id="481" name="Google Shape;481;p60"/>
          <p:cNvSpPr txBox="1">
            <a:spLocks noGrp="1"/>
          </p:cNvSpPr>
          <p:nvPr>
            <p:ph type="body" idx="1"/>
          </p:nvPr>
        </p:nvSpPr>
        <p:spPr>
          <a:xfrm>
            <a:off x="371475" y="892200"/>
            <a:ext cx="8392800" cy="1047900"/>
          </a:xfrm>
          <a:prstGeom prst="rect">
            <a:avLst/>
          </a:prstGeom>
        </p:spPr>
        <p:txBody>
          <a:bodyPr spcFirstLastPara="1" wrap="square" lIns="0" tIns="0" rIns="0" bIns="0" anchor="t" anchorCtr="0">
            <a:noAutofit/>
          </a:bodyPr>
          <a:lstStyle/>
          <a:p>
            <a:pPr lvl="0"/>
            <a:r>
              <a:rPr lang="en-CA" dirty="0">
                <a:latin typeface="Helvetica Neue" panose="020B0604020202020204" charset="0"/>
              </a:rPr>
              <a:t>Set </a:t>
            </a:r>
            <a:r>
              <a:rPr lang="en-CA" dirty="0" err="1">
                <a:solidFill>
                  <a:srgbClr val="000000"/>
                </a:solidFill>
                <a:latin typeface="Arial"/>
                <a:ea typeface="Arial"/>
                <a:cs typeface="Arial"/>
                <a:sym typeface="Arial"/>
              </a:rPr>
              <a:t>MaxNum</a:t>
            </a:r>
            <a:r>
              <a:rPr lang="en-US" dirty="0" err="1">
                <a:solidFill>
                  <a:srgbClr val="000000"/>
                </a:solidFill>
                <a:latin typeface="Arial"/>
                <a:ea typeface="Arial"/>
                <a:cs typeface="Arial"/>
                <a:sym typeface="Arial"/>
              </a:rPr>
              <a:t>MmvdBaseMergeCand</a:t>
            </a:r>
            <a:r>
              <a:rPr lang="en-CA" dirty="0">
                <a:latin typeface="Helvetica Neue" panose="020B0604020202020204" charset="0"/>
              </a:rPr>
              <a:t> = 1 as </a:t>
            </a:r>
            <a:r>
              <a:rPr lang="en-CA" dirty="0" err="1">
                <a:latin typeface="Helvetica Neue" panose="020B0604020202020204" charset="0"/>
              </a:rPr>
              <a:t>MaxNumMergeCand</a:t>
            </a:r>
            <a:r>
              <a:rPr lang="en-CA" dirty="0">
                <a:latin typeface="Helvetica Neue" panose="020B0604020202020204" charset="0"/>
              </a:rPr>
              <a:t> = 1 </a:t>
            </a:r>
            <a:r>
              <a:rPr lang="en-CA" b="1" u="sng" dirty="0">
                <a:solidFill>
                  <a:srgbClr val="FF0000"/>
                </a:solidFill>
                <a:latin typeface="Helvetica Neue" panose="020B0604020202020204" charset="0"/>
              </a:rPr>
              <a:t>with </a:t>
            </a:r>
            <a:r>
              <a:rPr lang="en-CA" u="sng" dirty="0">
                <a:solidFill>
                  <a:schemeClr val="tx1"/>
                </a:solidFill>
                <a:latin typeface="Helvetica Neue" panose="020B0604020202020204" charset="0"/>
              </a:rPr>
              <a:t>one new tile group syntax element</a:t>
            </a:r>
          </a:p>
          <a:p>
            <a:pPr lvl="1"/>
            <a:endParaRPr lang="en-CA" dirty="0">
              <a:solidFill>
                <a:srgbClr val="000000"/>
              </a:solidFill>
              <a:latin typeface="Arial"/>
              <a:ea typeface="Arial"/>
              <a:cs typeface="Arial"/>
              <a:sym typeface="Arial"/>
            </a:endParaRPr>
          </a:p>
          <a:p>
            <a:pPr lvl="1"/>
            <a:endParaRPr lang="en-CA" dirty="0">
              <a:solidFill>
                <a:srgbClr val="FF0000"/>
              </a:solidFill>
              <a:latin typeface="Arial"/>
              <a:ea typeface="Arial"/>
              <a:cs typeface="Arial"/>
              <a:sym typeface="Arial"/>
            </a:endParaRPr>
          </a:p>
          <a:p>
            <a:pPr lvl="1"/>
            <a:r>
              <a:rPr lang="en-CA" dirty="0">
                <a:solidFill>
                  <a:srgbClr val="FF0000"/>
                </a:solidFill>
                <a:latin typeface="Arial"/>
                <a:ea typeface="Arial"/>
                <a:cs typeface="Arial"/>
                <a:sym typeface="Arial"/>
              </a:rPr>
              <a:t>A new tile group flag </a:t>
            </a:r>
            <a:r>
              <a:rPr lang="en-CA" b="1" dirty="0" err="1">
                <a:solidFill>
                  <a:srgbClr val="FF0000"/>
                </a:solidFill>
                <a:latin typeface="Arial"/>
                <a:ea typeface="Arial"/>
                <a:cs typeface="Arial"/>
                <a:sym typeface="Arial"/>
              </a:rPr>
              <a:t>max_num_mmvd_merge_base_cand</a:t>
            </a:r>
            <a:r>
              <a:rPr lang="en-CA" b="1" dirty="0">
                <a:solidFill>
                  <a:srgbClr val="FF0000"/>
                </a:solidFill>
                <a:latin typeface="Arial"/>
                <a:ea typeface="Arial"/>
                <a:cs typeface="Arial"/>
                <a:sym typeface="Arial"/>
              </a:rPr>
              <a:t> </a:t>
            </a:r>
            <a:r>
              <a:rPr lang="en-CA" dirty="0">
                <a:solidFill>
                  <a:srgbClr val="000000"/>
                </a:solidFill>
                <a:latin typeface="Arial"/>
                <a:ea typeface="Arial"/>
                <a:cs typeface="Arial"/>
                <a:sym typeface="Arial"/>
              </a:rPr>
              <a:t>to specify the maximum number of MMVD merging candidates, </a:t>
            </a:r>
            <a:r>
              <a:rPr lang="en-CA" dirty="0" err="1">
                <a:solidFill>
                  <a:srgbClr val="000000"/>
                </a:solidFill>
                <a:latin typeface="Arial"/>
                <a:ea typeface="Arial"/>
                <a:cs typeface="Arial"/>
                <a:sym typeface="Arial"/>
              </a:rPr>
              <a:t>MaxNum</a:t>
            </a:r>
            <a:r>
              <a:rPr lang="en-US" dirty="0" err="1">
                <a:solidFill>
                  <a:srgbClr val="000000"/>
                </a:solidFill>
                <a:latin typeface="Arial"/>
                <a:ea typeface="Arial"/>
                <a:cs typeface="Arial"/>
                <a:sym typeface="Arial"/>
              </a:rPr>
              <a:t>MmvdBaseMergeCand</a:t>
            </a:r>
            <a:endParaRPr lang="en-US" dirty="0">
              <a:solidFill>
                <a:srgbClr val="000000"/>
              </a:solidFill>
              <a:latin typeface="Arial"/>
              <a:ea typeface="Arial"/>
              <a:cs typeface="Arial"/>
              <a:sym typeface="Arial"/>
            </a:endParaRPr>
          </a:p>
          <a:p>
            <a:pPr lvl="1"/>
            <a:endParaRPr lang="en-US" dirty="0">
              <a:solidFill>
                <a:srgbClr val="000000"/>
              </a:solidFill>
              <a:latin typeface="Arial"/>
              <a:ea typeface="Arial"/>
              <a:cs typeface="Arial"/>
              <a:sym typeface="Arial"/>
            </a:endParaRPr>
          </a:p>
          <a:p>
            <a:pPr lvl="2"/>
            <a:r>
              <a:rPr lang="en-CA" dirty="0">
                <a:solidFill>
                  <a:srgbClr val="000000"/>
                </a:solidFill>
                <a:latin typeface="Arial"/>
                <a:ea typeface="Arial"/>
                <a:cs typeface="Arial"/>
                <a:sym typeface="Arial"/>
              </a:rPr>
              <a:t>An SPS flag </a:t>
            </a:r>
            <a:r>
              <a:rPr lang="en-CA" b="1" dirty="0" err="1">
                <a:solidFill>
                  <a:srgbClr val="000000"/>
                </a:solidFill>
                <a:latin typeface="Arial"/>
                <a:ea typeface="Arial"/>
                <a:cs typeface="Arial"/>
                <a:sym typeface="Arial"/>
              </a:rPr>
              <a:t>sps_mmvd_enabled_flag</a:t>
            </a:r>
            <a:r>
              <a:rPr lang="en-CA" b="1" dirty="0">
                <a:solidFill>
                  <a:srgbClr val="000000"/>
                </a:solidFill>
                <a:latin typeface="Arial"/>
                <a:ea typeface="Arial"/>
                <a:cs typeface="Arial"/>
                <a:sym typeface="Arial"/>
              </a:rPr>
              <a:t> </a:t>
            </a:r>
            <a:r>
              <a:rPr lang="en-CA" dirty="0">
                <a:solidFill>
                  <a:srgbClr val="000000"/>
                </a:solidFill>
                <a:latin typeface="Arial"/>
                <a:ea typeface="Arial"/>
                <a:cs typeface="Arial"/>
                <a:sym typeface="Arial"/>
              </a:rPr>
              <a:t>to specify that the MMVD may be used in decoding of pictures in the CVS (the same as JVET-N0127)</a:t>
            </a:r>
          </a:p>
          <a:p>
            <a:pPr lvl="2"/>
            <a:endParaRPr lang="en-CA" dirty="0">
              <a:solidFill>
                <a:srgbClr val="000000"/>
              </a:solidFill>
              <a:latin typeface="Arial"/>
              <a:ea typeface="Arial"/>
              <a:cs typeface="Arial"/>
              <a:sym typeface="Arial"/>
            </a:endParaRPr>
          </a:p>
          <a:p>
            <a:pPr marL="914400" lvl="0" indent="0" algn="l" rtl="0">
              <a:spcBef>
                <a:spcPts val="900"/>
              </a:spcBef>
              <a:spcAft>
                <a:spcPts val="0"/>
              </a:spcAft>
              <a:buNone/>
            </a:pPr>
            <a:endParaRPr dirty="0"/>
          </a:p>
        </p:txBody>
      </p:sp>
    </p:spTree>
    <p:extLst>
      <p:ext uri="{BB962C8B-B14F-4D97-AF65-F5344CB8AC3E}">
        <p14:creationId xmlns:p14="http://schemas.microsoft.com/office/powerpoint/2010/main" val="37507384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307B0-3F1E-423B-9637-2A347B73240C}"/>
              </a:ext>
            </a:extLst>
          </p:cNvPr>
          <p:cNvSpPr>
            <a:spLocks noGrp="1"/>
          </p:cNvSpPr>
          <p:nvPr>
            <p:ph type="title"/>
          </p:nvPr>
        </p:nvSpPr>
        <p:spPr/>
        <p:txBody>
          <a:bodyPr/>
          <a:lstStyle/>
          <a:p>
            <a:r>
              <a:rPr lang="en-US" dirty="0"/>
              <a:t>Syntax change of Solution 3.1</a:t>
            </a:r>
          </a:p>
        </p:txBody>
      </p:sp>
      <p:graphicFrame>
        <p:nvGraphicFramePr>
          <p:cNvPr id="4" name="Table 3">
            <a:extLst>
              <a:ext uri="{FF2B5EF4-FFF2-40B4-BE49-F238E27FC236}">
                <a16:creationId xmlns:a16="http://schemas.microsoft.com/office/drawing/2014/main" id="{421337F6-DCA7-4456-9B76-3AB75635AE08}"/>
              </a:ext>
            </a:extLst>
          </p:cNvPr>
          <p:cNvGraphicFramePr>
            <a:graphicFrameLocks noGrp="1"/>
          </p:cNvGraphicFramePr>
          <p:nvPr/>
        </p:nvGraphicFramePr>
        <p:xfrm>
          <a:off x="372674" y="904996"/>
          <a:ext cx="3259525" cy="685800"/>
        </p:xfrm>
        <a:graphic>
          <a:graphicData uri="http://schemas.openxmlformats.org/drawingml/2006/table">
            <a:tbl>
              <a:tblPr/>
              <a:tblGrid>
                <a:gridCol w="2516576">
                  <a:extLst>
                    <a:ext uri="{9D8B030D-6E8A-4147-A177-3AD203B41FA5}">
                      <a16:colId xmlns:a16="http://schemas.microsoft.com/office/drawing/2014/main" val="1186509664"/>
                    </a:ext>
                  </a:extLst>
                </a:gridCol>
                <a:gridCol w="742949">
                  <a:extLst>
                    <a:ext uri="{9D8B030D-6E8A-4147-A177-3AD203B41FA5}">
                      <a16:colId xmlns:a16="http://schemas.microsoft.com/office/drawing/2014/main" val="2302169240"/>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err="1">
                          <a:effectLst/>
                          <a:latin typeface="Times New Roman" panose="02020603050405020304" pitchFamily="18" charset="0"/>
                          <a:ea typeface="Malgun Gothic" panose="020B0503020000020004" pitchFamily="34" charset="-127"/>
                        </a:rPr>
                        <a:t>seq_parameter_set_rbsp</a:t>
                      </a:r>
                      <a:r>
                        <a:rPr lang="en-CA" sz="900" dirty="0">
                          <a:effectLst/>
                          <a:latin typeface="Times New Roman" panose="02020603050405020304" pitchFamily="18" charset="0"/>
                          <a:ea typeface="Malgun Gothic" panose="020B0503020000020004" pitchFamily="34" charset="-127"/>
                        </a:rPr>
                        <a:t>( ) {</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r>
                        <a:rPr lang="en-CA" sz="900" b="1">
                          <a:effectLst/>
                          <a:latin typeface="Times New Roman" panose="02020603050405020304" pitchFamily="18" charset="0"/>
                          <a:ea typeface="Malgun Gothic" panose="020B0503020000020004" pitchFamily="34" charset="-127"/>
                        </a:rPr>
                        <a:t>Descriptor</a:t>
                      </a:r>
                      <a:endParaRPr lang="en-US" sz="900" b="1">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7068900"/>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a:effectLst/>
                          <a:latin typeface="Times New Roman" panose="02020603050405020304" pitchFamily="18" charset="0"/>
                          <a:ea typeface="Malgun Gothic" panose="020B0503020000020004" pitchFamily="34" charset="-127"/>
                        </a:rPr>
                        <a:t> </a:t>
                      </a:r>
                      <a:endParaRPr lang="en-US" sz="90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490979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solidFill>
                            <a:srgbClr val="000000"/>
                          </a:solidFill>
                          <a:effectLst/>
                          <a:highlight>
                            <a:srgbClr val="FFFF00"/>
                          </a:highlight>
                          <a:latin typeface="Times New Roman" panose="02020603050405020304" pitchFamily="18" charset="0"/>
                          <a:ea typeface="Malgun Gothic" panose="020B0503020000020004" pitchFamily="34" charset="-127"/>
                        </a:rPr>
                        <a:t>	</a:t>
                      </a:r>
                      <a:r>
                        <a:rPr lang="en-CA" sz="900" b="1" dirty="0" err="1">
                          <a:solidFill>
                            <a:srgbClr val="000000"/>
                          </a:solidFill>
                          <a:effectLst/>
                          <a:highlight>
                            <a:srgbClr val="FFFF00"/>
                          </a:highlight>
                          <a:latin typeface="Times New Roman" panose="02020603050405020304" pitchFamily="18" charset="0"/>
                          <a:ea typeface="Malgun Gothic" panose="020B0503020000020004" pitchFamily="34" charset="-127"/>
                        </a:rPr>
                        <a:t>sps_</a:t>
                      </a:r>
                      <a:r>
                        <a:rPr lang="en-CA" sz="900" b="1" dirty="0" err="1">
                          <a:solidFill>
                            <a:srgbClr val="000000"/>
                          </a:solidFill>
                          <a:effectLst/>
                          <a:highlight>
                            <a:srgbClr val="FFFF00"/>
                          </a:highlight>
                          <a:latin typeface="Times New Roman" panose="02020603050405020304" pitchFamily="18" charset="0"/>
                          <a:ea typeface="PMingLiU" panose="02020500000000000000" pitchFamily="18" charset="-120"/>
                        </a:rPr>
                        <a:t>mmvd</a:t>
                      </a:r>
                      <a:r>
                        <a:rPr lang="en-CA" sz="900" b="1" dirty="0" err="1">
                          <a:solidFill>
                            <a:srgbClr val="000000"/>
                          </a:solidFill>
                          <a:effectLst/>
                          <a:highlight>
                            <a:srgbClr val="FFFF00"/>
                          </a:highlight>
                          <a:latin typeface="Times New Roman" panose="02020603050405020304" pitchFamily="18" charset="0"/>
                          <a:ea typeface="Malgun Gothic" panose="020B0503020000020004" pitchFamily="34" charset="-127"/>
                        </a:rPr>
                        <a:t>_enabled_flag</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highlight>
                            <a:srgbClr val="FFFF00"/>
                          </a:highlight>
                          <a:latin typeface="Times New Roman" panose="02020603050405020304" pitchFamily="18" charset="0"/>
                          <a:ea typeface="Malgun Gothic" panose="020B0503020000020004" pitchFamily="34" charset="-127"/>
                        </a:rPr>
                        <a:t>u(1)</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6869776"/>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5055336"/>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latin typeface="Times New Roman" panose="02020603050405020304" pitchFamily="18" charset="0"/>
                          <a:ea typeface="Malgun Gothic" panose="020B0503020000020004" pitchFamily="34" charset="-127"/>
                        </a:rPr>
                        <a:t>}</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3626086"/>
                  </a:ext>
                </a:extLst>
              </a:tr>
            </a:tbl>
          </a:graphicData>
        </a:graphic>
      </p:graphicFrame>
      <p:graphicFrame>
        <p:nvGraphicFramePr>
          <p:cNvPr id="5" name="Table 4">
            <a:extLst>
              <a:ext uri="{FF2B5EF4-FFF2-40B4-BE49-F238E27FC236}">
                <a16:creationId xmlns:a16="http://schemas.microsoft.com/office/drawing/2014/main" id="{2321F5DB-3773-443D-A6B9-DCC3DBC250EA}"/>
              </a:ext>
            </a:extLst>
          </p:cNvPr>
          <p:cNvGraphicFramePr>
            <a:graphicFrameLocks noGrp="1"/>
          </p:cNvGraphicFramePr>
          <p:nvPr>
            <p:extLst>
              <p:ext uri="{D42A27DB-BD31-4B8C-83A1-F6EECF244321}">
                <p14:modId xmlns:p14="http://schemas.microsoft.com/office/powerpoint/2010/main" val="1601332133"/>
              </p:ext>
            </p:extLst>
          </p:nvPr>
        </p:nvGraphicFramePr>
        <p:xfrm>
          <a:off x="372673" y="1733785"/>
          <a:ext cx="3240477" cy="1859280"/>
        </p:xfrm>
        <a:graphic>
          <a:graphicData uri="http://schemas.openxmlformats.org/drawingml/2006/table">
            <a:tbl>
              <a:tblPr/>
              <a:tblGrid>
                <a:gridCol w="2567377">
                  <a:extLst>
                    <a:ext uri="{9D8B030D-6E8A-4147-A177-3AD203B41FA5}">
                      <a16:colId xmlns:a16="http://schemas.microsoft.com/office/drawing/2014/main" val="1141849576"/>
                    </a:ext>
                  </a:extLst>
                </a:gridCol>
                <a:gridCol w="673100">
                  <a:extLst>
                    <a:ext uri="{9D8B030D-6E8A-4147-A177-3AD203B41FA5}">
                      <a16:colId xmlns:a16="http://schemas.microsoft.com/office/drawing/2014/main" val="2911205265"/>
                    </a:ext>
                  </a:extLst>
                </a:gridCol>
              </a:tblGrid>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err="1">
                          <a:effectLst/>
                          <a:latin typeface="Times New Roman" panose="02020603050405020304" pitchFamily="18" charset="0"/>
                          <a:ea typeface="Malgun Gothic" panose="020B0503020000020004" pitchFamily="34" charset="-127"/>
                        </a:rPr>
                        <a:t>tile_group_header</a:t>
                      </a:r>
                      <a:r>
                        <a:rPr lang="en-CA" sz="900" dirty="0">
                          <a:effectLst/>
                          <a:latin typeface="Times New Roman" panose="02020603050405020304" pitchFamily="18" charset="0"/>
                          <a:ea typeface="Malgun Gothic" panose="020B0503020000020004" pitchFamily="34" charset="-127"/>
                        </a:rPr>
                        <a:t> ( )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1" dirty="0">
                          <a:effectLst/>
                          <a:latin typeface="Times New Roman" panose="02020603050405020304" pitchFamily="18" charset="0"/>
                          <a:ea typeface="Malgun Gothic" panose="020B0503020000020004" pitchFamily="34" charset="-127"/>
                        </a:rPr>
                        <a:t>Descriptor</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9436703"/>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a:effectLst/>
                          <a:latin typeface="Times New Roman" panose="02020603050405020304" pitchFamily="18" charset="0"/>
                          <a:ea typeface="Malgun Gothic" panose="020B0503020000020004" pitchFamily="34" charset="-127"/>
                        </a:rPr>
                        <a:t> </a:t>
                      </a:r>
                      <a:endParaRPr lang="en-US" sz="900" b="1">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9486986"/>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six_minus_max_num_merge_cand</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err="1">
                          <a:effectLst/>
                          <a:latin typeface="Times New Roman" panose="02020603050405020304" pitchFamily="18" charset="0"/>
                          <a:ea typeface="Malgun Gothic" panose="020B0503020000020004" pitchFamily="34" charset="-127"/>
                        </a:rPr>
                        <a:t>ue</a:t>
                      </a:r>
                      <a:r>
                        <a:rPr lang="en-CA" sz="900" dirty="0">
                          <a:effectLst/>
                          <a:latin typeface="Times New Roman" panose="02020603050405020304" pitchFamily="18" charset="0"/>
                          <a:ea typeface="Malgun Gothic" panose="020B0503020000020004" pitchFamily="34" charset="-127"/>
                        </a:rPr>
                        <a:t>(v)</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2524670"/>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if(</a:t>
                      </a:r>
                      <a:r>
                        <a:rPr lang="en-CA" sz="900" dirty="0" err="1">
                          <a:solidFill>
                            <a:srgbClr val="000000"/>
                          </a:solidFill>
                          <a:effectLst/>
                          <a:highlight>
                            <a:srgbClr val="FFFF00"/>
                          </a:highlight>
                          <a:latin typeface="Times New Roman" panose="02020603050405020304" pitchFamily="18" charset="0"/>
                          <a:ea typeface="Malgun Gothic" panose="020B0503020000020004" pitchFamily="34" charset="-127"/>
                        </a:rPr>
                        <a:t>sps_</a:t>
                      </a:r>
                      <a:r>
                        <a:rPr lang="en-CA" sz="900" dirty="0" err="1">
                          <a:solidFill>
                            <a:srgbClr val="000000"/>
                          </a:solidFill>
                          <a:effectLst/>
                          <a:highlight>
                            <a:srgbClr val="FFFF00"/>
                          </a:highlight>
                          <a:latin typeface="Times New Roman" panose="02020603050405020304" pitchFamily="18" charset="0"/>
                          <a:ea typeface="PMingLiU" panose="02020500000000000000" pitchFamily="18" charset="-120"/>
                        </a:rPr>
                        <a:t>mmvd</a:t>
                      </a:r>
                      <a:r>
                        <a:rPr lang="en-CA" sz="900" dirty="0" err="1">
                          <a:solidFill>
                            <a:srgbClr val="000000"/>
                          </a:solidFill>
                          <a:effectLst/>
                          <a:highlight>
                            <a:srgbClr val="FFFF00"/>
                          </a:highlight>
                          <a:latin typeface="Times New Roman" panose="02020603050405020304" pitchFamily="18" charset="0"/>
                          <a:ea typeface="Malgun Gothic" panose="020B0503020000020004" pitchFamily="34" charset="-127"/>
                        </a:rPr>
                        <a:t>_</a:t>
                      </a:r>
                      <a:r>
                        <a:rPr lang="en-CA" sz="900" dirty="0" err="1">
                          <a:solidFill>
                            <a:srgbClr val="000000"/>
                          </a:solidFill>
                          <a:effectLst/>
                          <a:highlight>
                            <a:srgbClr val="FFFF00"/>
                          </a:highlight>
                          <a:latin typeface="Times New Roman" panose="02020603050405020304" pitchFamily="18" charset="0"/>
                          <a:ea typeface="Malgun Gothic" panose="020B0503020000020004" pitchFamily="34" charset="-127"/>
                          <a:cs typeface="Times New Roman" panose="02020603050405020304" pitchFamily="18" charset="0"/>
                        </a:rPr>
                        <a:t>enabled_flag</a:t>
                      </a:r>
                      <a:r>
                        <a:rPr lang="en-CA" sz="900" dirty="0">
                          <a:solidFill>
                            <a:srgbClr val="000000"/>
                          </a:solidFill>
                          <a:effectLst/>
                          <a:highlight>
                            <a:srgbClr val="FFFF00"/>
                          </a:highlight>
                          <a:latin typeface="Times New Roman" panose="02020603050405020304" pitchFamily="18" charset="0"/>
                          <a:ea typeface="Malgun Gothic" panose="020B0503020000020004" pitchFamily="34" charset="-127"/>
                          <a:cs typeface="Times New Roman" panose="02020603050405020304" pitchFamily="18" charset="0"/>
                        </a:rPr>
                        <a:t> &amp;&amp;  </a:t>
                      </a:r>
                    </a:p>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solidFill>
                            <a:srgbClr val="000000"/>
                          </a:solidFill>
                          <a:effectLst/>
                          <a:highlight>
                            <a:srgbClr val="FFFF00"/>
                          </a:highlight>
                          <a:latin typeface="Times New Roman" panose="02020603050405020304" pitchFamily="18" charset="0"/>
                          <a:ea typeface="Malgun Gothic" panose="020B0503020000020004" pitchFamily="34" charset="-127"/>
                          <a:cs typeface="Times New Roman" panose="02020603050405020304" pitchFamily="18" charset="0"/>
                        </a:rPr>
                        <a:t>          </a:t>
                      </a:r>
                      <a:r>
                        <a:rPr lang="en-CA" sz="900" dirty="0" err="1">
                          <a:highlight>
                            <a:srgbClr val="FFFF00"/>
                          </a:highlight>
                          <a:latin typeface="Times New Roman" panose="02020603050405020304" pitchFamily="18" charset="0"/>
                          <a:cs typeface="Times New Roman" panose="02020603050405020304" pitchFamily="18" charset="0"/>
                        </a:rPr>
                        <a:t>MaxNumMergeCand</a:t>
                      </a:r>
                      <a:r>
                        <a:rPr lang="en-CA" sz="900" dirty="0">
                          <a:highlight>
                            <a:srgbClr val="FFFF00"/>
                          </a:highlight>
                          <a:latin typeface="Times New Roman" panose="02020603050405020304" pitchFamily="18" charset="0"/>
                          <a:cs typeface="Times New Roman" panose="02020603050405020304" pitchFamily="18" charset="0"/>
                        </a:rPr>
                        <a:t> &gt; 1</a:t>
                      </a:r>
                      <a:r>
                        <a:rPr lang="en-CA" sz="900" dirty="0">
                          <a:effectLst/>
                          <a:highlight>
                            <a:srgbClr val="FFFF00"/>
                          </a:highlight>
                          <a:latin typeface="Times New Roman" panose="02020603050405020304" pitchFamily="18" charset="0"/>
                          <a:ea typeface="Malgun Gothic" panose="020B0503020000020004" pitchFamily="34" charset="-127"/>
                          <a:cs typeface="Times New Roman" panose="02020603050405020304" pitchFamily="18" charset="0"/>
                        </a:rPr>
                        <a:t>)</a:t>
                      </a:r>
                      <a:endParaRPr lang="en-US" sz="9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highlight>
                            <a:srgbClr val="FFFF00"/>
                          </a:highligh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9322112"/>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a:t>
                      </a:r>
                      <a:r>
                        <a:rPr lang="en-CA" sz="900" b="1" dirty="0" err="1">
                          <a:effectLst/>
                          <a:highlight>
                            <a:srgbClr val="FFFF00"/>
                          </a:highlight>
                          <a:latin typeface="Times New Roman" panose="02020603050405020304" pitchFamily="18" charset="0"/>
                          <a:ea typeface="Malgun Gothic" panose="020B0503020000020004" pitchFamily="34" charset="-127"/>
                        </a:rPr>
                        <a:t>max_num_mmvd_merge_base_cand</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highlight>
                            <a:srgbClr val="FFFF00"/>
                          </a:highlight>
                          <a:latin typeface="Times New Roman" panose="02020603050405020304" pitchFamily="18" charset="0"/>
                          <a:ea typeface="Malgun Gothic" panose="020B0503020000020004" pitchFamily="34" charset="-127"/>
                        </a:rPr>
                        <a:t>u(1)</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7402046"/>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if( </a:t>
                      </a:r>
                      <a:r>
                        <a:rPr lang="en-CA" sz="900" dirty="0" err="1">
                          <a:effectLst/>
                          <a:latin typeface="Times New Roman" panose="02020603050405020304" pitchFamily="18" charset="0"/>
                          <a:ea typeface="Malgun Gothic" panose="020B0503020000020004" pitchFamily="34" charset="-127"/>
                        </a:rPr>
                        <a:t>sps_affine_enabled_flag</a:t>
                      </a: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dirty="0">
                          <a:effectLst/>
                          <a:latin typeface="Times New Roman" panose="02020603050405020304" pitchFamily="18" charset="0"/>
                          <a:ea typeface="Malgun Gothic" panose="020B0503020000020004" pitchFamily="34" charset="-127"/>
                        </a:rPr>
                        <a:t> </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7222077"/>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a:effectLst/>
                          <a:latin typeface="Times New Roman" panose="02020603050405020304" pitchFamily="18" charset="0"/>
                          <a:ea typeface="Malgun Gothic" panose="020B0503020000020004" pitchFamily="34" charset="-127"/>
                        </a:rPr>
                        <a:t>                            </a:t>
                      </a:r>
                    </a:p>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b="1"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five_minus_max_num_subblock_merge_cand</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1" dirty="0" err="1">
                          <a:effectLst/>
                          <a:latin typeface="Times New Roman" panose="02020603050405020304" pitchFamily="18" charset="0"/>
                          <a:ea typeface="PMingLiU" panose="02020500000000000000" pitchFamily="18" charset="-120"/>
                        </a:rPr>
                        <a:t>ue</a:t>
                      </a:r>
                      <a:r>
                        <a:rPr lang="en-CA" sz="900" b="1" dirty="0">
                          <a:effectLst/>
                          <a:latin typeface="Times New Roman" panose="02020603050405020304" pitchFamily="18" charset="0"/>
                          <a:ea typeface="PMingLiU" panose="02020500000000000000" pitchFamily="18" charset="-120"/>
                        </a:rPr>
                        <a:t>(v)</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98549852"/>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if( </a:t>
                      </a:r>
                      <a:r>
                        <a:rPr lang="en-CA" sz="900" dirty="0" err="1">
                          <a:effectLst/>
                          <a:latin typeface="Times New Roman" panose="02020603050405020304" pitchFamily="18" charset="0"/>
                          <a:ea typeface="Malgun Gothic" panose="020B0503020000020004" pitchFamily="34" charset="-127"/>
                        </a:rPr>
                        <a:t>sps_fpel_mmvd_enabled_flag</a:t>
                      </a: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dirty="0">
                          <a:effectLst/>
                          <a:latin typeface="Times New Roman" panose="02020603050405020304" pitchFamily="18" charset="0"/>
                          <a:ea typeface="Malgun Gothic" panose="020B0503020000020004" pitchFamily="34" charset="-127"/>
                        </a:rPr>
                        <a:t> </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428357"/>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tile_group_fpel_mmvd_enabled_flag</a:t>
                      </a:r>
                      <a:endParaRPr lang="en-US" sz="900"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1" kern="100" dirty="0">
                          <a:effectLst/>
                          <a:latin typeface="Times New Roman" panose="02020603050405020304" pitchFamily="18" charset="0"/>
                          <a:ea typeface="Malgun Gothic" panose="020B0503020000020004" pitchFamily="34" charset="-127"/>
                        </a:rPr>
                        <a:t>u(1)</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4179624"/>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latin typeface="Times New Roman" panose="02020603050405020304" pitchFamily="18" charset="0"/>
                          <a:ea typeface="Malgun Gothic" panose="020B0503020000020004" pitchFamily="34" charset="-127"/>
                        </a:rPr>
                        <a:t>  …</a:t>
                      </a:r>
                      <a:endParaRPr lang="en-US" sz="90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dirty="0">
                          <a:effectLst/>
                          <a:latin typeface="Times New Roman" panose="02020603050405020304" pitchFamily="18" charset="0"/>
                          <a:ea typeface="Malgun Gothic" panose="020B0503020000020004" pitchFamily="34" charset="-127"/>
                        </a:rPr>
                        <a:t> </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1154311"/>
                  </a:ext>
                </a:extLst>
              </a:tr>
              <a:tr h="128764">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latin typeface="Times New Roman" panose="02020603050405020304" pitchFamily="18" charset="0"/>
                          <a:ea typeface="Malgun Gothic" panose="020B0503020000020004" pitchFamily="34" charset="-127"/>
                        </a:rPr>
                        <a:t>}</a:t>
                      </a:r>
                      <a:endParaRPr lang="en-US" sz="90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b="0" dirty="0">
                          <a:effectLst/>
                          <a:latin typeface="Times New Roman" panose="02020603050405020304" pitchFamily="18" charset="0"/>
                          <a:ea typeface="Malgun Gothic" panose="020B0503020000020004" pitchFamily="34" charset="-127"/>
                        </a:rPr>
                        <a:t> </a:t>
                      </a:r>
                      <a:endParaRPr lang="en-US" sz="900" b="1" dirty="0">
                        <a:effectLst/>
                        <a:latin typeface="Times New Roman" panose="02020603050405020304" pitchFamily="18" charset="0"/>
                        <a:ea typeface="Malgun Gothic" panose="020B0503020000020004" pitchFamily="34" charset="-127"/>
                      </a:endParaRPr>
                    </a:p>
                  </a:txBody>
                  <a:tcPr marL="57944" marR="579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1600877"/>
                  </a:ext>
                </a:extLst>
              </a:tr>
            </a:tbl>
          </a:graphicData>
        </a:graphic>
      </p:graphicFrame>
      <p:graphicFrame>
        <p:nvGraphicFramePr>
          <p:cNvPr id="8" name="Table 7">
            <a:extLst>
              <a:ext uri="{FF2B5EF4-FFF2-40B4-BE49-F238E27FC236}">
                <a16:creationId xmlns:a16="http://schemas.microsoft.com/office/drawing/2014/main" id="{D4D56DF6-F890-4DE9-93AF-5B5DED7C6369}"/>
              </a:ext>
            </a:extLst>
          </p:cNvPr>
          <p:cNvGraphicFramePr>
            <a:graphicFrameLocks noGrp="1"/>
          </p:cNvGraphicFramePr>
          <p:nvPr>
            <p:extLst>
              <p:ext uri="{D42A27DB-BD31-4B8C-83A1-F6EECF244321}">
                <p14:modId xmlns:p14="http://schemas.microsoft.com/office/powerpoint/2010/main" val="472588517"/>
              </p:ext>
            </p:extLst>
          </p:nvPr>
        </p:nvGraphicFramePr>
        <p:xfrm>
          <a:off x="4180524" y="904996"/>
          <a:ext cx="4322126" cy="1645920"/>
        </p:xfrm>
        <a:graphic>
          <a:graphicData uri="http://schemas.openxmlformats.org/drawingml/2006/table">
            <a:tbl>
              <a:tblPr/>
              <a:tblGrid>
                <a:gridCol w="3179126">
                  <a:extLst>
                    <a:ext uri="{9D8B030D-6E8A-4147-A177-3AD203B41FA5}">
                      <a16:colId xmlns:a16="http://schemas.microsoft.com/office/drawing/2014/main" val="963432411"/>
                    </a:ext>
                  </a:extLst>
                </a:gridCol>
                <a:gridCol w="1143000">
                  <a:extLst>
                    <a:ext uri="{9D8B030D-6E8A-4147-A177-3AD203B41FA5}">
                      <a16:colId xmlns:a16="http://schemas.microsoft.com/office/drawing/2014/main" val="3191228565"/>
                    </a:ext>
                  </a:extLst>
                </a:gridCol>
              </a:tblGrid>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err="1">
                          <a:effectLst/>
                          <a:latin typeface="Times New Roman" panose="02020603050405020304" pitchFamily="18" charset="0"/>
                          <a:ea typeface="Malgun Gothic" panose="020B0503020000020004" pitchFamily="34" charset="-127"/>
                        </a:rPr>
                        <a:t>merge_data</a:t>
                      </a:r>
                      <a:r>
                        <a:rPr lang="en-CA" sz="900" dirty="0">
                          <a:effectLst/>
                          <a:latin typeface="Times New Roman" panose="02020603050405020304" pitchFamily="18" charset="0"/>
                          <a:ea typeface="Malgun Gothic" panose="020B0503020000020004" pitchFamily="34" charset="-127"/>
                        </a:rPr>
                        <a:t>( x0, y0, </a:t>
                      </a:r>
                      <a:r>
                        <a:rPr lang="en-CA" sz="900" dirty="0" err="1">
                          <a:effectLst/>
                          <a:latin typeface="Times New Roman" panose="02020603050405020304" pitchFamily="18" charset="0"/>
                          <a:ea typeface="Malgun Gothic" panose="020B0503020000020004" pitchFamily="34" charset="-127"/>
                        </a:rPr>
                        <a:t>cbWidth</a:t>
                      </a:r>
                      <a:r>
                        <a:rPr lang="en-CA" sz="900" dirty="0">
                          <a:effectLst/>
                          <a:latin typeface="Times New Roman" panose="02020603050405020304" pitchFamily="18" charset="0"/>
                          <a:ea typeface="Malgun Gothic" panose="020B0503020000020004" pitchFamily="34" charset="-127"/>
                        </a:rPr>
                        <a:t>, </a:t>
                      </a:r>
                      <a:r>
                        <a:rPr lang="en-CA" sz="900" dirty="0" err="1">
                          <a:effectLst/>
                          <a:latin typeface="Times New Roman" panose="02020603050405020304" pitchFamily="18" charset="0"/>
                          <a:ea typeface="Malgun Gothic" panose="020B0503020000020004" pitchFamily="34" charset="-127"/>
                        </a:rPr>
                        <a:t>cbHeight</a:t>
                      </a:r>
                      <a:r>
                        <a:rPr lang="en-CA" sz="900" dirty="0">
                          <a:effectLst/>
                          <a:latin typeface="Times New Roman" panose="02020603050405020304" pitchFamily="18" charset="0"/>
                          <a:ea typeface="Malgun Gothic" panose="020B0503020000020004" pitchFamily="34" charset="-127"/>
                        </a:rPr>
                        <a:t> )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r>
                        <a:rPr lang="en-CA" sz="900" b="1" dirty="0">
                          <a:effectLst/>
                          <a:latin typeface="Times New Roman" panose="02020603050405020304" pitchFamily="18" charset="0"/>
                          <a:ea typeface="Malgun Gothic" panose="020B0503020000020004" pitchFamily="34" charset="-127"/>
                        </a:rPr>
                        <a:t>Descriptor</a:t>
                      </a:r>
                      <a:endParaRPr lang="en-US" sz="900" b="1"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7094292"/>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US" sz="900" dirty="0">
                          <a:effectLst/>
                          <a:latin typeface="Times New Roman" panose="02020603050405020304" pitchFamily="18" charset="0"/>
                          <a:ea typeface="Malgun Gothic" panose="020B0503020000020004" pitchFamily="34" charset="-127"/>
                        </a:rPr>
                        <a:t>  …</a:t>
                      </a: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hangingPunct="0">
                        <a:spcBef>
                          <a:spcPts val="100"/>
                        </a:spcBef>
                        <a:spcAft>
                          <a:spcPts val="200"/>
                        </a:spcAft>
                      </a:pPr>
                      <a:endParaRPr lang="en-US" sz="900" b="1"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2834369"/>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if( </a:t>
                      </a:r>
                      <a:r>
                        <a:rPr lang="en-CA" sz="900" dirty="0" err="1">
                          <a:solidFill>
                            <a:srgbClr val="000000"/>
                          </a:solidFill>
                          <a:effectLst/>
                          <a:highlight>
                            <a:srgbClr val="FFFF00"/>
                          </a:highlight>
                          <a:latin typeface="Times New Roman" panose="02020603050405020304" pitchFamily="18" charset="0"/>
                          <a:ea typeface="Malgun Gothic" panose="020B0503020000020004" pitchFamily="34" charset="-127"/>
                        </a:rPr>
                        <a:t>sps_</a:t>
                      </a:r>
                      <a:r>
                        <a:rPr lang="en-CA" sz="900" dirty="0" err="1">
                          <a:solidFill>
                            <a:srgbClr val="000000"/>
                          </a:solidFill>
                          <a:effectLst/>
                          <a:highlight>
                            <a:srgbClr val="FFFF00"/>
                          </a:highlight>
                          <a:latin typeface="Times New Roman" panose="02020603050405020304" pitchFamily="18" charset="0"/>
                          <a:ea typeface="PMingLiU" panose="02020500000000000000" pitchFamily="18" charset="-120"/>
                        </a:rPr>
                        <a:t>mmvd</a:t>
                      </a:r>
                      <a:r>
                        <a:rPr lang="en-CA" sz="900" dirty="0" err="1">
                          <a:solidFill>
                            <a:srgbClr val="000000"/>
                          </a:solidFill>
                          <a:effectLst/>
                          <a:highlight>
                            <a:srgbClr val="FFFF00"/>
                          </a:highlight>
                          <a:latin typeface="Times New Roman" panose="02020603050405020304" pitchFamily="18" charset="0"/>
                          <a:ea typeface="Malgun Gothic" panose="020B0503020000020004" pitchFamily="34" charset="-127"/>
                        </a:rPr>
                        <a:t>_enabled_flag</a:t>
                      </a:r>
                      <a:r>
                        <a:rPr lang="en-CA" sz="900" dirty="0">
                          <a:solidFill>
                            <a:srgbClr val="000000"/>
                          </a:solidFill>
                          <a:effectLst/>
                          <a:highlight>
                            <a:srgbClr val="FFFF00"/>
                          </a:highligh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0844924"/>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mmvd_flag</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9290672"/>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if( </a:t>
                      </a:r>
                      <a:r>
                        <a:rPr lang="en-CA" sz="900" dirty="0" err="1">
                          <a:effectLst/>
                          <a:latin typeface="Times New Roman" panose="02020603050405020304" pitchFamily="18" charset="0"/>
                          <a:ea typeface="Malgun Gothic" panose="020B0503020000020004" pitchFamily="34" charset="-127"/>
                        </a:rPr>
                        <a:t>mmvd_flag</a:t>
                      </a:r>
                      <a:r>
                        <a:rPr lang="en-CA" sz="900" dirty="0">
                          <a:effectLst/>
                          <a:latin typeface="Times New Roman" panose="02020603050405020304" pitchFamily="18" charset="0"/>
                          <a:ea typeface="Malgun Gothic" panose="020B0503020000020004" pitchFamily="34" charset="-127"/>
                        </a:rPr>
                        <a:t>[ x0 ][ y0 ] = = 1 )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7812751"/>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highlight>
                            <a:srgbClr val="FFFF00"/>
                          </a:highlight>
                          <a:latin typeface="Times New Roman" panose="02020603050405020304" pitchFamily="18" charset="0"/>
                          <a:ea typeface="Malgun Gothic" panose="020B0503020000020004" pitchFamily="34" charset="-127"/>
                        </a:rPr>
                        <a:t>              if(</a:t>
                      </a:r>
                      <a:r>
                        <a:rPr lang="en-CA" sz="900" dirty="0" err="1">
                          <a:effectLst/>
                          <a:highlight>
                            <a:srgbClr val="FFFF00"/>
                          </a:highlight>
                          <a:latin typeface="Times New Roman" panose="02020603050405020304" pitchFamily="18" charset="0"/>
                          <a:ea typeface="Malgun Gothic" panose="020B0503020000020004" pitchFamily="34" charset="-127"/>
                        </a:rPr>
                        <a:t>MaxNumMmvdBaseMergeCand</a:t>
                      </a:r>
                      <a:r>
                        <a:rPr lang="en-CA" sz="900" dirty="0">
                          <a:effectLst/>
                          <a:highlight>
                            <a:srgbClr val="FFFF00"/>
                          </a:highlight>
                          <a:latin typeface="Times New Roman" panose="02020603050405020304" pitchFamily="18" charset="0"/>
                          <a:ea typeface="Malgun Gothic" panose="020B0503020000020004" pitchFamily="34" charset="-127"/>
                        </a:rPr>
                        <a:t> &gt; 1)</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5935339"/>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mmvd_merge_flag</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8268144"/>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mmvd_distance_idx</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2353772"/>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r>
                        <a:rPr lang="en-CA" sz="900" b="1" dirty="0" err="1">
                          <a:effectLst/>
                          <a:latin typeface="Times New Roman" panose="02020603050405020304" pitchFamily="18" charset="0"/>
                          <a:ea typeface="Malgun Gothic" panose="020B0503020000020004" pitchFamily="34" charset="-127"/>
                        </a:rPr>
                        <a:t>mmvd_direction_idx</a:t>
                      </a:r>
                      <a:r>
                        <a:rPr lang="en-CA" sz="900" dirty="0">
                          <a:effectLst/>
                          <a:latin typeface="Times New Roman" panose="02020603050405020304" pitchFamily="18" charset="0"/>
                          <a:ea typeface="Malgun Gothic" panose="020B0503020000020004" pitchFamily="34" charset="-127"/>
                        </a:rPr>
                        <a:t>[ x0 ][ y0 ]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ae(v)</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58720995"/>
                  </a:ext>
                </a:extLst>
              </a:tr>
              <a:tr h="80852">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900" dirty="0">
                          <a:effectLst/>
                          <a:latin typeface="Times New Roman" panose="02020603050405020304" pitchFamily="18" charset="0"/>
                          <a:ea typeface="Malgun Gothic" panose="020B0503020000020004" pitchFamily="34" charset="-127"/>
                        </a:rPr>
                        <a:t> </a:t>
                      </a:r>
                      <a:endParaRPr lang="en-US" sz="900" dirty="0">
                        <a:effectLst/>
                        <a:latin typeface="Times New Roman" panose="02020603050405020304" pitchFamily="18" charset="0"/>
                        <a:ea typeface="Malgun Gothic" panose="020B0503020000020004" pitchFamily="34" charset="-127"/>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7150151"/>
                  </a:ext>
                </a:extLst>
              </a:tr>
              <a:tr h="80852">
                <a:tc>
                  <a:txBody>
                    <a:bodyPr/>
                    <a:lstStyle/>
                    <a:p>
                      <a:pPr marL="0" marR="0">
                        <a:spcBef>
                          <a:spcPts val="100"/>
                        </a:spcBef>
                        <a:spcAft>
                          <a:spcPts val="200"/>
                        </a:spcAft>
                      </a:pPr>
                      <a:r>
                        <a:rPr lang="en-US" sz="900" dirty="0">
                          <a:effectLst/>
                          <a:latin typeface="Times New Roman" panose="02020603050405020304" pitchFamily="18" charset="0"/>
                        </a:rPr>
                        <a:t>   …</a:t>
                      </a: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200"/>
                        </a:spcAft>
                      </a:pPr>
                      <a:endParaRPr lang="en-US" sz="900" dirty="0">
                        <a:effectLst/>
                        <a:latin typeface="Times New Roman" panose="02020603050405020304" pitchFamily="18" charset="0"/>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4604741"/>
                  </a:ext>
                </a:extLst>
              </a:tr>
              <a:tr h="80852">
                <a:tc>
                  <a:txBody>
                    <a:bodyPr/>
                    <a:lstStyle/>
                    <a:p>
                      <a:pPr marL="0" marR="0">
                        <a:spcBef>
                          <a:spcPts val="100"/>
                        </a:spcBef>
                        <a:spcAft>
                          <a:spcPts val="200"/>
                        </a:spcAft>
                      </a:pPr>
                      <a:r>
                        <a:rPr lang="en-CA" sz="900" dirty="0">
                          <a:effectLst/>
                          <a:latin typeface="Times New Roman" panose="02020603050405020304" pitchFamily="18" charset="0"/>
                        </a:rPr>
                        <a:t>}</a:t>
                      </a:r>
                      <a:endParaRPr lang="en-US" sz="900" dirty="0">
                        <a:effectLst/>
                        <a:latin typeface="Times New Roman" panose="02020603050405020304" pitchFamily="18" charset="0"/>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100"/>
                        </a:spcBef>
                        <a:spcAft>
                          <a:spcPts val="200"/>
                        </a:spcAft>
                      </a:pPr>
                      <a:r>
                        <a:rPr lang="en-CA" sz="900" dirty="0">
                          <a:effectLst/>
                          <a:latin typeface="Times New Roman" panose="02020603050405020304" pitchFamily="18" charset="0"/>
                        </a:rPr>
                        <a:t> </a:t>
                      </a:r>
                      <a:endParaRPr lang="en-US" sz="900" dirty="0">
                        <a:effectLst/>
                        <a:latin typeface="Times New Roman" panose="02020603050405020304" pitchFamily="18" charset="0"/>
                      </a:endParaRPr>
                    </a:p>
                  </a:txBody>
                  <a:tcPr marL="36383" marR="3638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2458962"/>
                  </a:ext>
                </a:extLst>
              </a:tr>
            </a:tbl>
          </a:graphicData>
        </a:graphic>
      </p:graphicFrame>
      <p:sp>
        <p:nvSpPr>
          <p:cNvPr id="9" name="TextBox 8">
            <a:extLst>
              <a:ext uri="{FF2B5EF4-FFF2-40B4-BE49-F238E27FC236}">
                <a16:creationId xmlns:a16="http://schemas.microsoft.com/office/drawing/2014/main" id="{6AAB1365-C812-4B94-9EC8-40AC397430F8}"/>
              </a:ext>
            </a:extLst>
          </p:cNvPr>
          <p:cNvSpPr txBox="1"/>
          <p:nvPr/>
        </p:nvSpPr>
        <p:spPr>
          <a:xfrm>
            <a:off x="1646317" y="3841528"/>
            <a:ext cx="5926577" cy="1277273"/>
          </a:xfrm>
          <a:prstGeom prst="rect">
            <a:avLst/>
          </a:prstGeom>
          <a:noFill/>
        </p:spPr>
        <p:txBody>
          <a:bodyPr wrap="square" rtlCol="0">
            <a:spAutoFit/>
          </a:bodyPr>
          <a:lstStyle/>
          <a:p>
            <a:pPr marL="171450" indent="-171450" hangingPunct="0">
              <a:buFont typeface="Arial" panose="020B0604020202020204" pitchFamily="34" charset="0"/>
              <a:buChar char="•"/>
            </a:pPr>
            <a:r>
              <a:rPr lang="en-CA" sz="1100" dirty="0" err="1">
                <a:latin typeface="Helvetica Neue" panose="020B0604020202020204" charset="0"/>
              </a:rPr>
              <a:t>MaxNumMmvdBaseMergeCand</a:t>
            </a:r>
            <a:r>
              <a:rPr lang="en-CA" sz="1100" dirty="0">
                <a:latin typeface="Helvetica Neue" panose="020B0604020202020204" charset="0"/>
              </a:rPr>
              <a:t> = </a:t>
            </a:r>
            <a:r>
              <a:rPr lang="en-CA" sz="1100" dirty="0" err="1">
                <a:latin typeface="Helvetica Neue" panose="020B0604020202020204" charset="0"/>
              </a:rPr>
              <a:t>max_num_mmvd_merge_base_cand</a:t>
            </a:r>
            <a:r>
              <a:rPr lang="en-CA" sz="1100" dirty="0">
                <a:latin typeface="Helvetica Neue" panose="020B0604020202020204" charset="0"/>
              </a:rPr>
              <a:t> + 1</a:t>
            </a:r>
          </a:p>
          <a:p>
            <a:pPr marL="171450" indent="-171450" hangingPunct="0">
              <a:buFont typeface="Arial" panose="020B0604020202020204" pitchFamily="34" charset="0"/>
              <a:buChar char="•"/>
            </a:pPr>
            <a:endParaRPr lang="en-CA" sz="1100" dirty="0">
              <a:latin typeface="Helvetica Neue" panose="020B0604020202020204" charset="0"/>
            </a:endParaRPr>
          </a:p>
          <a:p>
            <a:pPr marL="171450" indent="-171450" hangingPunct="0">
              <a:buFont typeface="Arial" panose="020B0604020202020204" pitchFamily="34" charset="0"/>
              <a:buChar char="•"/>
            </a:pPr>
            <a:r>
              <a:rPr lang="en-CA" sz="1100" dirty="0">
                <a:latin typeface="Helvetica Neue" panose="020B0604020202020204" charset="0"/>
              </a:rPr>
              <a:t>The value of </a:t>
            </a:r>
            <a:r>
              <a:rPr lang="en-CA" sz="1100" dirty="0" err="1">
                <a:latin typeface="Helvetica Neue" panose="020B0604020202020204" charset="0"/>
              </a:rPr>
              <a:t>MaxNumMmvdBaseMergeCand</a:t>
            </a:r>
            <a:r>
              <a:rPr lang="en-CA" sz="1100" dirty="0">
                <a:latin typeface="Helvetica Neue" panose="020B0604020202020204" charset="0"/>
              </a:rPr>
              <a:t> shall be in the range of 1 to 2, inclusive</a:t>
            </a:r>
          </a:p>
          <a:p>
            <a:pPr marL="171450" indent="-171450" hangingPunct="0">
              <a:buFont typeface="Arial" panose="020B0604020202020204" pitchFamily="34" charset="0"/>
              <a:buChar char="•"/>
            </a:pPr>
            <a:endParaRPr lang="en-CA" sz="1100" dirty="0">
              <a:latin typeface="Helvetica Neue" panose="020B0604020202020204" charset="0"/>
            </a:endParaRPr>
          </a:p>
          <a:p>
            <a:pPr marL="171450" indent="-171450" hangingPunct="0">
              <a:buFont typeface="Arial" panose="020B0604020202020204" pitchFamily="34" charset="0"/>
              <a:buChar char="•"/>
            </a:pPr>
            <a:r>
              <a:rPr lang="en-CA" sz="1100" dirty="0">
                <a:latin typeface="Helvetica Neue" panose="020B0604020202020204" charset="0"/>
              </a:rPr>
              <a:t>If </a:t>
            </a:r>
            <a:r>
              <a:rPr lang="en-CA" sz="1100" dirty="0" err="1">
                <a:latin typeface="Helvetica Neue" panose="020B0604020202020204" charset="0"/>
              </a:rPr>
              <a:t>max_num_mmvd_merge_base_cand</a:t>
            </a:r>
            <a:r>
              <a:rPr lang="en-CA" sz="1100" dirty="0">
                <a:latin typeface="Helvetica Neue" panose="020B0604020202020204" charset="0"/>
              </a:rPr>
              <a:t> is not present, </a:t>
            </a:r>
            <a:r>
              <a:rPr lang="en-CA" sz="1100" dirty="0" err="1">
                <a:latin typeface="Helvetica Neue" panose="020B0604020202020204" charset="0"/>
              </a:rPr>
              <a:t>max_num_mmvd_merge_base_cand</a:t>
            </a:r>
            <a:r>
              <a:rPr lang="en-CA" sz="1100" dirty="0">
                <a:latin typeface="Helvetica Neue" panose="020B0604020202020204" charset="0"/>
              </a:rPr>
              <a:t> is inferred to be </a:t>
            </a:r>
            <a:r>
              <a:rPr lang="en-CA" sz="1100" dirty="0">
                <a:highlight>
                  <a:srgbClr val="FFFF00"/>
                </a:highlight>
                <a:latin typeface="Helvetica Neue" panose="020B0604020202020204" charset="0"/>
              </a:rPr>
              <a:t>0</a:t>
            </a:r>
          </a:p>
          <a:p>
            <a:pPr marL="171450" indent="-171450" hangingPunct="0">
              <a:buFont typeface="Arial" panose="020B0604020202020204" pitchFamily="34" charset="0"/>
              <a:buChar char="•"/>
            </a:pPr>
            <a:endParaRPr lang="en-CA" sz="1100" dirty="0">
              <a:latin typeface="Helvetica Neue" panose="020B0604020202020204" charset="0"/>
            </a:endParaRPr>
          </a:p>
        </p:txBody>
      </p:sp>
    </p:spTree>
    <p:extLst>
      <p:ext uri="{BB962C8B-B14F-4D97-AF65-F5344CB8AC3E}">
        <p14:creationId xmlns:p14="http://schemas.microsoft.com/office/powerpoint/2010/main" val="2747769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5978</TotalTime>
  <Words>1489</Words>
  <Application>Microsoft Office PowerPoint</Application>
  <PresentationFormat>On-screen Show (16:9)</PresentationFormat>
  <Paragraphs>317</Paragraphs>
  <Slides>14</Slides>
  <Notes>10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3" baseType="lpstr">
      <vt:lpstr>Arial</vt:lpstr>
      <vt:lpstr>Helvetica Neue</vt:lpstr>
      <vt:lpstr>Malgun Gothic</vt:lpstr>
      <vt:lpstr>Times New Roman</vt:lpstr>
      <vt:lpstr>Century Gothic</vt:lpstr>
      <vt:lpstr>PMingLiU</vt:lpstr>
      <vt:lpstr>SimSun</vt:lpstr>
      <vt:lpstr>Qualcomm</vt:lpstr>
      <vt:lpstr>Macro-Enabled Worksheet</vt:lpstr>
      <vt:lpstr>JVET-N0448  Non-CE4: On MMVD signaling</vt:lpstr>
      <vt:lpstr>Issue in the current MMVD</vt:lpstr>
      <vt:lpstr>Solution 1</vt:lpstr>
      <vt:lpstr>Simulation results in VTM-4.0</vt:lpstr>
      <vt:lpstr>Solution 2.1</vt:lpstr>
      <vt:lpstr>Syntax change of Solution 2.1</vt:lpstr>
      <vt:lpstr>Solution 2.2</vt:lpstr>
      <vt:lpstr>Solution 3.1</vt:lpstr>
      <vt:lpstr>Syntax change of Solution 3.1</vt:lpstr>
      <vt:lpstr>Solution 3.2</vt:lpstr>
      <vt:lpstr>Simulation results in VTM-4.0</vt:lpstr>
      <vt:lpstr>Comparison</vt:lpstr>
      <vt:lpstr>Conclusion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JVET-N0447  Non-CE4: On triangle merge mode</dc:title>
  <cp:lastModifiedBy>Yao-Jen Chang</cp:lastModifiedBy>
  <cp:revision>67</cp:revision>
  <dcterms:modified xsi:type="dcterms:W3CDTF">2019-03-20T15:32:21Z</dcterms:modified>
</cp:coreProperties>
</file>