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7"/>
  </p:notesMasterIdLst>
  <p:sldIdLst>
    <p:sldId id="256" r:id="rId2"/>
    <p:sldId id="273" r:id="rId3"/>
    <p:sldId id="275" r:id="rId4"/>
    <p:sldId id="278" r:id="rId5"/>
    <p:sldId id="277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5394" autoAdjust="0"/>
  </p:normalViewPr>
  <p:slideViewPr>
    <p:cSldViewPr snapToGrid="0">
      <p:cViewPr varScale="1">
        <p:scale>
          <a:sx n="89" d="100"/>
          <a:sy n="89" d="100"/>
        </p:scale>
        <p:origin x="1085" y="58"/>
      </p:cViewPr>
      <p:guideLst/>
    </p:cSldViewPr>
  </p:slideViewPr>
  <p:notesTextViewPr>
    <p:cViewPr>
      <p:scale>
        <a:sx n="200" d="100"/>
        <a:sy n="200" d="100"/>
      </p:scale>
      <p:origin x="0" y="-72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ko-KR" sz="10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154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029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9815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2019-03-23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23030" y="1268413"/>
            <a:ext cx="8728363" cy="1605416"/>
          </a:xfrm>
        </p:spPr>
        <p:txBody>
          <a:bodyPr/>
          <a:lstStyle/>
          <a:p>
            <a:r>
              <a:rPr lang="en-US" altLang="ko-KR" dirty="0" smtClean="0"/>
              <a:t>JVET-N0444</a:t>
            </a:r>
            <a:br>
              <a:rPr lang="en-US" altLang="ko-KR" dirty="0" smtClean="0"/>
            </a:br>
            <a:r>
              <a:rPr lang="en-US" altLang="ko-KR" dirty="0"/>
              <a:t>Non-CE9 : Mismatch between text specification and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reference </a:t>
            </a:r>
            <a:r>
              <a:rPr lang="en-US" altLang="ko-KR" dirty="0"/>
              <a:t>software </a:t>
            </a:r>
            <a:r>
              <a:rPr lang="en-US" altLang="ko-KR" dirty="0" smtClean="0"/>
              <a:t>on </a:t>
            </a:r>
            <a:r>
              <a:rPr lang="en-US" altLang="ko-KR" dirty="0"/>
              <a:t>BDOF and DMVR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This contribution provides specification changes aligned with VTM4.0 software on BDOF and DMVR. </a:t>
            </a:r>
            <a:endParaRPr lang="en-CA" altLang="ko-KR" sz="18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Case 1) block </a:t>
            </a:r>
            <a:r>
              <a:rPr lang="en-CA" altLang="ko-KR" dirty="0"/>
              <a:t>size restriction conditions for BDOF </a:t>
            </a:r>
            <a:r>
              <a:rPr lang="en-US" altLang="ko-KR" dirty="0"/>
              <a:t>are fixed same as </a:t>
            </a:r>
            <a:r>
              <a:rPr lang="en-US" altLang="ko-KR" dirty="0" smtClean="0"/>
              <a:t>VTM4.0. </a:t>
            </a:r>
            <a:endParaRPr lang="en-US" altLang="ko-KR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trike="sngStrike" dirty="0" smtClean="0"/>
              <a:t>Case 2) threshold </a:t>
            </a:r>
            <a:r>
              <a:rPr lang="en-CA" altLang="ko-KR" strike="sngStrike" dirty="0"/>
              <a:t>for early termination of DMVR is fixed same as VTM4.0.</a:t>
            </a:r>
          </a:p>
        </p:txBody>
      </p:sp>
    </p:spTree>
    <p:extLst>
      <p:ext uri="{BB962C8B-B14F-4D97-AF65-F5344CB8AC3E}">
        <p14:creationId xmlns:p14="http://schemas.microsoft.com/office/powerpoint/2010/main" val="346425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26855" y="576950"/>
            <a:ext cx="10236344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Proposed </a:t>
            </a:r>
            <a:r>
              <a:rPr lang="en-US" altLang="ko-KR" sz="1800" dirty="0">
                <a:ea typeface="LG스마트체 Regular" panose="020B0600000101010101" pitchFamily="50" charset="-127"/>
              </a:rPr>
              <a:t>condition for 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BDOF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/>
              <a:t>BDOF is not performed when the block size is N x 4 or 4 x </a:t>
            </a:r>
            <a:r>
              <a:rPr lang="en-US" altLang="ko-KR" dirty="0" smtClean="0"/>
              <a:t>8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Condition for block size restriction in the VTM4.0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!(</a:t>
            </a:r>
            <a:r>
              <a:rPr lang="en-US" altLang="ko-KR" sz="1800" dirty="0" err="1"/>
              <a:t>pu.Y</a:t>
            </a:r>
            <a:r>
              <a:rPr lang="en-US" altLang="ko-KR" sz="1800" dirty="0"/>
              <a:t>().height == 4 || (</a:t>
            </a:r>
            <a:r>
              <a:rPr lang="en-US" altLang="ko-KR" sz="1800" dirty="0" err="1"/>
              <a:t>pu.Y</a:t>
            </a:r>
            <a:r>
              <a:rPr lang="en-US" altLang="ko-KR" sz="1800" dirty="0"/>
              <a:t>().width == 4 &amp;&amp; </a:t>
            </a:r>
            <a:r>
              <a:rPr lang="en-US" altLang="ko-KR" sz="1800" dirty="0" err="1"/>
              <a:t>pu.Y</a:t>
            </a:r>
            <a:r>
              <a:rPr lang="en-US" altLang="ko-KR" sz="1800" dirty="0"/>
              <a:t>().height == 8))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According </a:t>
            </a:r>
            <a:r>
              <a:rPr lang="en-US" altLang="ko-KR" dirty="0">
                <a:ea typeface="LG스마트체 Regular" panose="020B0600000101010101" pitchFamily="50" charset="-127"/>
              </a:rPr>
              <a:t>to the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VTM4.0, </a:t>
            </a:r>
            <a:r>
              <a:rPr lang="en-US" altLang="ko-KR" dirty="0">
                <a:ea typeface="LG스마트체 Regular" panose="020B0600000101010101" pitchFamily="50" charset="-127"/>
              </a:rPr>
              <a:t>block size restriction is added as follows in 8.5.7.1.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64813"/>
              </p:ext>
            </p:extLst>
          </p:nvPr>
        </p:nvGraphicFramePr>
        <p:xfrm>
          <a:off x="434819" y="3025971"/>
          <a:ext cx="8854750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4750"/>
              </a:tblGrid>
              <a:tr h="370840">
                <a:tc>
                  <a:txBody>
                    <a:bodyPr/>
                    <a:lstStyle/>
                    <a:p>
                      <a:pPr marL="0" lvl="0" indent="0" hangingPunc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variable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currPic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specifies the current picture and the variable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bdofFlag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derived as follows:</a:t>
                      </a:r>
                    </a:p>
                    <a:p>
                      <a:pPr marL="285750" lvl="0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all of the following conditions are true,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bdofFlag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set equal to TRUE.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sps_bdof_enabled_flag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1.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predFlagL0[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xSbIdx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ySbIdx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 and predFlagL1[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xSbIdx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ySbIdx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 are both equal to 1.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DiffPicOrderCnt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currPic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RefPicList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[ 0 ][ refIdxL0 ] )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DffPicOrderCnt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currPic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RefPicList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[ 1 ][ refIdxL1 ] ) is less than 0.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MotionModelIdc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xCb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yCb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 is equal to 0.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merge_subblock_flag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xCb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yCb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 is equal to 0.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GbiIdx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xCb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][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yCb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] is equal to 0.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0.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greater than or equal to 8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greater than or equal to 64</a:t>
                      </a:r>
                    </a:p>
                    <a:p>
                      <a:pPr marL="285750" lvl="0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Otherwise,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bdofFlag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set equal to FALSE.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5436263" y="5742538"/>
            <a:ext cx="4405371" cy="10663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DMVR text: </a:t>
            </a:r>
          </a:p>
          <a:p>
            <a:r>
              <a:rPr lang="en-US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cbHeight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greater than or equal to 8</a:t>
            </a:r>
          </a:p>
          <a:p>
            <a:r>
              <a:rPr lang="en-US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cbHeight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ko-KR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cbWidth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greater than or equal to </a:t>
            </a:r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26855" y="576950"/>
            <a:ext cx="9333339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Proposed </a:t>
            </a:r>
            <a:r>
              <a:rPr lang="en-US" altLang="ko-KR" sz="1800" dirty="0">
                <a:ea typeface="LG스마트체 Regular" panose="020B0600000101010101" pitchFamily="50" charset="-127"/>
              </a:rPr>
              <a:t>condition for 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BDOF and DMVR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Considering the modification (JVET-N0266), following 2 conditions are reduced to 1. The meaning is not changed.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/>
              <a:t>In the SW, following condition is changed.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400236"/>
              </p:ext>
            </p:extLst>
          </p:nvPr>
        </p:nvGraphicFramePr>
        <p:xfrm>
          <a:off x="566498" y="2035649"/>
          <a:ext cx="885475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4750"/>
              </a:tblGrid>
              <a:tr h="370840">
                <a:tc>
                  <a:txBody>
                    <a:bodyPr/>
                    <a:lstStyle/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greater than or equal to 8</a:t>
                      </a:r>
                    </a:p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cbWidth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greater than or equal to 64</a:t>
                      </a:r>
                      <a:endParaRPr lang="en-US" altLang="ko-KR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461828"/>
              </p:ext>
            </p:extLst>
          </p:nvPr>
        </p:nvGraphicFramePr>
        <p:xfrm>
          <a:off x="614644" y="3270799"/>
          <a:ext cx="88547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4750"/>
              </a:tblGrid>
              <a:tr h="37084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cbHeight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greater than or equal to 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아래쪽 화살표 7"/>
          <p:cNvSpPr/>
          <p:nvPr/>
        </p:nvSpPr>
        <p:spPr>
          <a:xfrm>
            <a:off x="4409630" y="2734655"/>
            <a:ext cx="1264778" cy="41874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5773005" y="2675763"/>
            <a:ext cx="2593328" cy="4776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Nx4 </a:t>
            </a:r>
            <a:r>
              <a:rPr lang="en-US" altLang="ko-KR" sz="1600" strike="sngStrik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(including 8x4), 4x8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086258"/>
              </p:ext>
            </p:extLst>
          </p:nvPr>
        </p:nvGraphicFramePr>
        <p:xfrm>
          <a:off x="605444" y="4449442"/>
          <a:ext cx="88547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4750"/>
              </a:tblGrid>
              <a:tr h="370840">
                <a:tc>
                  <a:txBody>
                    <a:bodyPr/>
                    <a:lstStyle/>
                    <a:p>
                      <a:pPr marL="742950" lvl="1" indent="-285750" hangingPunct="0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!(</a:t>
                      </a: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pu.Y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().height == 4 || (</a:t>
                      </a: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pu.Y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().width == 4 &amp;&amp; </a:t>
                      </a: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pu.Y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().height == 8))</a:t>
                      </a:r>
                      <a:endParaRPr lang="en-US" altLang="ko-KR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746640"/>
              </p:ext>
            </p:extLst>
          </p:nvPr>
        </p:nvGraphicFramePr>
        <p:xfrm>
          <a:off x="605444" y="5633318"/>
          <a:ext cx="88547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4750"/>
              </a:tblGrid>
              <a:tr h="37084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1600" b="0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pu.Y</a:t>
                      </a:r>
                      <a:r>
                        <a:rPr lang="en-US" altLang="ko-KR" sz="1600" b="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().height =&gt;</a:t>
                      </a:r>
                      <a:r>
                        <a:rPr lang="en-US" altLang="ko-KR" sz="1600" b="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8</a:t>
                      </a:r>
                      <a:endParaRPr lang="en-US" altLang="ko-KR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아래쪽 화살표 11"/>
          <p:cNvSpPr/>
          <p:nvPr/>
        </p:nvSpPr>
        <p:spPr>
          <a:xfrm>
            <a:off x="4471494" y="5114265"/>
            <a:ext cx="1264778" cy="41874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5834869" y="5055373"/>
            <a:ext cx="2593328" cy="4776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Nx4 </a:t>
            </a:r>
            <a:r>
              <a:rPr lang="en-US" altLang="ko-KR" sz="1600" strike="sngStrik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(including 8x4), 4x8</a:t>
            </a:r>
          </a:p>
        </p:txBody>
      </p:sp>
    </p:spTree>
    <p:extLst>
      <p:ext uri="{BB962C8B-B14F-4D97-AF65-F5344CB8AC3E}">
        <p14:creationId xmlns:p14="http://schemas.microsoft.com/office/powerpoint/2010/main" val="13842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In </a:t>
            </a:r>
            <a:r>
              <a:rPr lang="en-US" altLang="ko-KR" sz="1800" dirty="0"/>
              <a:t>this proposal, mismatch between SW and </a:t>
            </a:r>
            <a:r>
              <a:rPr lang="en-US" altLang="ko-KR" sz="1800" dirty="0" smtClean="0"/>
              <a:t>WD </a:t>
            </a:r>
            <a:r>
              <a:rPr lang="en-US" altLang="ko-KR" sz="1800" dirty="0"/>
              <a:t>is reported.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Considering the adopted solution, block size restriction condition is modified for SW and </a:t>
            </a:r>
            <a:r>
              <a:rPr lang="en-US" altLang="ko-KR" sz="1800" dirty="0" smtClean="0"/>
              <a:t>WD.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It is recommended to consider the next SW and WD.</a:t>
            </a:r>
            <a:endParaRPr lang="en-CA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135249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3650</TotalTime>
  <Words>446</Words>
  <Application>Microsoft Office PowerPoint</Application>
  <PresentationFormat>A4 용지(210x297mm)</PresentationFormat>
  <Paragraphs>55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JVET-N0444 Non-CE9 : Mismatch between text specification and  reference software on BDOF and DMVR</vt:lpstr>
      <vt:lpstr>Introduction</vt:lpstr>
      <vt:lpstr>Proposed methods</vt:lpstr>
      <vt:lpstr>Proposed methods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Park_v3</cp:lastModifiedBy>
  <cp:revision>245</cp:revision>
  <dcterms:created xsi:type="dcterms:W3CDTF">2016-10-06T06:23:02Z</dcterms:created>
  <dcterms:modified xsi:type="dcterms:W3CDTF">2019-03-23T06:13:58Z</dcterms:modified>
</cp:coreProperties>
</file>