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5.xml" ContentType="application/vnd.openxmlformats-officedocument.theme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theme/theme6.xml" ContentType="application/vnd.openxmlformats-officedocument.theme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theme/theme7.xml" ContentType="application/vnd.openxmlformats-officedocument.theme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theme/theme8.xml" ContentType="application/vnd.openxmlformats-officedocument.theme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theme/theme9.xml" ContentType="application/vnd.openxmlformats-officedocument.theme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0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theme/theme11.xml" ContentType="application/vnd.openxmlformats-officedocument.theme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theme/theme12.xml" ContentType="application/vnd.openxmlformats-officedocument.theme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theme/theme13.xml" ContentType="application/vnd.openxmlformats-officedocument.theme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theme/theme14.xml" ContentType="application/vnd.openxmlformats-officedocument.theme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theme/theme15.xml" ContentType="application/vnd.openxmlformats-officedocument.theme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theme/theme16.xml" ContentType="application/vnd.openxmlformats-officedocument.theme+xml"/>
  <Override PartName="/ppt/theme/theme17.xml" ContentType="application/vnd.openxmlformats-officedocument.theme+xml"/>
  <Override PartName="/ppt/theme/theme18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  <p:sldMasterId id="2147483686" r:id="rId2"/>
    <p:sldMasterId id="2147483699" r:id="rId3"/>
    <p:sldMasterId id="2147483712" r:id="rId4"/>
    <p:sldMasterId id="2147483725" r:id="rId5"/>
    <p:sldMasterId id="2147483738" r:id="rId6"/>
    <p:sldMasterId id="2147483751" r:id="rId7"/>
    <p:sldMasterId id="2147483764" r:id="rId8"/>
    <p:sldMasterId id="2147483777" r:id="rId9"/>
    <p:sldMasterId id="2147483790" r:id="rId10"/>
    <p:sldMasterId id="2147483803" r:id="rId11"/>
    <p:sldMasterId id="2147483816" r:id="rId12"/>
    <p:sldMasterId id="2147483829" r:id="rId13"/>
    <p:sldMasterId id="2147483842" r:id="rId14"/>
    <p:sldMasterId id="2147483855" r:id="rId15"/>
    <p:sldMasterId id="2147483868" r:id="rId16"/>
  </p:sldMasterIdLst>
  <p:notesMasterIdLst>
    <p:notesMasterId r:id="rId30"/>
  </p:notesMasterIdLst>
  <p:handoutMasterIdLst>
    <p:handoutMasterId r:id="rId31"/>
  </p:handoutMasterIdLst>
  <p:sldIdLst>
    <p:sldId id="256" r:id="rId17"/>
    <p:sldId id="410" r:id="rId18"/>
    <p:sldId id="452" r:id="rId19"/>
    <p:sldId id="451" r:id="rId20"/>
    <p:sldId id="439" r:id="rId21"/>
    <p:sldId id="422" r:id="rId22"/>
    <p:sldId id="416" r:id="rId23"/>
    <p:sldId id="433" r:id="rId24"/>
    <p:sldId id="442" r:id="rId25"/>
    <p:sldId id="443" r:id="rId26"/>
    <p:sldId id="444" r:id="rId27"/>
    <p:sldId id="445" r:id="rId28"/>
    <p:sldId id="446" r:id="rId2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B10B5FE6-E05A-4067-9AAD-D0A9E96D238E}">
          <p14:sldIdLst>
            <p14:sldId id="256"/>
            <p14:sldId id="410"/>
            <p14:sldId id="452"/>
            <p14:sldId id="451"/>
            <p14:sldId id="439"/>
            <p14:sldId id="422"/>
            <p14:sldId id="416"/>
            <p14:sldId id="433"/>
            <p14:sldId id="442"/>
            <p14:sldId id="443"/>
            <p14:sldId id="444"/>
            <p14:sldId id="445"/>
            <p14:sldId id="446"/>
          </p14:sldIdLst>
        </p14:section>
        <p14:section name="Backup Slides" id="{1453B5B5-0E7D-418D-BC38-D290931D3D98}">
          <p14:sldIdLst/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ouise Lee (李亞璇)" initials="LL(" lastIdx="0" clrIdx="0">
    <p:extLst>
      <p:ext uri="{19B8F6BF-5375-455C-9EA6-DF929625EA0E}">
        <p15:presenceInfo xmlns:p15="http://schemas.microsoft.com/office/powerpoint/2012/main" userId="S-1-5-21-1711831044-1024940897-1435325219-13447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2D0FF"/>
    <a:srgbClr val="FFC7CE"/>
    <a:srgbClr val="CCFFCC"/>
    <a:srgbClr val="FF9900"/>
    <a:srgbClr val="000000"/>
    <a:srgbClr val="0070C0"/>
    <a:srgbClr val="C5EFFF"/>
    <a:srgbClr val="EAF8FF"/>
    <a:srgbClr val="33CCFF"/>
    <a:srgbClr val="FDEB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689" autoAdjust="0"/>
    <p:restoredTop sz="91993" autoAdjust="0"/>
  </p:normalViewPr>
  <p:slideViewPr>
    <p:cSldViewPr snapToGrid="0">
      <p:cViewPr varScale="1">
        <p:scale>
          <a:sx n="59" d="100"/>
          <a:sy n="59" d="100"/>
        </p:scale>
        <p:origin x="1560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8" d="100"/>
          <a:sy n="88" d="100"/>
        </p:scale>
        <p:origin x="382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2.xml"/><Relationship Id="rId26" Type="http://schemas.openxmlformats.org/officeDocument/2006/relationships/slide" Target="slides/slide10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5.xml"/><Relationship Id="rId34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1.xml"/><Relationship Id="rId25" Type="http://schemas.openxmlformats.org/officeDocument/2006/relationships/slide" Target="slides/slide9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" Target="slides/slide4.xml"/><Relationship Id="rId29" Type="http://schemas.openxmlformats.org/officeDocument/2006/relationships/slide" Target="slides/slide1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8.xml"/><Relationship Id="rId32" Type="http://schemas.openxmlformats.org/officeDocument/2006/relationships/commentAuthors" Target="commentAuthors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7.xml"/><Relationship Id="rId28" Type="http://schemas.openxmlformats.org/officeDocument/2006/relationships/slide" Target="slides/slide12.xml"/><Relationship Id="rId36" Type="http://schemas.openxmlformats.org/officeDocument/2006/relationships/tableStyles" Target="tableStyle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3.xml"/><Relationship Id="rId31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6.xml"/><Relationship Id="rId27" Type="http://schemas.openxmlformats.org/officeDocument/2006/relationships/slide" Target="slides/slide11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36780A-D864-41D9-BF99-75F0BB002443}" type="datetimeFigureOut">
              <a:rPr lang="en-US" smtClean="0"/>
              <a:t>3/23/2019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501B45-8A47-4465-A50B-557B7179C7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902415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0F05AB-396F-4C30-97FC-0D59D434DF52}" type="datetimeFigureOut">
              <a:rPr lang="zh-TW" altLang="en-US" smtClean="0"/>
              <a:t>2019/3/23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0ABBF6-01E8-4D1C-A114-D00C6B0ED07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509412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0ABBF6-01E8-4D1C-A114-D00C6B0ED07E}" type="slidenum">
              <a:rPr lang="zh-TW" altLang="en-US" smtClean="0"/>
              <a:t>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891009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2.xml"/></Relationships>
</file>

<file path=ppt/slideLayouts/_rels/slideLayout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3.xml"/></Relationships>
</file>

<file path=ppt/slideLayouts/_rels/slideLayout1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3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4.xml"/></Relationships>
</file>

<file path=ppt/slideLayouts/_rels/slideLayout1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5.xml"/><Relationship Id="rId4" Type="http://schemas.openxmlformats.org/officeDocument/2006/relationships/image" Target="../media/image6.png"/></Relationships>
</file>

<file path=ppt/slideLayouts/_rels/slideLayout1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5.xml"/></Relationships>
</file>

<file path=ppt/slideLayouts/_rels/slideLayout1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5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6.xml"/></Relationships>
</file>

<file path=ppt/slideLayouts/_rels/slideLayout1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6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ogotyp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12" y="1539265"/>
            <a:ext cx="2370836" cy="584454"/>
          </a:xfrm>
          <a:prstGeom prst="rect">
            <a:avLst/>
          </a:prstGeom>
          <a:effectLst/>
        </p:spPr>
      </p:pic>
      <p:sp>
        <p:nvSpPr>
          <p:cNvPr id="6" name="Footer Placeholder 4"/>
          <p:cNvSpPr txBox="1">
            <a:spLocks/>
          </p:cNvSpPr>
          <p:nvPr/>
        </p:nvSpPr>
        <p:spPr>
          <a:xfrm>
            <a:off x="3594100" y="1097941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rgbClr val="69BE28"/>
                </a:solidFill>
              </a:rPr>
              <a:t>INTERNAL USE</a:t>
            </a:r>
            <a:endParaRPr lang="en-US" altLang="zh-TW" sz="800" b="1" dirty="0">
              <a:solidFill>
                <a:srgbClr val="69BE28"/>
              </a:solidFill>
            </a:endParaRPr>
          </a:p>
        </p:txBody>
      </p:sp>
      <p:sp>
        <p:nvSpPr>
          <p:cNvPr id="7" name="Subtitle 2"/>
          <p:cNvSpPr>
            <a:spLocks noGrp="1"/>
          </p:cNvSpPr>
          <p:nvPr>
            <p:ph type="subTitle" idx="1"/>
          </p:nvPr>
        </p:nvSpPr>
        <p:spPr>
          <a:xfrm>
            <a:off x="3594100" y="3835403"/>
            <a:ext cx="5092700" cy="105833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rgbClr val="F3821E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8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37233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10" name="Picture 9" descr="pattern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407"/>
          <a:stretch/>
        </p:blipFill>
        <p:spPr>
          <a:xfrm>
            <a:off x="0" y="4893733"/>
            <a:ext cx="9144000" cy="1964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5823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497343"/>
            <a:ext cx="5486400" cy="566739"/>
          </a:xfrm>
        </p:spPr>
        <p:txBody>
          <a:bodyPr anchor="b"/>
          <a:lstStyle>
            <a:lvl1pPr algn="l">
              <a:defRPr sz="2000" b="1" spc="0">
                <a:solidFill>
                  <a:schemeClr val="accent1"/>
                </a:solidFill>
              </a:defRPr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38692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064081"/>
            <a:ext cx="5486400" cy="8048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EFD62A07-AB2C-413D-8B70-B71FCC849ED2}" type="datetime1">
              <a:rPr lang="en-US" smtClean="0"/>
              <a:t>3/23/2019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9510009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32000"/>
            <a:ext cx="8229600" cy="1269800"/>
          </a:xfrm>
        </p:spPr>
        <p:txBody>
          <a:bodyPr tIns="0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59EA6403-6B32-41F2-BEDC-76039C8A8A9E}" type="datetime1">
              <a:rPr lang="en-US" smtClean="0"/>
              <a:t>3/23/2019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0" y="1866900"/>
            <a:ext cx="8229600" cy="428942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28940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129817"/>
            <a:ext cx="7772400" cy="1362075"/>
          </a:xfrm>
        </p:spPr>
        <p:txBody>
          <a:bodyPr anchor="t">
            <a:normAutofit/>
          </a:bodyPr>
          <a:lstStyle>
            <a:lvl1pPr algn="l">
              <a:defRPr sz="3000" b="1" cap="all" spc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3233" y="2619305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 i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22A2460D-B8F0-46E4-BAD8-253D36CE4F56}" type="datetime1">
              <a:rPr lang="en-US" smtClean="0"/>
              <a:t>3/23/2019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9333370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44133"/>
            <a:ext cx="4038600" cy="4203367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4132"/>
            <a:ext cx="4038600" cy="4203368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35582476-42BB-4374-8E0A-44FE21E4F2A4}" type="datetime1">
              <a:rPr lang="en-US" smtClean="0"/>
              <a:t>3/23/2019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1917850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4040188" cy="516468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60600"/>
            <a:ext cx="4040188" cy="3756811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744133"/>
            <a:ext cx="4041775" cy="516468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260600"/>
            <a:ext cx="4041775" cy="3756811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9A4AD912-9949-410E-BA0B-B47740B4400F}" type="datetime1">
              <a:rPr lang="en-US" smtClean="0"/>
              <a:t>3/23/2019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7444362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85B490B1-8521-434F-B1CB-51DCEBBB2CB3}" type="datetime1">
              <a:rPr lang="en-US" smtClean="0"/>
              <a:t>3/23/2019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730457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B0F1DC57-0455-400B-B75B-C929C332BDCF}" type="datetime1">
              <a:rPr lang="en-US" smtClean="0"/>
              <a:t>3/23/2019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1944148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700391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3200"/>
            </a:lvl1pPr>
            <a:lvl2pPr>
              <a:defRPr sz="28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53834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9EFD1905-BC7E-4CD9-A558-32EA74983082}" type="datetime1">
              <a:rPr lang="en-US" smtClean="0"/>
              <a:t>3/23/2019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2079276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497343"/>
            <a:ext cx="5486400" cy="566739"/>
          </a:xfrm>
        </p:spPr>
        <p:txBody>
          <a:bodyPr anchor="b"/>
          <a:lstStyle>
            <a:lvl1pPr algn="l">
              <a:defRPr sz="2000" b="1" spc="0">
                <a:solidFill>
                  <a:schemeClr val="accent1"/>
                </a:solidFill>
              </a:defRPr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38692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064081"/>
            <a:ext cx="5486400" cy="8048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221472FA-2DA2-475C-A94E-295CE2717255}" type="datetime1">
              <a:rPr lang="en-US" smtClean="0"/>
              <a:t>3/23/2019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8090419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744133"/>
            <a:ext cx="8229600" cy="428948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81781E80-AD0B-4E4D-8AA3-49A7761B2258}" type="datetime1">
              <a:rPr lang="en-US" smtClean="0"/>
              <a:t>3/23/2019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7351094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69880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69880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274D611E-652F-4AE7-808C-E278C7CC6A85}" type="datetime1">
              <a:rPr lang="en-US" smtClean="0"/>
              <a:t>3/23/2019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5471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744133"/>
            <a:ext cx="8229600" cy="428948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A51AB4C8-A5A6-47F8-BC3F-D63C282D19DF}" type="datetime1">
              <a:rPr lang="en-US" smtClean="0"/>
              <a:t>3/23/2019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0027087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bg>
      <p:bgPr>
        <a:gradFill flip="none" rotWithShape="1">
          <a:gsLst>
            <a:gs pos="40000">
              <a:schemeClr val="tx1"/>
            </a:gs>
            <a:gs pos="0">
              <a:schemeClr val="bg2">
                <a:lumMod val="2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ogotype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12" y="1539268"/>
            <a:ext cx="2370836" cy="584454"/>
          </a:xfrm>
          <a:prstGeom prst="rect">
            <a:avLst/>
          </a:prstGeom>
          <a:effectLst/>
        </p:spPr>
      </p:pic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3594100" y="3835403"/>
            <a:ext cx="5092700" cy="105833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372337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8" name="Picture 7" descr="pattern.png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407"/>
          <a:stretch/>
        </p:blipFill>
        <p:spPr>
          <a:xfrm>
            <a:off x="0" y="4893733"/>
            <a:ext cx="9144000" cy="1964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70895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End Slide">
    <p:bg>
      <p:bgPr>
        <a:gradFill flip="none" rotWithShape="1">
          <a:gsLst>
            <a:gs pos="40000">
              <a:schemeClr val="tx1"/>
            </a:gs>
            <a:gs pos="0">
              <a:schemeClr val="bg2">
                <a:lumMod val="2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0667" y="2484967"/>
            <a:ext cx="4064000" cy="1762760"/>
          </a:xfrm>
          <a:prstGeom prst="rect">
            <a:avLst/>
          </a:prstGeom>
        </p:spPr>
      </p:pic>
      <p:sp>
        <p:nvSpPr>
          <p:cNvPr id="10" name="Text Box 8"/>
          <p:cNvSpPr txBox="1">
            <a:spLocks noChangeArrowheads="1"/>
          </p:cNvSpPr>
          <p:nvPr userDrawn="1"/>
        </p:nvSpPr>
        <p:spPr bwMode="auto">
          <a:xfrm>
            <a:off x="2962011" y="6226175"/>
            <a:ext cx="2881312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1000" dirty="0">
                <a:solidFill>
                  <a:schemeClr val="tx2"/>
                </a:solidFill>
                <a:ea typeface="SimHei" charset="0"/>
                <a:cs typeface="SimHei" charset="0"/>
              </a:rPr>
              <a:t>Copyright © MediaTek</a:t>
            </a:r>
            <a:r>
              <a:rPr lang="en-US" altLang="zh-TW" sz="1000" dirty="0">
                <a:solidFill>
                  <a:schemeClr val="tx2"/>
                </a:solidFill>
                <a:ea typeface="SimHei" charset="0"/>
                <a:cs typeface="SimHei" charset="0"/>
              </a:rPr>
              <a:t> Inc. </a:t>
            </a:r>
            <a:r>
              <a:rPr lang="en-US" sz="1000" dirty="0">
                <a:solidFill>
                  <a:schemeClr val="tx2"/>
                </a:solidFill>
                <a:ea typeface="SimHei" charset="0"/>
                <a:cs typeface="SimHei" charset="0"/>
              </a:rPr>
              <a:t>All rights reserved</a:t>
            </a:r>
            <a:r>
              <a:rPr lang="en-US" altLang="zh-TW" sz="1000" dirty="0">
                <a:solidFill>
                  <a:schemeClr val="tx2"/>
                </a:solidFill>
                <a:ea typeface="SimHei" charset="0"/>
                <a:cs typeface="SimHei" charset="0"/>
              </a:rPr>
              <a:t>.</a:t>
            </a:r>
            <a:endParaRPr lang="en-US" sz="1000" dirty="0">
              <a:solidFill>
                <a:schemeClr val="tx2"/>
              </a:solidFill>
              <a:ea typeface="SimHei" charset="0"/>
              <a:cs typeface="Sim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54756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32000"/>
            <a:ext cx="8229600" cy="1143000"/>
          </a:xfrm>
        </p:spPr>
        <p:txBody>
          <a:bodyPr tIns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37303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Box 3"/>
          <p:cNvSpPr txBox="1"/>
          <p:nvPr userDrawn="1"/>
        </p:nvSpPr>
        <p:spPr>
          <a:xfrm>
            <a:off x="3962400" y="6775450"/>
            <a:ext cx="1846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50A0B1EC-4C4D-47D7-8D91-78AA36B21113}" type="datetime1">
              <a:rPr lang="en-US" smtClean="0"/>
              <a:t>3/23/2019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089990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313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2906185"/>
            <a:ext cx="7772400" cy="1500716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 spc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dirty="0" smtClean="0"/>
              <a:t>CLICK TO EDIT MASTER TEXT STYLES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3FF15BAE-CB59-4748-9029-2E1420E133C0}" type="datetime1">
              <a:rPr lang="en-US" smtClean="0"/>
              <a:t>3/23/2019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5430083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43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43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58A9E305-3E8D-4C24-B059-43E5F611408D}" type="datetime1">
              <a:rPr lang="en-US" smtClean="0"/>
              <a:t>3/23/2019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3909033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4584"/>
            <a:ext cx="4040188" cy="64134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5934"/>
            <a:ext cx="4040188" cy="394970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4584"/>
            <a:ext cx="4041775" cy="64134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5934"/>
            <a:ext cx="4041775" cy="394970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2413A64D-3255-4DE9-ADCF-9AEE54E8D9E4}" type="datetime1">
              <a:rPr lang="en-US" smtClean="0"/>
              <a:t>3/23/2019</a:t>
            </a:fld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6889337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FE037012-5921-4726-AA18-45B30CFE78D6}" type="datetime1">
              <a:rPr lang="en-US" smtClean="0"/>
              <a:t>3/23/2019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9108149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351D6642-0A07-4A21-9143-03B62803BF5A}" type="datetime1">
              <a:rPr lang="en-US" smtClean="0"/>
              <a:t>3/23/2019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4131107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2"/>
            <a:ext cx="3008313" cy="1162049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258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05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027A5947-6871-49B0-9651-70B11FF6BE12}" type="datetime1">
              <a:rPr lang="en-US" smtClean="0"/>
              <a:t>3/23/2019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2246485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800600"/>
            <a:ext cx="5486400" cy="567267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3833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867"/>
            <a:ext cx="5486400" cy="8043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3ACA8B3E-393A-4FAF-95AF-30CFEB65A8E6}" type="datetime1">
              <a:rPr lang="en-US" smtClean="0"/>
              <a:t>3/23/2019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29465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69880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69880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6F4ADCF2-3A9A-4049-89A7-86C6963584D1}" type="datetime1">
              <a:rPr lang="en-US" smtClean="0"/>
              <a:t>3/23/2019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09929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720B9BBC-B3ED-46D8-98C4-8D8C73EAA92A}" type="datetime1">
              <a:rPr lang="en-US" smtClean="0"/>
              <a:t>3/23/2019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9567076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5167"/>
            <a:ext cx="2057400" cy="585046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5167"/>
            <a:ext cx="6019800" cy="585046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6BAAED2-3B34-41D4-9470-8F75824FD4EE}" type="datetime1">
              <a:rPr lang="en-US" smtClean="0"/>
              <a:t>3/23/2019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356908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ogotyp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12" y="1539265"/>
            <a:ext cx="2370836" cy="584454"/>
          </a:xfrm>
          <a:prstGeom prst="rect">
            <a:avLst/>
          </a:prstGeom>
          <a:effectLst/>
        </p:spPr>
      </p:pic>
      <p:sp>
        <p:nvSpPr>
          <p:cNvPr id="6" name="Footer Placeholder 4"/>
          <p:cNvSpPr txBox="1">
            <a:spLocks/>
          </p:cNvSpPr>
          <p:nvPr/>
        </p:nvSpPr>
        <p:spPr>
          <a:xfrm>
            <a:off x="3594100" y="1097941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rgbClr val="69BE28"/>
                </a:solidFill>
              </a:rPr>
              <a:t>INTERNAL USE</a:t>
            </a:r>
            <a:endParaRPr lang="en-US" altLang="zh-TW" sz="800" b="1" dirty="0">
              <a:solidFill>
                <a:srgbClr val="69BE28"/>
              </a:solidFill>
            </a:endParaRPr>
          </a:p>
        </p:txBody>
      </p:sp>
      <p:sp>
        <p:nvSpPr>
          <p:cNvPr id="7" name="Subtitle 2"/>
          <p:cNvSpPr>
            <a:spLocks noGrp="1"/>
          </p:cNvSpPr>
          <p:nvPr>
            <p:ph type="subTitle" idx="1"/>
          </p:nvPr>
        </p:nvSpPr>
        <p:spPr>
          <a:xfrm>
            <a:off x="3594100" y="3835403"/>
            <a:ext cx="5092700" cy="105833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rgbClr val="F3821E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8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37233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10" name="Picture 9" descr="pattern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407"/>
          <a:stretch/>
        </p:blipFill>
        <p:spPr>
          <a:xfrm>
            <a:off x="0" y="4893733"/>
            <a:ext cx="9144000" cy="1964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3128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End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tagline-logo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0667" y="2484967"/>
            <a:ext cx="4064000" cy="1762760"/>
          </a:xfrm>
          <a:prstGeom prst="rect">
            <a:avLst/>
          </a:prstGeom>
        </p:spPr>
      </p:pic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2962011" y="6226175"/>
            <a:ext cx="2881312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1000" dirty="0">
                <a:solidFill>
                  <a:schemeClr val="tx2"/>
                </a:solidFill>
                <a:ea typeface="SimHei" charset="0"/>
                <a:cs typeface="SimHei" charset="0"/>
              </a:rPr>
              <a:t>Copyright © MediaTek</a:t>
            </a:r>
            <a:r>
              <a:rPr lang="en-US" altLang="zh-TW" sz="1000" dirty="0">
                <a:solidFill>
                  <a:schemeClr val="tx2"/>
                </a:solidFill>
                <a:ea typeface="SimHei" charset="0"/>
                <a:cs typeface="SimHei" charset="0"/>
              </a:rPr>
              <a:t> Inc. </a:t>
            </a:r>
            <a:r>
              <a:rPr lang="en-US" sz="1000" dirty="0">
                <a:solidFill>
                  <a:schemeClr val="tx2"/>
                </a:solidFill>
                <a:ea typeface="SimHei" charset="0"/>
                <a:cs typeface="SimHei" charset="0"/>
              </a:rPr>
              <a:t>All rights reserved</a:t>
            </a:r>
            <a:r>
              <a:rPr lang="en-US" altLang="zh-TW" sz="1000" dirty="0">
                <a:solidFill>
                  <a:schemeClr val="tx2"/>
                </a:solidFill>
                <a:ea typeface="SimHei" charset="0"/>
                <a:cs typeface="SimHei" charset="0"/>
              </a:rPr>
              <a:t>.</a:t>
            </a:r>
            <a:endParaRPr lang="en-US" sz="1000" dirty="0">
              <a:solidFill>
                <a:schemeClr val="tx2"/>
              </a:solidFill>
              <a:ea typeface="SimHei" charset="0"/>
              <a:cs typeface="Sim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80768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32000"/>
            <a:ext cx="8229600" cy="1269800"/>
          </a:xfrm>
        </p:spPr>
        <p:txBody>
          <a:bodyPr tIns="0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99A233B3-35B3-4799-A22A-D2189E7CDFD9}" type="datetime1">
              <a:rPr lang="en-US" smtClean="0"/>
              <a:t>3/23/2019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0" y="1866900"/>
            <a:ext cx="8229600" cy="428942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24677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129817"/>
            <a:ext cx="7772400" cy="1362075"/>
          </a:xfrm>
        </p:spPr>
        <p:txBody>
          <a:bodyPr anchor="t">
            <a:normAutofit/>
          </a:bodyPr>
          <a:lstStyle>
            <a:lvl1pPr algn="l">
              <a:defRPr sz="3000" b="1" cap="all" spc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3233" y="2619305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 i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9C7E1997-CD22-46F5-85EE-0119BB2E1D66}" type="datetime1">
              <a:rPr lang="en-US" smtClean="0"/>
              <a:t>3/23/2019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6043726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44133"/>
            <a:ext cx="4038600" cy="4203367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4132"/>
            <a:ext cx="4038600" cy="4203368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9ABD0763-2D8E-4127-839F-199F11576904}" type="datetime1">
              <a:rPr lang="en-US" smtClean="0"/>
              <a:t>3/23/2019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7717693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4040188" cy="516468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60600"/>
            <a:ext cx="4040188" cy="3756811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744133"/>
            <a:ext cx="4041775" cy="516468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260600"/>
            <a:ext cx="4041775" cy="3756811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F91E1B65-FE0A-49FD-8142-4E87BE7D3AC1}" type="datetime1">
              <a:rPr lang="en-US" smtClean="0"/>
              <a:t>3/23/2019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574571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317C4A89-39A1-454E-AC5D-4EF24B96F152}" type="datetime1">
              <a:rPr lang="en-US" smtClean="0"/>
              <a:t>3/23/2019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52677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F41A5D88-54CD-4420-81FA-4CC594ADD36D}" type="datetime1">
              <a:rPr lang="en-US" smtClean="0"/>
              <a:t>3/23/2019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8686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8327E-A28E-413C-BFC3-6B7E6C664FA1}" type="datetime1">
              <a:rPr lang="en-US" smtClean="0"/>
              <a:t>3/23/2019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4335142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700391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3200"/>
            </a:lvl1pPr>
            <a:lvl2pPr>
              <a:defRPr sz="28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53834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F5804214-978A-433A-9C69-9ADA930AD017}" type="datetime1">
              <a:rPr lang="en-US" smtClean="0"/>
              <a:t>3/23/2019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6916561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497343"/>
            <a:ext cx="5486400" cy="566739"/>
          </a:xfrm>
        </p:spPr>
        <p:txBody>
          <a:bodyPr anchor="b"/>
          <a:lstStyle>
            <a:lvl1pPr algn="l">
              <a:defRPr sz="2000" b="1" spc="0">
                <a:solidFill>
                  <a:schemeClr val="accent1"/>
                </a:solidFill>
              </a:defRPr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38692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064081"/>
            <a:ext cx="5486400" cy="8048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2BE39D68-C3FB-463A-9BA9-E3B34A2F4943}" type="datetime1">
              <a:rPr lang="en-US" smtClean="0"/>
              <a:t>3/23/2019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4963174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744133"/>
            <a:ext cx="8229600" cy="428948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F1E8E9FB-A170-4498-A57F-ABA99EE1841A}" type="datetime1">
              <a:rPr lang="en-US" smtClean="0"/>
              <a:t>3/23/2019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4203113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69880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69880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EFCAC6CC-7A9A-48B5-B4BE-63736E94964F}" type="datetime1">
              <a:rPr lang="en-US" smtClean="0"/>
              <a:t>3/23/2019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6944473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bg>
      <p:bgPr>
        <a:gradFill flip="none" rotWithShape="1">
          <a:gsLst>
            <a:gs pos="40000">
              <a:schemeClr val="tx1"/>
            </a:gs>
            <a:gs pos="0">
              <a:schemeClr val="bg2">
                <a:lumMod val="2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ogotype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12" y="1539268"/>
            <a:ext cx="2370836" cy="584454"/>
          </a:xfrm>
          <a:prstGeom prst="rect">
            <a:avLst/>
          </a:prstGeom>
          <a:effectLst/>
        </p:spPr>
      </p:pic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3594100" y="3835403"/>
            <a:ext cx="5092700" cy="105833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372337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8" name="Picture 7" descr="pattern.png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407"/>
          <a:stretch/>
        </p:blipFill>
        <p:spPr>
          <a:xfrm>
            <a:off x="0" y="4893733"/>
            <a:ext cx="9144000" cy="1964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98270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End Slide">
    <p:bg>
      <p:bgPr>
        <a:gradFill flip="none" rotWithShape="1">
          <a:gsLst>
            <a:gs pos="40000">
              <a:schemeClr val="tx1"/>
            </a:gs>
            <a:gs pos="0">
              <a:schemeClr val="bg2">
                <a:lumMod val="2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0667" y="2484967"/>
            <a:ext cx="4064000" cy="1762760"/>
          </a:xfrm>
          <a:prstGeom prst="rect">
            <a:avLst/>
          </a:prstGeom>
        </p:spPr>
      </p:pic>
      <p:sp>
        <p:nvSpPr>
          <p:cNvPr id="10" name="Text Box 8"/>
          <p:cNvSpPr txBox="1">
            <a:spLocks noChangeArrowheads="1"/>
          </p:cNvSpPr>
          <p:nvPr userDrawn="1"/>
        </p:nvSpPr>
        <p:spPr bwMode="auto">
          <a:xfrm>
            <a:off x="2962011" y="6226175"/>
            <a:ext cx="2881312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1000" dirty="0">
                <a:solidFill>
                  <a:schemeClr val="tx2"/>
                </a:solidFill>
                <a:ea typeface="SimHei" charset="0"/>
                <a:cs typeface="SimHei" charset="0"/>
              </a:rPr>
              <a:t>Copyright © MediaTek</a:t>
            </a:r>
            <a:r>
              <a:rPr lang="en-US" altLang="zh-TW" sz="1000" dirty="0">
                <a:solidFill>
                  <a:schemeClr val="tx2"/>
                </a:solidFill>
                <a:ea typeface="SimHei" charset="0"/>
                <a:cs typeface="SimHei" charset="0"/>
              </a:rPr>
              <a:t> Inc. </a:t>
            </a:r>
            <a:r>
              <a:rPr lang="en-US" sz="1000" dirty="0">
                <a:solidFill>
                  <a:schemeClr val="tx2"/>
                </a:solidFill>
                <a:ea typeface="SimHei" charset="0"/>
                <a:cs typeface="SimHei" charset="0"/>
              </a:rPr>
              <a:t>All rights reserved</a:t>
            </a:r>
            <a:r>
              <a:rPr lang="en-US" altLang="zh-TW" sz="1000" dirty="0">
                <a:solidFill>
                  <a:schemeClr val="tx2"/>
                </a:solidFill>
                <a:ea typeface="SimHei" charset="0"/>
                <a:cs typeface="SimHei" charset="0"/>
              </a:rPr>
              <a:t>.</a:t>
            </a:r>
            <a:endParaRPr lang="en-US" sz="1000" dirty="0">
              <a:solidFill>
                <a:schemeClr val="tx2"/>
              </a:solidFill>
              <a:ea typeface="SimHei" charset="0"/>
              <a:cs typeface="Sim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4857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32000"/>
            <a:ext cx="8229600" cy="1143000"/>
          </a:xfrm>
        </p:spPr>
        <p:txBody>
          <a:bodyPr tIns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37303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Box 3"/>
          <p:cNvSpPr txBox="1"/>
          <p:nvPr userDrawn="1"/>
        </p:nvSpPr>
        <p:spPr>
          <a:xfrm>
            <a:off x="3962400" y="6775450"/>
            <a:ext cx="1846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6E47C3D4-4514-45F6-AD72-858E8E7BA0C0}" type="datetime1">
              <a:rPr lang="en-US" smtClean="0"/>
              <a:t>3/23/2019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415380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313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2906185"/>
            <a:ext cx="7772400" cy="1500716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 spc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dirty="0" smtClean="0"/>
              <a:t>CLICK TO EDIT MASTER TEXT STYLES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45659739-9830-4184-9B04-AB4ED4D28D59}" type="datetime1">
              <a:rPr lang="en-US" smtClean="0"/>
              <a:t>3/23/2019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6201204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43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43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1BA6C246-6BC4-4549-8479-AF1AFB0A74F3}" type="datetime1">
              <a:rPr lang="en-US" smtClean="0"/>
              <a:t>3/23/2019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8215180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4584"/>
            <a:ext cx="4040188" cy="64134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5934"/>
            <a:ext cx="4040188" cy="394970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4584"/>
            <a:ext cx="4041775" cy="64134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5934"/>
            <a:ext cx="4041775" cy="394970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FEE3A70F-6D04-4AE2-8C99-26B1D9C84685}" type="datetime1">
              <a:rPr lang="en-US" smtClean="0"/>
              <a:t>3/23/2019</a:t>
            </a:fld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77767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bg>
      <p:bgPr>
        <a:gradFill flip="none" rotWithShape="1">
          <a:gsLst>
            <a:gs pos="40000">
              <a:schemeClr val="tx1"/>
            </a:gs>
            <a:gs pos="0">
              <a:schemeClr val="bg2">
                <a:lumMod val="2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ogotype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12" y="1539268"/>
            <a:ext cx="2370836" cy="584454"/>
          </a:xfrm>
          <a:prstGeom prst="rect">
            <a:avLst/>
          </a:prstGeom>
          <a:effectLst/>
        </p:spPr>
      </p:pic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3594100" y="3835403"/>
            <a:ext cx="5092700" cy="105833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372337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8" name="Picture 7" descr="pattern.png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407"/>
          <a:stretch/>
        </p:blipFill>
        <p:spPr>
          <a:xfrm>
            <a:off x="0" y="4893733"/>
            <a:ext cx="9144000" cy="1964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46677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AB5BA733-6D5C-4CEE-9BC0-5FBF604FCC6F}" type="datetime1">
              <a:rPr lang="en-US" smtClean="0"/>
              <a:t>3/23/2019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5121302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AA4D4C4F-31A8-4348-AF0F-6861C822FBE5}" type="datetime1">
              <a:rPr lang="en-US" smtClean="0"/>
              <a:t>3/23/2019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4787876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2"/>
            <a:ext cx="3008313" cy="1162049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258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05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C4BFBA1F-1445-4514-A93D-D23159A0DF7A}" type="datetime1">
              <a:rPr lang="en-US" smtClean="0"/>
              <a:t>3/23/2019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0352865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800600"/>
            <a:ext cx="5486400" cy="567267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3833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867"/>
            <a:ext cx="5486400" cy="8043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FADE1A54-D58C-47B2-B375-770DE993F4A8}" type="datetime1">
              <a:rPr lang="en-US" smtClean="0"/>
              <a:t>3/23/2019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4418594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FCF377CC-468F-4AB5-B8A0-BA3A82EC0BA2}" type="datetime1">
              <a:rPr lang="en-US" smtClean="0"/>
              <a:t>3/23/2019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7814723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5167"/>
            <a:ext cx="2057400" cy="585046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5167"/>
            <a:ext cx="6019800" cy="585046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6A580FCD-E4F6-4BCB-B4C9-97C96F20E887}" type="datetime1">
              <a:rPr lang="en-US" smtClean="0"/>
              <a:t>3/23/2019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0263447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ogotyp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12" y="1539265"/>
            <a:ext cx="2370836" cy="584454"/>
          </a:xfrm>
          <a:prstGeom prst="rect">
            <a:avLst/>
          </a:prstGeom>
          <a:effectLst/>
        </p:spPr>
      </p:pic>
      <p:sp>
        <p:nvSpPr>
          <p:cNvPr id="6" name="Footer Placeholder 4"/>
          <p:cNvSpPr txBox="1">
            <a:spLocks/>
          </p:cNvSpPr>
          <p:nvPr/>
        </p:nvSpPr>
        <p:spPr>
          <a:xfrm>
            <a:off x="3594100" y="1097941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rgbClr val="69BE28"/>
                </a:solidFill>
              </a:rPr>
              <a:t>INTERNAL USE</a:t>
            </a:r>
            <a:endParaRPr lang="en-US" altLang="zh-TW" sz="800" b="1" dirty="0">
              <a:solidFill>
                <a:srgbClr val="69BE28"/>
              </a:solidFill>
            </a:endParaRPr>
          </a:p>
        </p:txBody>
      </p:sp>
      <p:sp>
        <p:nvSpPr>
          <p:cNvPr id="7" name="Subtitle 2"/>
          <p:cNvSpPr>
            <a:spLocks noGrp="1"/>
          </p:cNvSpPr>
          <p:nvPr>
            <p:ph type="subTitle" idx="1"/>
          </p:nvPr>
        </p:nvSpPr>
        <p:spPr>
          <a:xfrm>
            <a:off x="3594100" y="3835403"/>
            <a:ext cx="5092700" cy="105833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rgbClr val="F3821E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8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37233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10" name="Picture 9" descr="pattern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407"/>
          <a:stretch/>
        </p:blipFill>
        <p:spPr>
          <a:xfrm>
            <a:off x="0" y="4893733"/>
            <a:ext cx="9144000" cy="1964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07430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End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tagline-logo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0667" y="2484967"/>
            <a:ext cx="4064000" cy="1762760"/>
          </a:xfrm>
          <a:prstGeom prst="rect">
            <a:avLst/>
          </a:prstGeom>
        </p:spPr>
      </p:pic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2962011" y="6226175"/>
            <a:ext cx="2881312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1000" dirty="0">
                <a:solidFill>
                  <a:schemeClr val="tx2"/>
                </a:solidFill>
                <a:ea typeface="SimHei" charset="0"/>
                <a:cs typeface="SimHei" charset="0"/>
              </a:rPr>
              <a:t>Copyright © MediaTek</a:t>
            </a:r>
            <a:r>
              <a:rPr lang="en-US" altLang="zh-TW" sz="1000" dirty="0">
                <a:solidFill>
                  <a:schemeClr val="tx2"/>
                </a:solidFill>
                <a:ea typeface="SimHei" charset="0"/>
                <a:cs typeface="SimHei" charset="0"/>
              </a:rPr>
              <a:t> Inc. </a:t>
            </a:r>
            <a:r>
              <a:rPr lang="en-US" sz="1000" dirty="0">
                <a:solidFill>
                  <a:schemeClr val="tx2"/>
                </a:solidFill>
                <a:ea typeface="SimHei" charset="0"/>
                <a:cs typeface="SimHei" charset="0"/>
              </a:rPr>
              <a:t>All rights reserved</a:t>
            </a:r>
            <a:r>
              <a:rPr lang="en-US" altLang="zh-TW" sz="1000" dirty="0">
                <a:solidFill>
                  <a:schemeClr val="tx2"/>
                </a:solidFill>
                <a:ea typeface="SimHei" charset="0"/>
                <a:cs typeface="SimHei" charset="0"/>
              </a:rPr>
              <a:t>.</a:t>
            </a:r>
            <a:endParaRPr lang="en-US" sz="1000" dirty="0">
              <a:solidFill>
                <a:schemeClr val="tx2"/>
              </a:solidFill>
              <a:ea typeface="SimHei" charset="0"/>
              <a:cs typeface="Sim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50286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32000"/>
            <a:ext cx="8229600" cy="1269800"/>
          </a:xfrm>
        </p:spPr>
        <p:txBody>
          <a:bodyPr tIns="0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848773AB-AB3D-4021-952A-32247674BF8C}" type="datetime1">
              <a:rPr lang="en-US" smtClean="0"/>
              <a:t>3/23/2019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0" y="1866900"/>
            <a:ext cx="8229600" cy="428942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2917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129817"/>
            <a:ext cx="7772400" cy="1362075"/>
          </a:xfrm>
        </p:spPr>
        <p:txBody>
          <a:bodyPr anchor="t">
            <a:normAutofit/>
          </a:bodyPr>
          <a:lstStyle>
            <a:lvl1pPr algn="l">
              <a:defRPr sz="3000" b="1" cap="all" spc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3233" y="2619305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 i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A9CB27C4-10E3-4A94-8B5A-D517A4758B5E}" type="datetime1">
              <a:rPr lang="en-US" smtClean="0"/>
              <a:t>3/23/2019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25057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End Slide">
    <p:bg>
      <p:bgPr>
        <a:gradFill flip="none" rotWithShape="1">
          <a:gsLst>
            <a:gs pos="40000">
              <a:schemeClr val="tx1"/>
            </a:gs>
            <a:gs pos="0">
              <a:schemeClr val="bg2">
                <a:lumMod val="2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0667" y="2484967"/>
            <a:ext cx="4064000" cy="1762760"/>
          </a:xfrm>
          <a:prstGeom prst="rect">
            <a:avLst/>
          </a:prstGeom>
        </p:spPr>
      </p:pic>
      <p:sp>
        <p:nvSpPr>
          <p:cNvPr id="10" name="Text Box 8"/>
          <p:cNvSpPr txBox="1">
            <a:spLocks noChangeArrowheads="1"/>
          </p:cNvSpPr>
          <p:nvPr userDrawn="1"/>
        </p:nvSpPr>
        <p:spPr bwMode="auto">
          <a:xfrm>
            <a:off x="2962011" y="6226175"/>
            <a:ext cx="2881312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1000" dirty="0">
                <a:solidFill>
                  <a:schemeClr val="tx2"/>
                </a:solidFill>
                <a:ea typeface="SimHei" charset="0"/>
                <a:cs typeface="SimHei" charset="0"/>
              </a:rPr>
              <a:t>Copyright © MediaTek</a:t>
            </a:r>
            <a:r>
              <a:rPr lang="en-US" altLang="zh-TW" sz="1000" dirty="0">
                <a:solidFill>
                  <a:schemeClr val="tx2"/>
                </a:solidFill>
                <a:ea typeface="SimHei" charset="0"/>
                <a:cs typeface="SimHei" charset="0"/>
              </a:rPr>
              <a:t> Inc. </a:t>
            </a:r>
            <a:r>
              <a:rPr lang="en-US" sz="1000" dirty="0">
                <a:solidFill>
                  <a:schemeClr val="tx2"/>
                </a:solidFill>
                <a:ea typeface="SimHei" charset="0"/>
                <a:cs typeface="SimHei" charset="0"/>
              </a:rPr>
              <a:t>All rights reserved</a:t>
            </a:r>
            <a:r>
              <a:rPr lang="en-US" altLang="zh-TW" sz="1000" dirty="0">
                <a:solidFill>
                  <a:schemeClr val="tx2"/>
                </a:solidFill>
                <a:ea typeface="SimHei" charset="0"/>
                <a:cs typeface="SimHei" charset="0"/>
              </a:rPr>
              <a:t>.</a:t>
            </a:r>
            <a:endParaRPr lang="en-US" sz="1000" dirty="0">
              <a:solidFill>
                <a:schemeClr val="tx2"/>
              </a:solidFill>
              <a:ea typeface="SimHei" charset="0"/>
              <a:cs typeface="Sim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23709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44133"/>
            <a:ext cx="4038600" cy="4203367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4132"/>
            <a:ext cx="4038600" cy="4203368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5EC7A330-195F-424E-9F8F-EB4F47A6776A}" type="datetime1">
              <a:rPr lang="en-US" smtClean="0"/>
              <a:t>3/23/2019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6566247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4040188" cy="516468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60600"/>
            <a:ext cx="4040188" cy="3756811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744133"/>
            <a:ext cx="4041775" cy="516468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260600"/>
            <a:ext cx="4041775" cy="3756811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335AFDFA-3C9F-476A-9EC9-3C56FFCDD10F}" type="datetime1">
              <a:rPr lang="en-US" smtClean="0"/>
              <a:t>3/23/2019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4418114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D550F3A9-8A3A-4343-ACC7-F03DA1713689}" type="datetime1">
              <a:rPr lang="en-US" smtClean="0"/>
              <a:t>3/23/2019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5742788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A7E40C4D-D126-40D1-A4F3-21EDA5597FC4}" type="datetime1">
              <a:rPr lang="en-US" smtClean="0"/>
              <a:t>3/23/2019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831872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700391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3200"/>
            </a:lvl1pPr>
            <a:lvl2pPr>
              <a:defRPr sz="28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53834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7FFEA076-EBA0-4459-862A-4ECD1EF73D2A}" type="datetime1">
              <a:rPr lang="en-US" smtClean="0"/>
              <a:t>3/23/2019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423589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497343"/>
            <a:ext cx="5486400" cy="566739"/>
          </a:xfrm>
        </p:spPr>
        <p:txBody>
          <a:bodyPr anchor="b"/>
          <a:lstStyle>
            <a:lvl1pPr algn="l">
              <a:defRPr sz="2000" b="1" spc="0">
                <a:solidFill>
                  <a:schemeClr val="accent1"/>
                </a:solidFill>
              </a:defRPr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38692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064081"/>
            <a:ext cx="5486400" cy="8048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AF904D17-2449-42C5-8CFE-8689204F2AD3}" type="datetime1">
              <a:rPr lang="en-US" smtClean="0"/>
              <a:t>3/23/2019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0509261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744133"/>
            <a:ext cx="8229600" cy="428948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0C334DBC-1225-429D-97EF-D0D6B59C164B}" type="datetime1">
              <a:rPr lang="en-US" smtClean="0"/>
              <a:t>3/23/2019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1731837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69880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69880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F081F45B-6AB0-4452-A80F-A7C81CCC1835}" type="datetime1">
              <a:rPr lang="en-US" smtClean="0"/>
              <a:t>3/23/2019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9560993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bg>
      <p:bgPr>
        <a:gradFill flip="none" rotWithShape="1">
          <a:gsLst>
            <a:gs pos="40000">
              <a:schemeClr val="tx1"/>
            </a:gs>
            <a:gs pos="0">
              <a:schemeClr val="bg2">
                <a:lumMod val="2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ogotype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12" y="1539268"/>
            <a:ext cx="2370836" cy="584454"/>
          </a:xfrm>
          <a:prstGeom prst="rect">
            <a:avLst/>
          </a:prstGeom>
          <a:effectLst/>
        </p:spPr>
      </p:pic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3594100" y="3835403"/>
            <a:ext cx="5092700" cy="105833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372337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8" name="Picture 7" descr="pattern.png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407"/>
          <a:stretch/>
        </p:blipFill>
        <p:spPr>
          <a:xfrm>
            <a:off x="0" y="4893733"/>
            <a:ext cx="9144000" cy="1964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9733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End Slide">
    <p:bg>
      <p:bgPr>
        <a:gradFill flip="none" rotWithShape="1">
          <a:gsLst>
            <a:gs pos="40000">
              <a:schemeClr val="tx1"/>
            </a:gs>
            <a:gs pos="0">
              <a:schemeClr val="bg2">
                <a:lumMod val="2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0667" y="2484967"/>
            <a:ext cx="4064000" cy="1762760"/>
          </a:xfrm>
          <a:prstGeom prst="rect">
            <a:avLst/>
          </a:prstGeom>
        </p:spPr>
      </p:pic>
      <p:sp>
        <p:nvSpPr>
          <p:cNvPr id="10" name="Text Box 8"/>
          <p:cNvSpPr txBox="1">
            <a:spLocks noChangeArrowheads="1"/>
          </p:cNvSpPr>
          <p:nvPr userDrawn="1"/>
        </p:nvSpPr>
        <p:spPr bwMode="auto">
          <a:xfrm>
            <a:off x="2962011" y="6226175"/>
            <a:ext cx="2881312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1000" dirty="0">
                <a:solidFill>
                  <a:schemeClr val="tx2"/>
                </a:solidFill>
                <a:ea typeface="SimHei" charset="0"/>
                <a:cs typeface="SimHei" charset="0"/>
              </a:rPr>
              <a:t>Copyright © MediaTek</a:t>
            </a:r>
            <a:r>
              <a:rPr lang="en-US" altLang="zh-TW" sz="1000" dirty="0">
                <a:solidFill>
                  <a:schemeClr val="tx2"/>
                </a:solidFill>
                <a:ea typeface="SimHei" charset="0"/>
                <a:cs typeface="SimHei" charset="0"/>
              </a:rPr>
              <a:t> Inc. </a:t>
            </a:r>
            <a:r>
              <a:rPr lang="en-US" sz="1000" dirty="0">
                <a:solidFill>
                  <a:schemeClr val="tx2"/>
                </a:solidFill>
                <a:ea typeface="SimHei" charset="0"/>
                <a:cs typeface="SimHei" charset="0"/>
              </a:rPr>
              <a:t>All rights reserved</a:t>
            </a:r>
            <a:r>
              <a:rPr lang="en-US" altLang="zh-TW" sz="1000" dirty="0">
                <a:solidFill>
                  <a:schemeClr val="tx2"/>
                </a:solidFill>
                <a:ea typeface="SimHei" charset="0"/>
                <a:cs typeface="SimHei" charset="0"/>
              </a:rPr>
              <a:t>.</a:t>
            </a:r>
            <a:endParaRPr lang="en-US" sz="1000" dirty="0">
              <a:solidFill>
                <a:schemeClr val="tx2"/>
              </a:solidFill>
              <a:ea typeface="SimHei" charset="0"/>
              <a:cs typeface="Sim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7110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32000"/>
            <a:ext cx="8229600" cy="1143000"/>
          </a:xfrm>
        </p:spPr>
        <p:txBody>
          <a:bodyPr tIns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37303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Box 3"/>
          <p:cNvSpPr txBox="1"/>
          <p:nvPr userDrawn="1"/>
        </p:nvSpPr>
        <p:spPr>
          <a:xfrm>
            <a:off x="3962400" y="6775450"/>
            <a:ext cx="1846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1C19C59B-B81F-4A63-B3C4-9CE81794E4D7}" type="datetime1">
              <a:rPr lang="en-US" smtClean="0"/>
              <a:t>3/23/2019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6394868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32000"/>
            <a:ext cx="8229600" cy="1143000"/>
          </a:xfrm>
        </p:spPr>
        <p:txBody>
          <a:bodyPr tIns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37303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Box 3"/>
          <p:cNvSpPr txBox="1"/>
          <p:nvPr userDrawn="1"/>
        </p:nvSpPr>
        <p:spPr>
          <a:xfrm>
            <a:off x="3962400" y="6775450"/>
            <a:ext cx="1846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2BDA7073-F6EB-40B7-A0B5-46C35A0A9EAF}" type="datetime1">
              <a:rPr lang="en-US" smtClean="0"/>
              <a:t>3/23/2019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2699766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313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2906185"/>
            <a:ext cx="7772400" cy="1500716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 spc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dirty="0" smtClean="0"/>
              <a:t>CLICK TO EDIT MASTER TEXT STYLES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C64BB186-9C8C-432F-A679-8AA7885A5010}" type="datetime1">
              <a:rPr lang="en-US" smtClean="0"/>
              <a:t>3/23/2019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986170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43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43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06F6C5D3-EBFB-497F-9512-A1763F819600}" type="datetime1">
              <a:rPr lang="en-US" smtClean="0"/>
              <a:t>3/23/2019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0522563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4584"/>
            <a:ext cx="4040188" cy="64134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5934"/>
            <a:ext cx="4040188" cy="394970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4584"/>
            <a:ext cx="4041775" cy="64134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5934"/>
            <a:ext cx="4041775" cy="394970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80105195-6D72-4ED2-B2DC-0F0EE092019B}" type="datetime1">
              <a:rPr lang="en-US" smtClean="0"/>
              <a:t>3/23/2019</a:t>
            </a:fld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7702418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6E15FFB4-666D-4A1D-9897-DC1CB0E15F71}" type="datetime1">
              <a:rPr lang="en-US" smtClean="0"/>
              <a:t>3/23/2019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3762675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5A7B1E1B-E6FD-4D33-B9C2-D90A375A4C70}" type="datetime1">
              <a:rPr lang="en-US" smtClean="0"/>
              <a:t>3/23/2019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3901937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2"/>
            <a:ext cx="3008313" cy="1162049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258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05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6136F862-D8FE-4C3C-9F27-789128494456}" type="datetime1">
              <a:rPr lang="en-US" smtClean="0"/>
              <a:t>3/23/2019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5357657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800600"/>
            <a:ext cx="5486400" cy="567267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3833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867"/>
            <a:ext cx="5486400" cy="8043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6C74CFC2-2A31-4EBC-889F-98C4114D7463}" type="datetime1">
              <a:rPr lang="en-US" smtClean="0"/>
              <a:t>3/23/2019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6491233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F41B13DC-A733-46E5-BA89-1478C9886723}" type="datetime1">
              <a:rPr lang="en-US" smtClean="0"/>
              <a:t>3/23/2019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7357832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5167"/>
            <a:ext cx="2057400" cy="585046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5167"/>
            <a:ext cx="6019800" cy="585046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868FCE14-4AF2-4658-9AA4-2A8D5D8A4EB3}" type="datetime1">
              <a:rPr lang="en-US" smtClean="0"/>
              <a:t>3/23/2019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467324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313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2906185"/>
            <a:ext cx="7772400" cy="1500716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 spc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dirty="0" smtClean="0"/>
              <a:t>CLICK TO EDIT MASTER TEXT STYLES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851A72D-62C8-4381-B333-0304470EAE4B}" type="datetime1">
              <a:rPr lang="en-US" smtClean="0"/>
              <a:t>3/23/2019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24800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ogotyp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12" y="1539265"/>
            <a:ext cx="2370836" cy="584454"/>
          </a:xfrm>
          <a:prstGeom prst="rect">
            <a:avLst/>
          </a:prstGeom>
          <a:effectLst/>
        </p:spPr>
      </p:pic>
      <p:sp>
        <p:nvSpPr>
          <p:cNvPr id="7" name="Subtitle 2"/>
          <p:cNvSpPr>
            <a:spLocks noGrp="1"/>
          </p:cNvSpPr>
          <p:nvPr>
            <p:ph type="subTitle" idx="1"/>
          </p:nvPr>
        </p:nvSpPr>
        <p:spPr>
          <a:xfrm>
            <a:off x="3594100" y="3835403"/>
            <a:ext cx="5092700" cy="105833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rgbClr val="F3821E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8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37233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10" name="Picture 9" descr="pattern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407"/>
          <a:stretch/>
        </p:blipFill>
        <p:spPr>
          <a:xfrm>
            <a:off x="0" y="4893733"/>
            <a:ext cx="9144000" cy="1964267"/>
          </a:xfrm>
          <a:prstGeom prst="rect">
            <a:avLst/>
          </a:prstGeom>
        </p:spPr>
      </p:pic>
      <p:sp>
        <p:nvSpPr>
          <p:cNvPr id="6" name="文字方塊 5"/>
          <p:cNvSpPr txBox="1"/>
          <p:nvPr userDrawn="1"/>
        </p:nvSpPr>
        <p:spPr>
          <a:xfrm>
            <a:off x="7954995" y="93446"/>
            <a:ext cx="118013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FF9900"/>
                </a:solidFill>
              </a:rPr>
              <a:t>JVET-N0438</a:t>
            </a:r>
            <a:endParaRPr lang="en-US" sz="1600" dirty="0">
              <a:solidFill>
                <a:srgbClr val="FF9900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1012" y="2274051"/>
            <a:ext cx="2218567" cy="546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644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End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tagline-logo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0667" y="2484967"/>
            <a:ext cx="4064000" cy="1762760"/>
          </a:xfrm>
          <a:prstGeom prst="rect">
            <a:avLst/>
          </a:prstGeom>
        </p:spPr>
      </p:pic>
      <p:sp>
        <p:nvSpPr>
          <p:cNvPr id="3" name="文字方塊 2"/>
          <p:cNvSpPr txBox="1"/>
          <p:nvPr userDrawn="1"/>
        </p:nvSpPr>
        <p:spPr>
          <a:xfrm>
            <a:off x="7954995" y="93446"/>
            <a:ext cx="118013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FF9900"/>
                </a:solidFill>
              </a:rPr>
              <a:t>JVET-N0438</a:t>
            </a:r>
            <a:endParaRPr lang="en-US" sz="1600" dirty="0">
              <a:solidFill>
                <a:srgbClr val="FF99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19718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32000"/>
            <a:ext cx="8229600" cy="1269800"/>
          </a:xfrm>
        </p:spPr>
        <p:txBody>
          <a:bodyPr tIns="0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983B57BB-7C24-44E0-8F6F-2811B4F7878B}" type="datetime1">
              <a:rPr lang="en-US" smtClean="0"/>
              <a:t>3/23/2019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0" y="1701800"/>
            <a:ext cx="8229600" cy="4289426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文字方塊 2"/>
          <p:cNvSpPr txBox="1"/>
          <p:nvPr userDrawn="1"/>
        </p:nvSpPr>
        <p:spPr>
          <a:xfrm>
            <a:off x="7954995" y="93446"/>
            <a:ext cx="118013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FF9900"/>
                </a:solidFill>
              </a:rPr>
              <a:t>JVET-N0438</a:t>
            </a:r>
            <a:endParaRPr lang="en-US" sz="1600" dirty="0">
              <a:solidFill>
                <a:srgbClr val="FF9900"/>
              </a:solidFill>
            </a:endParaRPr>
          </a:p>
        </p:txBody>
      </p:sp>
      <p:grpSp>
        <p:nvGrpSpPr>
          <p:cNvPr id="7" name="Group 6"/>
          <p:cNvGrpSpPr/>
          <p:nvPr userDrawn="1"/>
        </p:nvGrpSpPr>
        <p:grpSpPr>
          <a:xfrm>
            <a:off x="457200" y="6229100"/>
            <a:ext cx="786374" cy="414696"/>
            <a:chOff x="421939" y="6297239"/>
            <a:chExt cx="786374" cy="414696"/>
          </a:xfrm>
        </p:grpSpPr>
        <p:pic>
          <p:nvPicPr>
            <p:cNvPr id="1026" name="Picture 2" descr="http://we/Content/images/Logo.png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1940" y="6297239"/>
              <a:ext cx="786373" cy="1973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8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421939" y="6508339"/>
              <a:ext cx="712897" cy="20359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288039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129817"/>
            <a:ext cx="7772400" cy="1362075"/>
          </a:xfrm>
        </p:spPr>
        <p:txBody>
          <a:bodyPr anchor="t">
            <a:normAutofit/>
          </a:bodyPr>
          <a:lstStyle>
            <a:lvl1pPr algn="l">
              <a:defRPr sz="3000" b="1" cap="all" spc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3233" y="2619305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 i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73F54144-926A-43B4-9BED-48A9F78452A0}" type="datetime1">
              <a:rPr lang="en-US" smtClean="0"/>
              <a:t>3/23/2019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  <p:sp>
        <p:nvSpPr>
          <p:cNvPr id="7" name="文字方塊 2"/>
          <p:cNvSpPr txBox="1"/>
          <p:nvPr userDrawn="1"/>
        </p:nvSpPr>
        <p:spPr>
          <a:xfrm>
            <a:off x="7954995" y="93446"/>
            <a:ext cx="118013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FF9900"/>
                </a:solidFill>
              </a:rPr>
              <a:t>JVET-N0438</a:t>
            </a:r>
            <a:endParaRPr lang="en-US" sz="1600" dirty="0">
              <a:solidFill>
                <a:srgbClr val="FF99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78973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44133"/>
            <a:ext cx="4038600" cy="4203367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4132"/>
            <a:ext cx="4038600" cy="4203368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FB93C22E-C825-46E7-B31F-AFAD5BBED8D6}" type="datetime1">
              <a:rPr lang="en-US" smtClean="0"/>
              <a:t>3/23/2019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  <p:sp>
        <p:nvSpPr>
          <p:cNvPr id="8" name="文字方塊 2"/>
          <p:cNvSpPr txBox="1"/>
          <p:nvPr userDrawn="1"/>
        </p:nvSpPr>
        <p:spPr>
          <a:xfrm>
            <a:off x="7954995" y="93446"/>
            <a:ext cx="118013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FF9900"/>
                </a:solidFill>
              </a:rPr>
              <a:t>JVET-N0438</a:t>
            </a:r>
            <a:endParaRPr lang="en-US" sz="1600" dirty="0">
              <a:solidFill>
                <a:srgbClr val="FF99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86092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4040188" cy="516468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60600"/>
            <a:ext cx="4040188" cy="3756811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744133"/>
            <a:ext cx="4041775" cy="516468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260600"/>
            <a:ext cx="4041775" cy="3756811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DC210659-7240-4348-9854-C8FAC9833EA4}" type="datetime1">
              <a:rPr lang="en-US" smtClean="0"/>
              <a:t>3/23/2019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文字方塊 2"/>
          <p:cNvSpPr txBox="1"/>
          <p:nvPr userDrawn="1"/>
        </p:nvSpPr>
        <p:spPr>
          <a:xfrm>
            <a:off x="7954995" y="93446"/>
            <a:ext cx="118013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FF9900"/>
                </a:solidFill>
              </a:rPr>
              <a:t>JVET-N0438</a:t>
            </a:r>
            <a:endParaRPr lang="en-US" sz="1600" dirty="0">
              <a:solidFill>
                <a:srgbClr val="FF99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32455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184CD238-3A0A-4B1F-8FC0-62710D079268}" type="datetime1">
              <a:rPr lang="en-US" smtClean="0"/>
              <a:t>3/23/2019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  <p:sp>
        <p:nvSpPr>
          <p:cNvPr id="6" name="文字方塊 2"/>
          <p:cNvSpPr txBox="1"/>
          <p:nvPr userDrawn="1"/>
        </p:nvSpPr>
        <p:spPr>
          <a:xfrm>
            <a:off x="7954995" y="93446"/>
            <a:ext cx="118013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FF9900"/>
                </a:solidFill>
              </a:rPr>
              <a:t>JVET-N0438</a:t>
            </a:r>
            <a:endParaRPr lang="en-US" sz="1600" dirty="0">
              <a:solidFill>
                <a:srgbClr val="FF99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68941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6464DB4D-0EB4-4513-8AE0-A396FD6E357D}" type="datetime1">
              <a:rPr lang="en-US" smtClean="0"/>
              <a:t>3/23/2019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  <p:sp>
        <p:nvSpPr>
          <p:cNvPr id="5" name="文字方塊 2"/>
          <p:cNvSpPr txBox="1"/>
          <p:nvPr userDrawn="1"/>
        </p:nvSpPr>
        <p:spPr>
          <a:xfrm>
            <a:off x="7954995" y="93446"/>
            <a:ext cx="118013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FF9900"/>
                </a:solidFill>
              </a:rPr>
              <a:t>JVET-N0438</a:t>
            </a:r>
            <a:endParaRPr lang="en-US" sz="1600" dirty="0">
              <a:solidFill>
                <a:srgbClr val="FF99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23324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700391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3200"/>
            </a:lvl1pPr>
            <a:lvl2pPr>
              <a:defRPr sz="28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53834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429440A5-0518-4E3C-B1EE-29E969BDBC1F}" type="datetime1">
              <a:rPr lang="en-US" smtClean="0"/>
              <a:t>3/23/2019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  <p:sp>
        <p:nvSpPr>
          <p:cNvPr id="8" name="文字方塊 2"/>
          <p:cNvSpPr txBox="1"/>
          <p:nvPr userDrawn="1"/>
        </p:nvSpPr>
        <p:spPr>
          <a:xfrm>
            <a:off x="7954995" y="93446"/>
            <a:ext cx="118013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FF9900"/>
                </a:solidFill>
              </a:rPr>
              <a:t>JVET-N0438</a:t>
            </a:r>
            <a:endParaRPr lang="en-US" sz="1600" dirty="0">
              <a:solidFill>
                <a:srgbClr val="FF99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4917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497343"/>
            <a:ext cx="5486400" cy="566739"/>
          </a:xfrm>
        </p:spPr>
        <p:txBody>
          <a:bodyPr anchor="b"/>
          <a:lstStyle>
            <a:lvl1pPr algn="l">
              <a:defRPr sz="2000" b="1" spc="0">
                <a:solidFill>
                  <a:schemeClr val="accent1"/>
                </a:solidFill>
              </a:defRPr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38692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064081"/>
            <a:ext cx="5486400" cy="8048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177B30A4-9652-48E9-A177-B60B29DC4E7F}" type="datetime1">
              <a:rPr lang="en-US" smtClean="0"/>
              <a:t>3/23/2019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  <p:sp>
        <p:nvSpPr>
          <p:cNvPr id="8" name="文字方塊 2"/>
          <p:cNvSpPr txBox="1"/>
          <p:nvPr userDrawn="1"/>
        </p:nvSpPr>
        <p:spPr>
          <a:xfrm>
            <a:off x="7954995" y="93446"/>
            <a:ext cx="118013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FF9900"/>
                </a:solidFill>
              </a:rPr>
              <a:t>JVET-N0438</a:t>
            </a:r>
            <a:endParaRPr lang="en-US" sz="1600" dirty="0">
              <a:solidFill>
                <a:srgbClr val="FF99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633976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43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43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65820900-ACB1-4657-9C73-D2F70388A0E0}" type="datetime1">
              <a:rPr lang="en-US" smtClean="0"/>
              <a:t>3/23/2019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2811046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744133"/>
            <a:ext cx="8229600" cy="428948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4B4DE01C-F5E6-488E-A144-3907291F3881}" type="datetime1">
              <a:rPr lang="en-US" smtClean="0"/>
              <a:t>3/23/2019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  <p:sp>
        <p:nvSpPr>
          <p:cNvPr id="7" name="文字方塊 2"/>
          <p:cNvSpPr txBox="1"/>
          <p:nvPr userDrawn="1"/>
        </p:nvSpPr>
        <p:spPr>
          <a:xfrm>
            <a:off x="7954995" y="93446"/>
            <a:ext cx="118013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FF9900"/>
                </a:solidFill>
              </a:rPr>
              <a:t>JVET-N0438</a:t>
            </a:r>
            <a:endParaRPr lang="en-US" sz="1600" dirty="0">
              <a:solidFill>
                <a:srgbClr val="FF99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0749202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69880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69880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E9B9B24E-6187-4D40-AE4F-F8FCDC364BB2}" type="datetime1">
              <a:rPr lang="en-US" smtClean="0"/>
              <a:t>3/23/2019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  <p:sp>
        <p:nvSpPr>
          <p:cNvPr id="7" name="文字方塊 2"/>
          <p:cNvSpPr txBox="1"/>
          <p:nvPr userDrawn="1"/>
        </p:nvSpPr>
        <p:spPr>
          <a:xfrm>
            <a:off x="7954995" y="93446"/>
            <a:ext cx="118013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FF9900"/>
                </a:solidFill>
              </a:rPr>
              <a:t>JVET-N0438</a:t>
            </a:r>
            <a:endParaRPr lang="en-US" sz="1600" dirty="0">
              <a:solidFill>
                <a:srgbClr val="FF99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8932914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bg>
      <p:bgPr>
        <a:gradFill flip="none" rotWithShape="1">
          <a:gsLst>
            <a:gs pos="40000">
              <a:schemeClr val="tx1"/>
            </a:gs>
            <a:gs pos="0">
              <a:schemeClr val="bg2">
                <a:lumMod val="2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ogotype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12" y="1539268"/>
            <a:ext cx="2370836" cy="584454"/>
          </a:xfrm>
          <a:prstGeom prst="rect">
            <a:avLst/>
          </a:prstGeom>
          <a:effectLst/>
        </p:spPr>
      </p:pic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3594100" y="3835403"/>
            <a:ext cx="5092700" cy="105833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372337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8" name="Picture 7" descr="pattern.png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407"/>
          <a:stretch/>
        </p:blipFill>
        <p:spPr>
          <a:xfrm>
            <a:off x="0" y="4893733"/>
            <a:ext cx="9144000" cy="1964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1211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End Slide">
    <p:bg>
      <p:bgPr>
        <a:gradFill flip="none" rotWithShape="1">
          <a:gsLst>
            <a:gs pos="40000">
              <a:schemeClr val="tx1"/>
            </a:gs>
            <a:gs pos="0">
              <a:schemeClr val="bg2">
                <a:lumMod val="2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0667" y="2484967"/>
            <a:ext cx="4064000" cy="1762760"/>
          </a:xfrm>
          <a:prstGeom prst="rect">
            <a:avLst/>
          </a:prstGeom>
        </p:spPr>
      </p:pic>
      <p:sp>
        <p:nvSpPr>
          <p:cNvPr id="10" name="Text Box 8"/>
          <p:cNvSpPr txBox="1">
            <a:spLocks noChangeArrowheads="1"/>
          </p:cNvSpPr>
          <p:nvPr userDrawn="1"/>
        </p:nvSpPr>
        <p:spPr bwMode="auto">
          <a:xfrm>
            <a:off x="2962011" y="6226175"/>
            <a:ext cx="2881312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1000" dirty="0">
                <a:solidFill>
                  <a:schemeClr val="tx2"/>
                </a:solidFill>
                <a:ea typeface="SimHei" charset="0"/>
                <a:cs typeface="SimHei" charset="0"/>
              </a:rPr>
              <a:t>Copyright © MediaTek</a:t>
            </a:r>
            <a:r>
              <a:rPr lang="en-US" altLang="zh-TW" sz="1000" dirty="0">
                <a:solidFill>
                  <a:schemeClr val="tx2"/>
                </a:solidFill>
                <a:ea typeface="SimHei" charset="0"/>
                <a:cs typeface="SimHei" charset="0"/>
              </a:rPr>
              <a:t> Inc. </a:t>
            </a:r>
            <a:r>
              <a:rPr lang="en-US" sz="1000" dirty="0">
                <a:solidFill>
                  <a:schemeClr val="tx2"/>
                </a:solidFill>
                <a:ea typeface="SimHei" charset="0"/>
                <a:cs typeface="SimHei" charset="0"/>
              </a:rPr>
              <a:t>All rights reserved</a:t>
            </a:r>
            <a:r>
              <a:rPr lang="en-US" altLang="zh-TW" sz="1000" dirty="0">
                <a:solidFill>
                  <a:schemeClr val="tx2"/>
                </a:solidFill>
                <a:ea typeface="SimHei" charset="0"/>
                <a:cs typeface="SimHei" charset="0"/>
              </a:rPr>
              <a:t>.</a:t>
            </a:r>
            <a:endParaRPr lang="en-US" sz="1000" dirty="0">
              <a:solidFill>
                <a:schemeClr val="tx2"/>
              </a:solidFill>
              <a:ea typeface="SimHei" charset="0"/>
              <a:cs typeface="Sim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08653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32000"/>
            <a:ext cx="8229600" cy="1143000"/>
          </a:xfrm>
        </p:spPr>
        <p:txBody>
          <a:bodyPr tIns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37303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Box 3"/>
          <p:cNvSpPr txBox="1"/>
          <p:nvPr userDrawn="1"/>
        </p:nvSpPr>
        <p:spPr>
          <a:xfrm>
            <a:off x="3962400" y="6775450"/>
            <a:ext cx="1846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F75F9C0E-40A1-424D-8294-14857A47F060}" type="datetime1">
              <a:rPr lang="en-US" smtClean="0"/>
              <a:t>3/23/2019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5097975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313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2906185"/>
            <a:ext cx="7772400" cy="1500716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 spc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dirty="0" smtClean="0"/>
              <a:t>CLICK TO EDIT MASTER TEXT STYLES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4C4C4795-0F2B-4470-9316-F3342EEA1668}" type="datetime1">
              <a:rPr lang="en-US" smtClean="0"/>
              <a:t>3/23/2019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3002861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43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43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099955CA-242C-4D7B-97B4-E78EA1EE9FAA}" type="datetime1">
              <a:rPr lang="en-US" smtClean="0"/>
              <a:t>3/23/2019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5872767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4584"/>
            <a:ext cx="4040188" cy="64134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5934"/>
            <a:ext cx="4040188" cy="394970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4584"/>
            <a:ext cx="4041775" cy="64134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5934"/>
            <a:ext cx="4041775" cy="394970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231D7794-41A3-4E3F-AE4E-0E8101193E35}" type="datetime1">
              <a:rPr lang="en-US" smtClean="0"/>
              <a:t>3/23/2019</a:t>
            </a:fld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360508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30EC55D3-4F45-4E80-95C8-9AEE31F4B7F7}" type="datetime1">
              <a:rPr lang="en-US" smtClean="0"/>
              <a:t>3/23/2019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124116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672446F0-4782-4B98-9C82-75C4CC751736}" type="datetime1">
              <a:rPr lang="en-US" smtClean="0"/>
              <a:t>3/23/2019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662921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4584"/>
            <a:ext cx="4040188" cy="64134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5934"/>
            <a:ext cx="4040188" cy="394970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4584"/>
            <a:ext cx="4041775" cy="64134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5934"/>
            <a:ext cx="4041775" cy="394970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DB1C8842-37E6-4017-BBFD-5C3798F53AEA}" type="datetime1">
              <a:rPr lang="en-US" smtClean="0"/>
              <a:t>3/23/2019</a:t>
            </a:fld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178962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2"/>
            <a:ext cx="3008313" cy="1162049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258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05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7180DA30-2518-400B-B341-8E3FB1362F87}" type="datetime1">
              <a:rPr lang="en-US" smtClean="0"/>
              <a:t>3/23/2019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7080012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800600"/>
            <a:ext cx="5486400" cy="567267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3833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867"/>
            <a:ext cx="5486400" cy="8043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859DD546-4373-453F-8FE2-7C8D87FE63CB}" type="datetime1">
              <a:rPr lang="en-US" smtClean="0"/>
              <a:t>3/23/2019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3923725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37F0F626-D224-4894-ADE8-725AC86C1B29}" type="datetime1">
              <a:rPr lang="en-US" smtClean="0"/>
              <a:t>3/23/2019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765588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5167"/>
            <a:ext cx="2057400" cy="585046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5167"/>
            <a:ext cx="6019800" cy="585046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265EAFDC-613A-45A7-8C45-9FF2B4733622}" type="datetime1">
              <a:rPr lang="en-US" smtClean="0"/>
              <a:t>3/23/2019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62035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End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tagline-logo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0667" y="2484967"/>
            <a:ext cx="4064000" cy="1762760"/>
          </a:xfrm>
          <a:prstGeom prst="rect">
            <a:avLst/>
          </a:prstGeom>
        </p:spPr>
      </p:pic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2962011" y="6226175"/>
            <a:ext cx="2881312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1000" dirty="0">
                <a:solidFill>
                  <a:schemeClr val="tx2"/>
                </a:solidFill>
                <a:ea typeface="SimHei" charset="0"/>
                <a:cs typeface="SimHei" charset="0"/>
              </a:rPr>
              <a:t>Copyright © MediaTek</a:t>
            </a:r>
            <a:r>
              <a:rPr lang="en-US" altLang="zh-TW" sz="1000" dirty="0">
                <a:solidFill>
                  <a:schemeClr val="tx2"/>
                </a:solidFill>
                <a:ea typeface="SimHei" charset="0"/>
                <a:cs typeface="SimHei" charset="0"/>
              </a:rPr>
              <a:t> Inc. </a:t>
            </a:r>
            <a:r>
              <a:rPr lang="en-US" sz="1000" dirty="0">
                <a:solidFill>
                  <a:schemeClr val="tx2"/>
                </a:solidFill>
                <a:ea typeface="SimHei" charset="0"/>
                <a:cs typeface="SimHei" charset="0"/>
              </a:rPr>
              <a:t>All rights reserved</a:t>
            </a:r>
            <a:r>
              <a:rPr lang="en-US" altLang="zh-TW" sz="1000" dirty="0">
                <a:solidFill>
                  <a:schemeClr val="tx2"/>
                </a:solidFill>
                <a:ea typeface="SimHei" charset="0"/>
                <a:cs typeface="SimHei" charset="0"/>
              </a:rPr>
              <a:t>.</a:t>
            </a:r>
            <a:endParaRPr lang="en-US" sz="1000" dirty="0">
              <a:solidFill>
                <a:schemeClr val="tx2"/>
              </a:solidFill>
              <a:ea typeface="SimHei" charset="0"/>
              <a:cs typeface="Sim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6904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F39503F5-3E87-40C1-8C40-A42B02D0A59E}" type="datetime1">
              <a:rPr lang="en-US" smtClean="0"/>
              <a:t>3/23/2019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597033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FAA683A0-C042-4DF4-A2EE-DCE4781137EF}" type="datetime1">
              <a:rPr lang="en-US" smtClean="0"/>
              <a:t>3/23/2019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540038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2"/>
            <a:ext cx="3008313" cy="1162049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258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05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8D99C140-8C30-4263-805C-18FFFE943C6B}" type="datetime1">
              <a:rPr lang="en-US" smtClean="0"/>
              <a:t>3/23/2019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445022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800600"/>
            <a:ext cx="5486400" cy="567267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3833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867"/>
            <a:ext cx="5486400" cy="8043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CC952648-5BB7-446F-BD2C-3D61E244E599}" type="datetime1">
              <a:rPr lang="en-US" smtClean="0"/>
              <a:t>3/23/2019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207443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75830B61-90EE-4046-A054-ACE4108BABBF}" type="datetime1">
              <a:rPr lang="en-US" smtClean="0"/>
              <a:t>3/23/2019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152723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5167"/>
            <a:ext cx="2057400" cy="585046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5167"/>
            <a:ext cx="6019800" cy="585046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7DF5DCBD-D338-4DEB-99CE-EDEB2A13394E}" type="datetime1">
              <a:rPr lang="en-US" smtClean="0"/>
              <a:t>3/23/2019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470417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ogotyp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12" y="1539265"/>
            <a:ext cx="2370836" cy="584454"/>
          </a:xfrm>
          <a:prstGeom prst="rect">
            <a:avLst/>
          </a:prstGeom>
          <a:effectLst/>
        </p:spPr>
      </p:pic>
      <p:sp>
        <p:nvSpPr>
          <p:cNvPr id="6" name="Footer Placeholder 4"/>
          <p:cNvSpPr txBox="1">
            <a:spLocks/>
          </p:cNvSpPr>
          <p:nvPr/>
        </p:nvSpPr>
        <p:spPr>
          <a:xfrm>
            <a:off x="3594100" y="1097941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rgbClr val="69BE28"/>
                </a:solidFill>
              </a:rPr>
              <a:t>INTERNAL USE</a:t>
            </a:r>
            <a:endParaRPr lang="en-US" altLang="zh-TW" sz="800" b="1" dirty="0">
              <a:solidFill>
                <a:srgbClr val="69BE28"/>
              </a:solidFill>
            </a:endParaRPr>
          </a:p>
        </p:txBody>
      </p:sp>
      <p:sp>
        <p:nvSpPr>
          <p:cNvPr id="7" name="Subtitle 2"/>
          <p:cNvSpPr>
            <a:spLocks noGrp="1"/>
          </p:cNvSpPr>
          <p:nvPr>
            <p:ph type="subTitle" idx="1"/>
          </p:nvPr>
        </p:nvSpPr>
        <p:spPr>
          <a:xfrm>
            <a:off x="3594100" y="3835403"/>
            <a:ext cx="5092700" cy="105833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rgbClr val="F3821E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8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37233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10" name="Picture 9" descr="pattern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407"/>
          <a:stretch/>
        </p:blipFill>
        <p:spPr>
          <a:xfrm>
            <a:off x="0" y="4893733"/>
            <a:ext cx="9144000" cy="1964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99114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End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tagline-logo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0667" y="2484967"/>
            <a:ext cx="4064000" cy="1762760"/>
          </a:xfrm>
          <a:prstGeom prst="rect">
            <a:avLst/>
          </a:prstGeom>
        </p:spPr>
      </p:pic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2962011" y="6226175"/>
            <a:ext cx="2881312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1000" dirty="0">
                <a:solidFill>
                  <a:schemeClr val="tx2"/>
                </a:solidFill>
                <a:ea typeface="SimHei" charset="0"/>
                <a:cs typeface="SimHei" charset="0"/>
              </a:rPr>
              <a:t>Copyright © MediaTek</a:t>
            </a:r>
            <a:r>
              <a:rPr lang="en-US" altLang="zh-TW" sz="1000" dirty="0">
                <a:solidFill>
                  <a:schemeClr val="tx2"/>
                </a:solidFill>
                <a:ea typeface="SimHei" charset="0"/>
                <a:cs typeface="SimHei" charset="0"/>
              </a:rPr>
              <a:t> Inc. </a:t>
            </a:r>
            <a:r>
              <a:rPr lang="en-US" sz="1000" dirty="0">
                <a:solidFill>
                  <a:schemeClr val="tx2"/>
                </a:solidFill>
                <a:ea typeface="SimHei" charset="0"/>
                <a:cs typeface="SimHei" charset="0"/>
              </a:rPr>
              <a:t>All rights reserved</a:t>
            </a:r>
            <a:r>
              <a:rPr lang="en-US" altLang="zh-TW" sz="1000" dirty="0">
                <a:solidFill>
                  <a:schemeClr val="tx2"/>
                </a:solidFill>
                <a:ea typeface="SimHei" charset="0"/>
                <a:cs typeface="SimHei" charset="0"/>
              </a:rPr>
              <a:t>.</a:t>
            </a:r>
            <a:endParaRPr lang="en-US" sz="1000" dirty="0">
              <a:solidFill>
                <a:schemeClr val="tx2"/>
              </a:solidFill>
              <a:ea typeface="SimHei" charset="0"/>
              <a:cs typeface="Sim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74192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0" y="1866900"/>
            <a:ext cx="8229600" cy="428942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F9C273C8-D7BF-45F8-8346-DC4498C6106F}" type="datetime1">
              <a:rPr lang="en-US" smtClean="0"/>
              <a:t>3/23/2019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1604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129817"/>
            <a:ext cx="7772400" cy="1362075"/>
          </a:xfrm>
        </p:spPr>
        <p:txBody>
          <a:bodyPr anchor="t">
            <a:normAutofit/>
          </a:bodyPr>
          <a:lstStyle>
            <a:lvl1pPr algn="l">
              <a:defRPr sz="3000" b="1" cap="all" spc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3233" y="2619305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 i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BD92E4BF-1F8E-42CF-8E23-C33EABAF7723}" type="datetime1">
              <a:rPr lang="en-US" smtClean="0"/>
              <a:t>3/23/2019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14507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32000"/>
            <a:ext cx="8229600" cy="1269800"/>
          </a:xfrm>
        </p:spPr>
        <p:txBody>
          <a:bodyPr tIns="0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A06DC171-2139-4578-8A5E-8A7DE32BFB10}" type="datetime1">
              <a:rPr lang="en-US" smtClean="0"/>
              <a:t>3/23/2019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0" y="1866900"/>
            <a:ext cx="8229600" cy="428942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04982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44133"/>
            <a:ext cx="4038600" cy="4203367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4132"/>
            <a:ext cx="4038600" cy="4203368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E91C36E8-4FFE-4D71-9182-E1242418BA80}" type="datetime1">
              <a:rPr lang="en-US" smtClean="0"/>
              <a:t>3/23/2019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18880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4040188" cy="516468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60600"/>
            <a:ext cx="4040188" cy="3756811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744133"/>
            <a:ext cx="4041775" cy="516468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260600"/>
            <a:ext cx="4041775" cy="3756811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7871A688-2EF4-4DFD-83E5-2F31EE5E7CB3}" type="datetime1">
              <a:rPr lang="en-US" smtClean="0"/>
              <a:t>3/23/2019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046909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9B8BDB2B-2776-49C2-B15C-65C8F072A470}" type="datetime1">
              <a:rPr lang="en-US" smtClean="0"/>
              <a:t>3/23/2019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326973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E772FF76-7B45-4734-AB56-6756B96E39E1}" type="datetime1">
              <a:rPr lang="en-US" smtClean="0"/>
              <a:t>3/23/2019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269345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700391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3200"/>
            </a:lvl1pPr>
            <a:lvl2pPr>
              <a:defRPr sz="28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53834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4C071C43-908E-40A4-9A7B-A9F5F08E71F2}" type="datetime1">
              <a:rPr lang="en-US" smtClean="0"/>
              <a:t>3/23/2019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823202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497343"/>
            <a:ext cx="5486400" cy="566739"/>
          </a:xfrm>
        </p:spPr>
        <p:txBody>
          <a:bodyPr anchor="b"/>
          <a:lstStyle>
            <a:lvl1pPr algn="l">
              <a:defRPr sz="2000" b="1" spc="0">
                <a:solidFill>
                  <a:schemeClr val="accent1"/>
                </a:solidFill>
              </a:defRPr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38692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064081"/>
            <a:ext cx="5486400" cy="8048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81D8F594-8846-43D6-A5F5-3E0B91ACC347}" type="datetime1">
              <a:rPr lang="en-US" smtClean="0"/>
              <a:t>3/23/2019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595702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744133"/>
            <a:ext cx="8229600" cy="428948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5A168B75-BDDC-42A7-BD2A-5ED895740C4F}" type="datetime1">
              <a:rPr lang="en-US" smtClean="0"/>
              <a:t>3/23/2019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927090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69880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69880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6486800E-4EAD-4676-8F1D-F02616AE0E6C}" type="datetime1">
              <a:rPr lang="en-US" smtClean="0"/>
              <a:t>3/23/2019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136712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bg>
      <p:bgPr>
        <a:gradFill flip="none" rotWithShape="1">
          <a:gsLst>
            <a:gs pos="40000">
              <a:schemeClr val="tx1"/>
            </a:gs>
            <a:gs pos="0">
              <a:schemeClr val="bg2">
                <a:lumMod val="2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ogotype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12" y="1539268"/>
            <a:ext cx="2370836" cy="584454"/>
          </a:xfrm>
          <a:prstGeom prst="rect">
            <a:avLst/>
          </a:prstGeom>
          <a:effectLst/>
        </p:spPr>
      </p:pic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3594100" y="3835403"/>
            <a:ext cx="5092700" cy="105833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372337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8" name="Picture 7" descr="pattern.png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407"/>
          <a:stretch/>
        </p:blipFill>
        <p:spPr>
          <a:xfrm>
            <a:off x="0" y="4893733"/>
            <a:ext cx="9144000" cy="1964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3308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End Slide">
    <p:bg>
      <p:bgPr>
        <a:gradFill flip="none" rotWithShape="1">
          <a:gsLst>
            <a:gs pos="40000">
              <a:schemeClr val="tx1"/>
            </a:gs>
            <a:gs pos="0">
              <a:schemeClr val="bg2">
                <a:lumMod val="2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0667" y="2484967"/>
            <a:ext cx="4064000" cy="1762760"/>
          </a:xfrm>
          <a:prstGeom prst="rect">
            <a:avLst/>
          </a:prstGeom>
        </p:spPr>
      </p:pic>
      <p:sp>
        <p:nvSpPr>
          <p:cNvPr id="10" name="Text Box 8"/>
          <p:cNvSpPr txBox="1">
            <a:spLocks noChangeArrowheads="1"/>
          </p:cNvSpPr>
          <p:nvPr userDrawn="1"/>
        </p:nvSpPr>
        <p:spPr bwMode="auto">
          <a:xfrm>
            <a:off x="2962011" y="6226175"/>
            <a:ext cx="2881312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1000" dirty="0">
                <a:solidFill>
                  <a:schemeClr val="tx2"/>
                </a:solidFill>
                <a:ea typeface="SimHei" charset="0"/>
                <a:cs typeface="SimHei" charset="0"/>
              </a:rPr>
              <a:t>Copyright © MediaTek</a:t>
            </a:r>
            <a:r>
              <a:rPr lang="en-US" altLang="zh-TW" sz="1000" dirty="0">
                <a:solidFill>
                  <a:schemeClr val="tx2"/>
                </a:solidFill>
                <a:ea typeface="SimHei" charset="0"/>
                <a:cs typeface="SimHei" charset="0"/>
              </a:rPr>
              <a:t> Inc. </a:t>
            </a:r>
            <a:r>
              <a:rPr lang="en-US" sz="1000" dirty="0">
                <a:solidFill>
                  <a:schemeClr val="tx2"/>
                </a:solidFill>
                <a:ea typeface="SimHei" charset="0"/>
                <a:cs typeface="SimHei" charset="0"/>
              </a:rPr>
              <a:t>All rights reserved</a:t>
            </a:r>
            <a:r>
              <a:rPr lang="en-US" altLang="zh-TW" sz="1000" dirty="0">
                <a:solidFill>
                  <a:schemeClr val="tx2"/>
                </a:solidFill>
                <a:ea typeface="SimHei" charset="0"/>
                <a:cs typeface="SimHei" charset="0"/>
              </a:rPr>
              <a:t>.</a:t>
            </a:r>
            <a:endParaRPr lang="en-US" sz="1000" dirty="0">
              <a:solidFill>
                <a:schemeClr val="tx2"/>
              </a:solidFill>
              <a:ea typeface="SimHei" charset="0"/>
              <a:cs typeface="Sim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59020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129817"/>
            <a:ext cx="7772400" cy="1362075"/>
          </a:xfrm>
        </p:spPr>
        <p:txBody>
          <a:bodyPr anchor="t">
            <a:normAutofit/>
          </a:bodyPr>
          <a:lstStyle>
            <a:lvl1pPr algn="l">
              <a:defRPr sz="3000" b="1" cap="all" spc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3233" y="2619305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 i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746A7047-F8B1-498D-9F5D-045E347A1A28}" type="datetime1">
              <a:rPr lang="en-US" smtClean="0"/>
              <a:t>3/23/2019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78843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32000"/>
            <a:ext cx="8229600" cy="1143000"/>
          </a:xfrm>
        </p:spPr>
        <p:txBody>
          <a:bodyPr tIns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37303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Box 3"/>
          <p:cNvSpPr txBox="1"/>
          <p:nvPr userDrawn="1"/>
        </p:nvSpPr>
        <p:spPr>
          <a:xfrm>
            <a:off x="3962400" y="6775450"/>
            <a:ext cx="1846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54FE3B7E-B95C-4F88-ACB9-DC7A7F56B707}" type="datetime1">
              <a:rPr lang="en-US" smtClean="0"/>
              <a:t>3/23/2019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629642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313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2906185"/>
            <a:ext cx="7772400" cy="1500716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 spc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dirty="0" smtClean="0"/>
              <a:t>CLICK TO EDIT MASTER TEXT STYLES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5E0D13C8-E1F0-46AD-98F4-77589F327E2C}" type="datetime1">
              <a:rPr lang="en-US" smtClean="0"/>
              <a:t>3/23/2019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695370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43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43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7753952-4AFD-4D7F-BDB8-D884861E6CE9}" type="datetime1">
              <a:rPr lang="en-US" smtClean="0"/>
              <a:t>3/23/2019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738450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4584"/>
            <a:ext cx="4040188" cy="64134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5934"/>
            <a:ext cx="4040188" cy="394970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4584"/>
            <a:ext cx="4041775" cy="64134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5934"/>
            <a:ext cx="4041775" cy="394970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91E77D68-C3F6-42D9-816E-E9684E0065F0}" type="datetime1">
              <a:rPr lang="en-US" smtClean="0"/>
              <a:t>3/23/2019</a:t>
            </a:fld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126551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F724F838-6BC3-4856-8225-80275822411E}" type="datetime1">
              <a:rPr lang="en-US" smtClean="0"/>
              <a:t>3/23/2019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090514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9CA915DC-B0AC-42B7-B228-FBECDCFF7C6A}" type="datetime1">
              <a:rPr lang="en-US" smtClean="0"/>
              <a:t>3/23/2019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146719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2"/>
            <a:ext cx="3008313" cy="1162049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258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05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FA41EF47-C624-4D08-98F5-8A2DE31B1074}" type="datetime1">
              <a:rPr lang="en-US" smtClean="0"/>
              <a:t>3/23/2019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161213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800600"/>
            <a:ext cx="5486400" cy="567267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3833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867"/>
            <a:ext cx="5486400" cy="8043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E54E8F07-D4F8-44F2-8AF8-FD67B0EB54E0}" type="datetime1">
              <a:rPr lang="en-US" smtClean="0"/>
              <a:t>3/23/2019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82199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775BE0ED-80A5-429B-9C11-FEDA8E544849}" type="datetime1">
              <a:rPr lang="en-US" smtClean="0"/>
              <a:t>3/23/2019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208633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5167"/>
            <a:ext cx="2057400" cy="585046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5167"/>
            <a:ext cx="6019800" cy="585046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3A24F55E-480F-4DBC-B214-11FA358EBF58}" type="datetime1">
              <a:rPr lang="en-US" smtClean="0"/>
              <a:t>3/23/2019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90750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44133"/>
            <a:ext cx="4038600" cy="4203367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4132"/>
            <a:ext cx="4038600" cy="4203368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617BFDE6-0F67-4E2E-A235-3912B10B1ADF}" type="datetime1">
              <a:rPr lang="en-US" smtClean="0"/>
              <a:t>3/23/2019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14330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3835403"/>
            <a:ext cx="5092700" cy="1058330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rgbClr val="F3821E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37233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5" name="Picture 4" descr="Logotyp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12" y="1539265"/>
            <a:ext cx="2370836" cy="584454"/>
          </a:xfrm>
          <a:prstGeom prst="rect">
            <a:avLst/>
          </a:prstGeom>
          <a:effectLst/>
        </p:spPr>
      </p:pic>
      <p:sp>
        <p:nvSpPr>
          <p:cNvPr id="6" name="Footer Placeholder 4"/>
          <p:cNvSpPr txBox="1">
            <a:spLocks/>
          </p:cNvSpPr>
          <p:nvPr/>
        </p:nvSpPr>
        <p:spPr>
          <a:xfrm>
            <a:off x="3594100" y="1090518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rgbClr val="F3821E"/>
                </a:solidFill>
              </a:rPr>
              <a:t>CONFIDENTIAL A</a:t>
            </a:r>
            <a:endParaRPr lang="en-US" altLang="zh-TW" sz="800" b="1" dirty="0">
              <a:solidFill>
                <a:srgbClr val="F3821E"/>
              </a:solidFill>
            </a:endParaRPr>
          </a:p>
        </p:txBody>
      </p:sp>
      <p:pic>
        <p:nvPicPr>
          <p:cNvPr id="2" name="Picture 1" descr="pattern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407"/>
          <a:stretch/>
        </p:blipFill>
        <p:spPr>
          <a:xfrm>
            <a:off x="0" y="4893733"/>
            <a:ext cx="9144000" cy="1964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77332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End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agline-logo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0667" y="2484967"/>
            <a:ext cx="4064000" cy="1762760"/>
          </a:xfrm>
          <a:prstGeom prst="rect">
            <a:avLst/>
          </a:prstGeom>
        </p:spPr>
      </p:pic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2962011" y="6226175"/>
            <a:ext cx="2881312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1000" dirty="0">
                <a:solidFill>
                  <a:schemeClr val="tx2"/>
                </a:solidFill>
                <a:ea typeface="SimHei" charset="0"/>
                <a:cs typeface="SimHei" charset="0"/>
              </a:rPr>
              <a:t>Copyright © MediaTek</a:t>
            </a:r>
            <a:r>
              <a:rPr lang="en-US" altLang="zh-TW" sz="1000" dirty="0">
                <a:solidFill>
                  <a:schemeClr val="tx2"/>
                </a:solidFill>
                <a:ea typeface="SimHei" charset="0"/>
                <a:cs typeface="SimHei" charset="0"/>
              </a:rPr>
              <a:t> Inc. </a:t>
            </a:r>
            <a:r>
              <a:rPr lang="en-US" sz="1000" dirty="0">
                <a:solidFill>
                  <a:schemeClr val="tx2"/>
                </a:solidFill>
                <a:ea typeface="SimHei" charset="0"/>
                <a:cs typeface="SimHei" charset="0"/>
              </a:rPr>
              <a:t>All rights reserved</a:t>
            </a:r>
            <a:r>
              <a:rPr lang="en-US" altLang="zh-TW" sz="1000" dirty="0">
                <a:solidFill>
                  <a:schemeClr val="tx2"/>
                </a:solidFill>
                <a:ea typeface="SimHei" charset="0"/>
                <a:cs typeface="SimHei" charset="0"/>
              </a:rPr>
              <a:t>.</a:t>
            </a:r>
            <a:endParaRPr lang="en-US" sz="1000" dirty="0">
              <a:solidFill>
                <a:schemeClr val="tx2"/>
              </a:solidFill>
              <a:ea typeface="SimHei" charset="0"/>
              <a:cs typeface="Sim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05794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32000"/>
            <a:ext cx="8229600" cy="1134535"/>
          </a:xfrm>
        </p:spPr>
        <p:txBody>
          <a:bodyPr tIns="0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3F3D8-E834-4488-99AA-126F6BBE7CE5}" type="datetime1">
              <a:rPr lang="en-US" smtClean="0"/>
              <a:t>3/23/2019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457200" y="1854201"/>
            <a:ext cx="8229600" cy="431440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23386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129817"/>
            <a:ext cx="7772400" cy="1362075"/>
          </a:xfrm>
        </p:spPr>
        <p:txBody>
          <a:bodyPr anchor="t">
            <a:normAutofit/>
          </a:bodyPr>
          <a:lstStyle>
            <a:lvl1pPr algn="l">
              <a:defRPr sz="3000" b="1" cap="all" spc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3233" y="2619305"/>
            <a:ext cx="7772400" cy="1500187"/>
          </a:xfrm>
        </p:spPr>
        <p:txBody>
          <a:bodyPr anchor="b"/>
          <a:lstStyle>
            <a:lvl1pPr marL="0" indent="0">
              <a:buNone/>
              <a:defRPr sz="2000" b="1" i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AF491-05BC-49A6-8689-352FCDAFF10C}" type="datetime1">
              <a:rPr lang="en-US" smtClean="0"/>
              <a:t>3/23/2019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146229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44133"/>
            <a:ext cx="4038600" cy="4203367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4132"/>
            <a:ext cx="4038600" cy="4203368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B84B8-4CEA-4928-BE75-A7978D7083EC}" type="datetime1">
              <a:rPr lang="en-US" smtClean="0"/>
              <a:t>3/23/2019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849146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4040188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60600"/>
            <a:ext cx="4040188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744133"/>
            <a:ext cx="4041775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260600"/>
            <a:ext cx="4041775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890B7-2CB4-449D-B290-C1A5E591777A}" type="datetime1">
              <a:rPr lang="en-US" smtClean="0"/>
              <a:t>3/23/2019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769889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BE6F3-FAEB-4AEF-A7EF-79CD41A1AC94}" type="datetime1">
              <a:rPr lang="en-US" smtClean="0"/>
              <a:t>3/23/2019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245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960A5-72E8-4DAB-BB59-75BAEF4E4CBD}" type="datetime1">
              <a:rPr lang="en-US" smtClean="0"/>
              <a:t>3/23/2019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074719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70039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3200"/>
            </a:lvl1pPr>
            <a:lvl2pPr>
              <a:defRPr sz="28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53834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C6A53-AA91-43DC-BB01-041D3EA4C8B6}" type="datetime1">
              <a:rPr lang="en-US" smtClean="0"/>
              <a:t>3/23/2019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6919561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497343"/>
            <a:ext cx="5486400" cy="566739"/>
          </a:xfrm>
        </p:spPr>
        <p:txBody>
          <a:bodyPr anchor="b"/>
          <a:lstStyle>
            <a:lvl1pPr algn="l">
              <a:defRPr sz="2000" b="1" spc="0">
                <a:solidFill>
                  <a:schemeClr val="accent1"/>
                </a:solidFill>
              </a:defRPr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386924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064081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D43DF-E805-4139-9C1F-3D0214BFF0AF}" type="datetime1">
              <a:rPr lang="en-US" smtClean="0"/>
              <a:t>3/23/2019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3264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4040188" cy="516468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60600"/>
            <a:ext cx="4040188" cy="3756811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744133"/>
            <a:ext cx="4041775" cy="516468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260600"/>
            <a:ext cx="4041775" cy="3756811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EA96DBD5-BEFE-48CE-99AB-4788814214EB}" type="datetime1">
              <a:rPr lang="en-US" smtClean="0"/>
              <a:t>3/23/2019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2094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B5B41-FA41-47D3-BD3D-26963852C32E}" type="datetime1">
              <a:rPr lang="en-US" smtClean="0"/>
              <a:t>3/23/2019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242234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69880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69880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5D0D6-923B-4665-A23B-DCFA1A972214}" type="datetime1">
              <a:rPr lang="en-US" smtClean="0"/>
              <a:t>3/23/2019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428844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bg>
      <p:bgPr>
        <a:gradFill flip="none" rotWithShape="1">
          <a:gsLst>
            <a:gs pos="40000">
              <a:schemeClr val="tx1"/>
            </a:gs>
            <a:gs pos="0">
              <a:schemeClr val="bg2">
                <a:lumMod val="2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ogotype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12" y="1539268"/>
            <a:ext cx="2370836" cy="584454"/>
          </a:xfrm>
          <a:prstGeom prst="rect">
            <a:avLst/>
          </a:prstGeom>
          <a:effectLst/>
        </p:spPr>
      </p:pic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3594100" y="3835403"/>
            <a:ext cx="5092700" cy="105833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37233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4"/>
          <p:cNvSpPr txBox="1">
            <a:spLocks/>
          </p:cNvSpPr>
          <p:nvPr userDrawn="1"/>
        </p:nvSpPr>
        <p:spPr>
          <a:xfrm>
            <a:off x="3594100" y="1090518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chemeClr val="accent1"/>
                </a:solidFill>
              </a:rPr>
              <a:t>CONFIDENTIAL A</a:t>
            </a:r>
            <a:endParaRPr lang="en-US" altLang="zh-TW" sz="800" b="1" dirty="0">
              <a:solidFill>
                <a:schemeClr val="accent1"/>
              </a:solidFill>
            </a:endParaRPr>
          </a:p>
        </p:txBody>
      </p:sp>
      <p:pic>
        <p:nvPicPr>
          <p:cNvPr id="10" name="Picture 9" descr="pattern.png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407"/>
          <a:stretch/>
        </p:blipFill>
        <p:spPr>
          <a:xfrm>
            <a:off x="0" y="4893733"/>
            <a:ext cx="9144000" cy="1964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98886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End Slide">
    <p:bg>
      <p:bgPr>
        <a:gradFill flip="none" rotWithShape="1">
          <a:gsLst>
            <a:gs pos="40000">
              <a:schemeClr val="tx1"/>
            </a:gs>
            <a:gs pos="0">
              <a:schemeClr val="bg2">
                <a:lumMod val="2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0667" y="2484967"/>
            <a:ext cx="4064000" cy="1762760"/>
          </a:xfrm>
          <a:prstGeom prst="rect">
            <a:avLst/>
          </a:prstGeom>
        </p:spPr>
      </p:pic>
      <p:sp>
        <p:nvSpPr>
          <p:cNvPr id="11" name="Text Box 8"/>
          <p:cNvSpPr txBox="1">
            <a:spLocks noChangeArrowheads="1"/>
          </p:cNvSpPr>
          <p:nvPr userDrawn="1"/>
        </p:nvSpPr>
        <p:spPr bwMode="auto">
          <a:xfrm>
            <a:off x="2962011" y="6226175"/>
            <a:ext cx="2881312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1000" dirty="0">
                <a:solidFill>
                  <a:schemeClr val="tx2"/>
                </a:solidFill>
                <a:ea typeface="SimHei" charset="0"/>
                <a:cs typeface="SimHei" charset="0"/>
              </a:rPr>
              <a:t>Copyright © MediaTek</a:t>
            </a:r>
            <a:r>
              <a:rPr lang="en-US" altLang="zh-TW" sz="1000" dirty="0">
                <a:solidFill>
                  <a:schemeClr val="tx2"/>
                </a:solidFill>
                <a:ea typeface="SimHei" charset="0"/>
                <a:cs typeface="SimHei" charset="0"/>
              </a:rPr>
              <a:t> Inc. </a:t>
            </a:r>
            <a:r>
              <a:rPr lang="en-US" sz="1000" dirty="0">
                <a:solidFill>
                  <a:schemeClr val="tx2"/>
                </a:solidFill>
                <a:ea typeface="SimHei" charset="0"/>
                <a:cs typeface="SimHei" charset="0"/>
              </a:rPr>
              <a:t>All rights reserved</a:t>
            </a:r>
            <a:r>
              <a:rPr lang="en-US" altLang="zh-TW" sz="1000" dirty="0">
                <a:solidFill>
                  <a:schemeClr val="tx2"/>
                </a:solidFill>
                <a:ea typeface="SimHei" charset="0"/>
                <a:cs typeface="SimHei" charset="0"/>
              </a:rPr>
              <a:t>.</a:t>
            </a:r>
            <a:endParaRPr lang="en-US" sz="1000" dirty="0">
              <a:solidFill>
                <a:schemeClr val="tx2"/>
              </a:solidFill>
              <a:ea typeface="SimHei" charset="0"/>
              <a:cs typeface="Sim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6581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32000"/>
            <a:ext cx="8229600" cy="1468966"/>
          </a:xfrm>
        </p:spPr>
        <p:txBody>
          <a:bodyPr tIns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71133"/>
            <a:ext cx="8229600" cy="425450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Box 3"/>
          <p:cNvSpPr txBox="1"/>
          <p:nvPr userDrawn="1"/>
        </p:nvSpPr>
        <p:spPr>
          <a:xfrm>
            <a:off x="3962400" y="6775450"/>
            <a:ext cx="1846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21EA4049-13D5-464D-9C1E-DF66213E67E0}" type="datetime1">
              <a:rPr lang="en-US" smtClean="0"/>
              <a:t>3/23/2019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7816565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313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2906185"/>
            <a:ext cx="7772400" cy="1500716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 spc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dirty="0" smtClean="0"/>
              <a:t>CLICK TO EDIT MASTER TEXT STYLES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25855C6C-0B09-400A-ABB9-2DE64158A318}" type="datetime1">
              <a:rPr lang="en-US" smtClean="0"/>
              <a:t>3/23/2019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1686562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43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43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23474AB3-360A-41BF-AA3E-9F400CAFA596}" type="datetime1">
              <a:rPr lang="en-US" smtClean="0"/>
              <a:t>3/23/2019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7532505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4584"/>
            <a:ext cx="4040188" cy="64134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5934"/>
            <a:ext cx="4040188" cy="394970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4584"/>
            <a:ext cx="4041775" cy="64134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5934"/>
            <a:ext cx="4041775" cy="394970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94D802FB-B1D4-4239-9417-5326EB727D88}" type="datetime1">
              <a:rPr lang="en-US" smtClean="0"/>
              <a:t>3/23/2019</a:t>
            </a:fld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4967156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36440A53-8C01-4FBB-B826-A60DB23FBC15}" type="datetime1">
              <a:rPr lang="en-US" smtClean="0"/>
              <a:t>3/23/2019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9998542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0E5F916D-EBEF-43C9-9C3B-4F044DFF74B9}" type="datetime1">
              <a:rPr lang="en-US" smtClean="0"/>
              <a:t>3/23/2019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99059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B0A0E2D8-E09F-4BC7-BA91-82CD8E45CE81}" type="datetime1">
              <a:rPr lang="en-US" smtClean="0"/>
              <a:t>3/23/2019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07488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2"/>
            <a:ext cx="3008313" cy="1162049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258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05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02308C7D-09CF-480D-9D9E-D6D490343690}" type="datetime1">
              <a:rPr lang="en-US" smtClean="0"/>
              <a:t>3/23/2019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561829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800600"/>
            <a:ext cx="5486400" cy="567267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3833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867"/>
            <a:ext cx="5486400" cy="8043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2F91068E-041E-42D9-9170-EE0C27C0B74E}" type="datetime1">
              <a:rPr lang="en-US" smtClean="0"/>
              <a:t>3/23/2019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9734032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72E75FED-37B0-4B7C-8D97-B6CC4FADE65A}" type="datetime1">
              <a:rPr lang="en-US" smtClean="0"/>
              <a:t>3/23/2019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7774375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5167"/>
            <a:ext cx="2057400" cy="585046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5167"/>
            <a:ext cx="6019800" cy="585046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6F564535-2E79-4812-A82F-600AC31E4D9A}" type="datetime1">
              <a:rPr lang="en-US" smtClean="0"/>
              <a:t>3/23/2019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851427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ogotyp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12" y="1539265"/>
            <a:ext cx="2370836" cy="584454"/>
          </a:xfrm>
          <a:prstGeom prst="rect">
            <a:avLst/>
          </a:prstGeom>
          <a:effectLst/>
        </p:spPr>
      </p:pic>
      <p:sp>
        <p:nvSpPr>
          <p:cNvPr id="7" name="Subtitle 2"/>
          <p:cNvSpPr>
            <a:spLocks noGrp="1"/>
          </p:cNvSpPr>
          <p:nvPr>
            <p:ph type="subTitle" idx="1"/>
          </p:nvPr>
        </p:nvSpPr>
        <p:spPr>
          <a:xfrm>
            <a:off x="3594100" y="3835403"/>
            <a:ext cx="5092700" cy="105833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rgbClr val="F3821E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8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37233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10" name="Picture 9" descr="pattern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407"/>
          <a:stretch/>
        </p:blipFill>
        <p:spPr>
          <a:xfrm>
            <a:off x="0" y="4893733"/>
            <a:ext cx="9144000" cy="1964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44723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End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tagline-logo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0667" y="2484967"/>
            <a:ext cx="4064000" cy="1762760"/>
          </a:xfrm>
          <a:prstGeom prst="rect">
            <a:avLst/>
          </a:prstGeom>
        </p:spPr>
      </p:pic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2962011" y="6226175"/>
            <a:ext cx="2881312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1000" dirty="0">
                <a:solidFill>
                  <a:schemeClr val="tx2"/>
                </a:solidFill>
                <a:ea typeface="SimHei" charset="0"/>
                <a:cs typeface="SimHei" charset="0"/>
              </a:rPr>
              <a:t>Copyright © MediaTek</a:t>
            </a:r>
            <a:r>
              <a:rPr lang="en-US" altLang="zh-TW" sz="1000" dirty="0">
                <a:solidFill>
                  <a:schemeClr val="tx2"/>
                </a:solidFill>
                <a:ea typeface="SimHei" charset="0"/>
                <a:cs typeface="SimHei" charset="0"/>
              </a:rPr>
              <a:t> Inc. </a:t>
            </a:r>
            <a:r>
              <a:rPr lang="en-US" sz="1000" dirty="0">
                <a:solidFill>
                  <a:schemeClr val="tx2"/>
                </a:solidFill>
                <a:ea typeface="SimHei" charset="0"/>
                <a:cs typeface="SimHei" charset="0"/>
              </a:rPr>
              <a:t>All rights reserved</a:t>
            </a:r>
            <a:r>
              <a:rPr lang="en-US" altLang="zh-TW" sz="1000" dirty="0">
                <a:solidFill>
                  <a:schemeClr val="tx2"/>
                </a:solidFill>
                <a:ea typeface="SimHei" charset="0"/>
                <a:cs typeface="SimHei" charset="0"/>
              </a:rPr>
              <a:t>.</a:t>
            </a:r>
            <a:endParaRPr lang="en-US" sz="1000" dirty="0">
              <a:solidFill>
                <a:schemeClr val="tx2"/>
              </a:solidFill>
              <a:ea typeface="SimHei" charset="0"/>
              <a:cs typeface="Sim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88471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32000"/>
            <a:ext cx="8229600" cy="1269800"/>
          </a:xfrm>
        </p:spPr>
        <p:txBody>
          <a:bodyPr tIns="0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F22011DC-A69B-46BE-9852-286299C9C3C5}" type="datetime1">
              <a:rPr lang="en-US" smtClean="0"/>
              <a:t>3/23/2019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0" y="1866900"/>
            <a:ext cx="8229600" cy="428942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47798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129817"/>
            <a:ext cx="7772400" cy="1362075"/>
          </a:xfrm>
        </p:spPr>
        <p:txBody>
          <a:bodyPr anchor="t">
            <a:normAutofit/>
          </a:bodyPr>
          <a:lstStyle>
            <a:lvl1pPr algn="l">
              <a:defRPr sz="3000" b="1" cap="all" spc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3233" y="2619305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 i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2EF1AAD1-3742-451F-99D5-94DCFD219461}" type="datetime1">
              <a:rPr lang="en-US" smtClean="0"/>
              <a:t>3/23/2019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814588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44133"/>
            <a:ext cx="4038600" cy="4203367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4132"/>
            <a:ext cx="4038600" cy="4203368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1B195FF5-1FCF-4587-AF16-DA939D3BCB11}" type="datetime1">
              <a:rPr lang="en-US" smtClean="0"/>
              <a:t>3/23/2019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3987177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4040188" cy="516468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60600"/>
            <a:ext cx="4040188" cy="3756811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744133"/>
            <a:ext cx="4041775" cy="516468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260600"/>
            <a:ext cx="4041775" cy="3756811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50882613-E2C3-4A74-BB42-D524DE7E6C3D}" type="datetime1">
              <a:rPr lang="en-US" smtClean="0"/>
              <a:t>3/23/2019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3524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0FE0DCF5-C5DD-4057-9AF1-DAAED40D32E3}" type="datetime1">
              <a:rPr lang="en-US" smtClean="0"/>
              <a:t>3/23/2019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48912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6CDA11B8-36FE-492E-806A-71EABA6DF64B}" type="datetime1">
              <a:rPr lang="en-US" smtClean="0"/>
              <a:t>3/23/2019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2017528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4CCAF379-A522-4362-9966-1CCA29DB4935}" type="datetime1">
              <a:rPr lang="en-US" smtClean="0"/>
              <a:t>3/23/2019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2266436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700391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3200"/>
            </a:lvl1pPr>
            <a:lvl2pPr>
              <a:defRPr sz="28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53834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65C341DF-0ED2-4BE6-89C1-919066BF8755}" type="datetime1">
              <a:rPr lang="en-US" smtClean="0"/>
              <a:t>3/23/2019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3724262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497343"/>
            <a:ext cx="5486400" cy="566739"/>
          </a:xfrm>
        </p:spPr>
        <p:txBody>
          <a:bodyPr anchor="b"/>
          <a:lstStyle>
            <a:lvl1pPr algn="l">
              <a:defRPr sz="2000" b="1" spc="0">
                <a:solidFill>
                  <a:schemeClr val="accent1"/>
                </a:solidFill>
              </a:defRPr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38692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064081"/>
            <a:ext cx="5486400" cy="8048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51D2D67C-A12C-4840-BBBE-F9E42D8B0903}" type="datetime1">
              <a:rPr lang="en-US" smtClean="0"/>
              <a:t>3/23/2019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2213306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744133"/>
            <a:ext cx="8229600" cy="428948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31C6DC35-1098-458C-BD74-68404EE77FF5}" type="datetime1">
              <a:rPr lang="en-US" smtClean="0"/>
              <a:t>3/23/2019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7545375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69880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69880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B4F7065D-EA28-420B-9309-0C68B4DE607A}" type="datetime1">
              <a:rPr lang="en-US" smtClean="0"/>
              <a:t>3/23/2019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7023416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bg>
      <p:bgPr>
        <a:gradFill flip="none" rotWithShape="1">
          <a:gsLst>
            <a:gs pos="40000">
              <a:schemeClr val="tx1"/>
            </a:gs>
            <a:gs pos="0">
              <a:schemeClr val="bg2">
                <a:lumMod val="2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ogotype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12" y="1539268"/>
            <a:ext cx="2370836" cy="584454"/>
          </a:xfrm>
          <a:prstGeom prst="rect">
            <a:avLst/>
          </a:prstGeom>
          <a:effectLst/>
        </p:spPr>
      </p:pic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3594100" y="3835403"/>
            <a:ext cx="5092700" cy="105833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372337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8" name="Picture 7" descr="pattern.png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407"/>
          <a:stretch/>
        </p:blipFill>
        <p:spPr>
          <a:xfrm>
            <a:off x="0" y="4893733"/>
            <a:ext cx="9144000" cy="1964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28570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End Slide">
    <p:bg>
      <p:bgPr>
        <a:gradFill flip="none" rotWithShape="1">
          <a:gsLst>
            <a:gs pos="40000">
              <a:schemeClr val="tx1"/>
            </a:gs>
            <a:gs pos="0">
              <a:schemeClr val="bg2">
                <a:lumMod val="2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0667" y="2484967"/>
            <a:ext cx="4064000" cy="1762760"/>
          </a:xfrm>
          <a:prstGeom prst="rect">
            <a:avLst/>
          </a:prstGeom>
        </p:spPr>
      </p:pic>
      <p:sp>
        <p:nvSpPr>
          <p:cNvPr id="10" name="Text Box 8"/>
          <p:cNvSpPr txBox="1">
            <a:spLocks noChangeArrowheads="1"/>
          </p:cNvSpPr>
          <p:nvPr userDrawn="1"/>
        </p:nvSpPr>
        <p:spPr bwMode="auto">
          <a:xfrm>
            <a:off x="2962011" y="6226175"/>
            <a:ext cx="2881312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1000" dirty="0">
                <a:solidFill>
                  <a:schemeClr val="tx2"/>
                </a:solidFill>
                <a:ea typeface="SimHei" charset="0"/>
                <a:cs typeface="SimHei" charset="0"/>
              </a:rPr>
              <a:t>Copyright © MediaTek</a:t>
            </a:r>
            <a:r>
              <a:rPr lang="en-US" altLang="zh-TW" sz="1000" dirty="0">
                <a:solidFill>
                  <a:schemeClr val="tx2"/>
                </a:solidFill>
                <a:ea typeface="SimHei" charset="0"/>
                <a:cs typeface="SimHei" charset="0"/>
              </a:rPr>
              <a:t> Inc. </a:t>
            </a:r>
            <a:r>
              <a:rPr lang="en-US" sz="1000" dirty="0">
                <a:solidFill>
                  <a:schemeClr val="tx2"/>
                </a:solidFill>
                <a:ea typeface="SimHei" charset="0"/>
                <a:cs typeface="SimHei" charset="0"/>
              </a:rPr>
              <a:t>All rights reserved</a:t>
            </a:r>
            <a:r>
              <a:rPr lang="en-US" altLang="zh-TW" sz="1000" dirty="0">
                <a:solidFill>
                  <a:schemeClr val="tx2"/>
                </a:solidFill>
                <a:ea typeface="SimHei" charset="0"/>
                <a:cs typeface="SimHei" charset="0"/>
              </a:rPr>
              <a:t>.</a:t>
            </a:r>
            <a:endParaRPr lang="en-US" sz="1000" dirty="0">
              <a:solidFill>
                <a:schemeClr val="tx2"/>
              </a:solidFill>
              <a:ea typeface="SimHei" charset="0"/>
              <a:cs typeface="Sim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76591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32000"/>
            <a:ext cx="8229600" cy="1143000"/>
          </a:xfrm>
        </p:spPr>
        <p:txBody>
          <a:bodyPr tIns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37303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Box 3"/>
          <p:cNvSpPr txBox="1"/>
          <p:nvPr userDrawn="1"/>
        </p:nvSpPr>
        <p:spPr>
          <a:xfrm>
            <a:off x="3962400" y="6775450"/>
            <a:ext cx="1846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508A0DF3-4C02-4071-8A4D-E465C311BE7D}" type="datetime1">
              <a:rPr lang="en-US" smtClean="0"/>
              <a:t>3/23/2019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5928421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313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2906185"/>
            <a:ext cx="7772400" cy="1500716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 spc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dirty="0" smtClean="0"/>
              <a:t>CLICK TO EDIT MASTER TEXT STYLES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85677D20-C888-4227-8768-7CC9447333D4}" type="datetime1">
              <a:rPr lang="en-US" smtClean="0"/>
              <a:t>3/23/2019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9641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700391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3200"/>
            </a:lvl1pPr>
            <a:lvl2pPr>
              <a:defRPr sz="28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53834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8F07F771-0075-4BA8-8F09-7B01C5413A45}" type="datetime1">
              <a:rPr lang="en-US" smtClean="0"/>
              <a:t>3/23/2019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8060892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43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43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C210CB2B-8D94-4C89-BC2B-CD8241764C66}" type="datetime1">
              <a:rPr lang="en-US" smtClean="0"/>
              <a:t>3/23/2019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7901088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4584"/>
            <a:ext cx="4040188" cy="64134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5934"/>
            <a:ext cx="4040188" cy="394970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4584"/>
            <a:ext cx="4041775" cy="64134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5934"/>
            <a:ext cx="4041775" cy="394970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185BF748-AE2A-4D5D-9901-19F8BD10628B}" type="datetime1">
              <a:rPr lang="en-US" smtClean="0"/>
              <a:t>3/23/2019</a:t>
            </a:fld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0459982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E03CFFDF-84E7-4E99-8D28-8291E077AB22}" type="datetime1">
              <a:rPr lang="en-US" smtClean="0"/>
              <a:t>3/23/2019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4670422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35574D10-AADA-4A06-86ED-BAD9E6060AD7}" type="datetime1">
              <a:rPr lang="en-US" smtClean="0"/>
              <a:t>3/23/2019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7606066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2"/>
            <a:ext cx="3008313" cy="1162049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258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05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6D85035A-E4C0-4B41-8C29-4A7088C16AEE}" type="datetime1">
              <a:rPr lang="en-US" smtClean="0"/>
              <a:t>3/23/2019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4976323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800600"/>
            <a:ext cx="5486400" cy="567267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3833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867"/>
            <a:ext cx="5486400" cy="8043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1FBDEF33-1B33-458D-957A-59E5DDFFED21}" type="datetime1">
              <a:rPr lang="en-US" smtClean="0"/>
              <a:t>3/23/2019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8829431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8E0132E2-FFB8-44BF-A9A7-754706CEB50F}" type="datetime1">
              <a:rPr lang="en-US" smtClean="0"/>
              <a:t>3/23/2019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2331020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5167"/>
            <a:ext cx="2057400" cy="585046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5167"/>
            <a:ext cx="6019800" cy="585046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EF992254-F56F-4366-AAF1-453EA88F958D}" type="datetime1">
              <a:rPr lang="en-US" smtClean="0"/>
              <a:t>3/23/2019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986565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ogotyp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12" y="1539265"/>
            <a:ext cx="2370836" cy="584454"/>
          </a:xfrm>
          <a:prstGeom prst="rect">
            <a:avLst/>
          </a:prstGeom>
          <a:effectLst/>
        </p:spPr>
      </p:pic>
      <p:sp>
        <p:nvSpPr>
          <p:cNvPr id="6" name="Footer Placeholder 4"/>
          <p:cNvSpPr txBox="1">
            <a:spLocks/>
          </p:cNvSpPr>
          <p:nvPr/>
        </p:nvSpPr>
        <p:spPr>
          <a:xfrm>
            <a:off x="3594100" y="1097941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rgbClr val="69BE28"/>
                </a:solidFill>
              </a:rPr>
              <a:t>INTERNAL USE</a:t>
            </a:r>
            <a:endParaRPr lang="en-US" altLang="zh-TW" sz="800" b="1" dirty="0">
              <a:solidFill>
                <a:srgbClr val="69BE28"/>
              </a:solidFill>
            </a:endParaRPr>
          </a:p>
        </p:txBody>
      </p:sp>
      <p:sp>
        <p:nvSpPr>
          <p:cNvPr id="7" name="Subtitle 2"/>
          <p:cNvSpPr>
            <a:spLocks noGrp="1"/>
          </p:cNvSpPr>
          <p:nvPr>
            <p:ph type="subTitle" idx="1"/>
          </p:nvPr>
        </p:nvSpPr>
        <p:spPr>
          <a:xfrm>
            <a:off x="3594100" y="3835403"/>
            <a:ext cx="5092700" cy="105833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rgbClr val="F3821E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8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37233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10" name="Picture 9" descr="pattern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407"/>
          <a:stretch/>
        </p:blipFill>
        <p:spPr>
          <a:xfrm>
            <a:off x="0" y="4893733"/>
            <a:ext cx="9144000" cy="1964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24382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End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tagline-logo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0667" y="2484967"/>
            <a:ext cx="4064000" cy="1762760"/>
          </a:xfrm>
          <a:prstGeom prst="rect">
            <a:avLst/>
          </a:prstGeom>
        </p:spPr>
      </p:pic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2962011" y="6226175"/>
            <a:ext cx="2881312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1000" dirty="0">
                <a:solidFill>
                  <a:schemeClr val="tx2"/>
                </a:solidFill>
                <a:ea typeface="SimHei" charset="0"/>
                <a:cs typeface="SimHei" charset="0"/>
              </a:rPr>
              <a:t>Copyright © MediaTek</a:t>
            </a:r>
            <a:r>
              <a:rPr lang="en-US" altLang="zh-TW" sz="1000" dirty="0">
                <a:solidFill>
                  <a:schemeClr val="tx2"/>
                </a:solidFill>
                <a:ea typeface="SimHei" charset="0"/>
                <a:cs typeface="SimHei" charset="0"/>
              </a:rPr>
              <a:t> Inc. </a:t>
            </a:r>
            <a:r>
              <a:rPr lang="en-US" sz="1000" dirty="0">
                <a:solidFill>
                  <a:schemeClr val="tx2"/>
                </a:solidFill>
                <a:ea typeface="SimHei" charset="0"/>
                <a:cs typeface="SimHei" charset="0"/>
              </a:rPr>
              <a:t>All rights reserved</a:t>
            </a:r>
            <a:r>
              <a:rPr lang="en-US" altLang="zh-TW" sz="1000" dirty="0">
                <a:solidFill>
                  <a:schemeClr val="tx2"/>
                </a:solidFill>
                <a:ea typeface="SimHei" charset="0"/>
                <a:cs typeface="SimHei" charset="0"/>
              </a:rPr>
              <a:t>.</a:t>
            </a:r>
            <a:endParaRPr lang="en-US" sz="1000" dirty="0">
              <a:solidFill>
                <a:schemeClr val="tx2"/>
              </a:solidFill>
              <a:ea typeface="SimHei" charset="0"/>
              <a:cs typeface="Sim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83005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7.xml"/><Relationship Id="rId13" Type="http://schemas.openxmlformats.org/officeDocument/2006/relationships/theme" Target="../theme/theme10.xml"/><Relationship Id="rId3" Type="http://schemas.openxmlformats.org/officeDocument/2006/relationships/slideLayout" Target="../slideLayouts/slideLayout112.xml"/><Relationship Id="rId7" Type="http://schemas.openxmlformats.org/officeDocument/2006/relationships/slideLayout" Target="../slideLayouts/slideLayout116.xml"/><Relationship Id="rId12" Type="http://schemas.openxmlformats.org/officeDocument/2006/relationships/slideLayout" Target="../slideLayouts/slideLayout121.xml"/><Relationship Id="rId2" Type="http://schemas.openxmlformats.org/officeDocument/2006/relationships/slideLayout" Target="../slideLayouts/slideLayout111.xml"/><Relationship Id="rId1" Type="http://schemas.openxmlformats.org/officeDocument/2006/relationships/slideLayout" Target="../slideLayouts/slideLayout110.xml"/><Relationship Id="rId6" Type="http://schemas.openxmlformats.org/officeDocument/2006/relationships/slideLayout" Target="../slideLayouts/slideLayout115.xml"/><Relationship Id="rId11" Type="http://schemas.openxmlformats.org/officeDocument/2006/relationships/slideLayout" Target="../slideLayouts/slideLayout120.xml"/><Relationship Id="rId5" Type="http://schemas.openxmlformats.org/officeDocument/2006/relationships/slideLayout" Target="../slideLayouts/slideLayout114.xml"/><Relationship Id="rId10" Type="http://schemas.openxmlformats.org/officeDocument/2006/relationships/slideLayout" Target="../slideLayouts/slideLayout119.xml"/><Relationship Id="rId4" Type="http://schemas.openxmlformats.org/officeDocument/2006/relationships/slideLayout" Target="../slideLayouts/slideLayout113.xml"/><Relationship Id="rId9" Type="http://schemas.openxmlformats.org/officeDocument/2006/relationships/slideLayout" Target="../slideLayouts/slideLayout118.xml"/><Relationship Id="rId14" Type="http://schemas.openxmlformats.org/officeDocument/2006/relationships/image" Target="../media/image2.png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13" Type="http://schemas.openxmlformats.org/officeDocument/2006/relationships/theme" Target="../theme/theme11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slideLayout" Target="../slideLayouts/slideLayout133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Relationship Id="rId14" Type="http://schemas.openxmlformats.org/officeDocument/2006/relationships/image" Target="../media/image1.png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1.xml"/><Relationship Id="rId13" Type="http://schemas.openxmlformats.org/officeDocument/2006/relationships/theme" Target="../theme/theme12.xml"/><Relationship Id="rId3" Type="http://schemas.openxmlformats.org/officeDocument/2006/relationships/slideLayout" Target="../slideLayouts/slideLayout136.xml"/><Relationship Id="rId7" Type="http://schemas.openxmlformats.org/officeDocument/2006/relationships/slideLayout" Target="../slideLayouts/slideLayout140.xml"/><Relationship Id="rId12" Type="http://schemas.openxmlformats.org/officeDocument/2006/relationships/slideLayout" Target="../slideLayouts/slideLayout145.xml"/><Relationship Id="rId2" Type="http://schemas.openxmlformats.org/officeDocument/2006/relationships/slideLayout" Target="../slideLayouts/slideLayout135.xml"/><Relationship Id="rId1" Type="http://schemas.openxmlformats.org/officeDocument/2006/relationships/slideLayout" Target="../slideLayouts/slideLayout134.xml"/><Relationship Id="rId6" Type="http://schemas.openxmlformats.org/officeDocument/2006/relationships/slideLayout" Target="../slideLayouts/slideLayout139.xml"/><Relationship Id="rId11" Type="http://schemas.openxmlformats.org/officeDocument/2006/relationships/slideLayout" Target="../slideLayouts/slideLayout144.xml"/><Relationship Id="rId5" Type="http://schemas.openxmlformats.org/officeDocument/2006/relationships/slideLayout" Target="../slideLayouts/slideLayout138.xml"/><Relationship Id="rId10" Type="http://schemas.openxmlformats.org/officeDocument/2006/relationships/slideLayout" Target="../slideLayouts/slideLayout143.xml"/><Relationship Id="rId4" Type="http://schemas.openxmlformats.org/officeDocument/2006/relationships/slideLayout" Target="../slideLayouts/slideLayout137.xml"/><Relationship Id="rId9" Type="http://schemas.openxmlformats.org/officeDocument/2006/relationships/slideLayout" Target="../slideLayouts/slideLayout142.xml"/><Relationship Id="rId14" Type="http://schemas.openxmlformats.org/officeDocument/2006/relationships/image" Target="../media/image2.png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3.xml"/><Relationship Id="rId13" Type="http://schemas.openxmlformats.org/officeDocument/2006/relationships/theme" Target="../theme/theme13.xml"/><Relationship Id="rId3" Type="http://schemas.openxmlformats.org/officeDocument/2006/relationships/slideLayout" Target="../slideLayouts/slideLayout148.xml"/><Relationship Id="rId7" Type="http://schemas.openxmlformats.org/officeDocument/2006/relationships/slideLayout" Target="../slideLayouts/slideLayout152.xml"/><Relationship Id="rId12" Type="http://schemas.openxmlformats.org/officeDocument/2006/relationships/slideLayout" Target="../slideLayouts/slideLayout157.xml"/><Relationship Id="rId2" Type="http://schemas.openxmlformats.org/officeDocument/2006/relationships/slideLayout" Target="../slideLayouts/slideLayout147.xml"/><Relationship Id="rId1" Type="http://schemas.openxmlformats.org/officeDocument/2006/relationships/slideLayout" Target="../slideLayouts/slideLayout146.xml"/><Relationship Id="rId6" Type="http://schemas.openxmlformats.org/officeDocument/2006/relationships/slideLayout" Target="../slideLayouts/slideLayout151.xml"/><Relationship Id="rId11" Type="http://schemas.openxmlformats.org/officeDocument/2006/relationships/slideLayout" Target="../slideLayouts/slideLayout156.xml"/><Relationship Id="rId5" Type="http://schemas.openxmlformats.org/officeDocument/2006/relationships/slideLayout" Target="../slideLayouts/slideLayout150.xml"/><Relationship Id="rId10" Type="http://schemas.openxmlformats.org/officeDocument/2006/relationships/slideLayout" Target="../slideLayouts/slideLayout155.xml"/><Relationship Id="rId4" Type="http://schemas.openxmlformats.org/officeDocument/2006/relationships/slideLayout" Target="../slideLayouts/slideLayout149.xml"/><Relationship Id="rId9" Type="http://schemas.openxmlformats.org/officeDocument/2006/relationships/slideLayout" Target="../slideLayouts/slideLayout154.xml"/><Relationship Id="rId14" Type="http://schemas.openxmlformats.org/officeDocument/2006/relationships/image" Target="../media/image1.png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5.xml"/><Relationship Id="rId13" Type="http://schemas.openxmlformats.org/officeDocument/2006/relationships/theme" Target="../theme/theme14.xml"/><Relationship Id="rId3" Type="http://schemas.openxmlformats.org/officeDocument/2006/relationships/slideLayout" Target="../slideLayouts/slideLayout160.xml"/><Relationship Id="rId7" Type="http://schemas.openxmlformats.org/officeDocument/2006/relationships/slideLayout" Target="../slideLayouts/slideLayout164.xml"/><Relationship Id="rId12" Type="http://schemas.openxmlformats.org/officeDocument/2006/relationships/slideLayout" Target="../slideLayouts/slideLayout169.xml"/><Relationship Id="rId2" Type="http://schemas.openxmlformats.org/officeDocument/2006/relationships/slideLayout" Target="../slideLayouts/slideLayout159.xml"/><Relationship Id="rId1" Type="http://schemas.openxmlformats.org/officeDocument/2006/relationships/slideLayout" Target="../slideLayouts/slideLayout158.xml"/><Relationship Id="rId6" Type="http://schemas.openxmlformats.org/officeDocument/2006/relationships/slideLayout" Target="../slideLayouts/slideLayout163.xml"/><Relationship Id="rId11" Type="http://schemas.openxmlformats.org/officeDocument/2006/relationships/slideLayout" Target="../slideLayouts/slideLayout168.xml"/><Relationship Id="rId5" Type="http://schemas.openxmlformats.org/officeDocument/2006/relationships/slideLayout" Target="../slideLayouts/slideLayout162.xml"/><Relationship Id="rId10" Type="http://schemas.openxmlformats.org/officeDocument/2006/relationships/slideLayout" Target="../slideLayouts/slideLayout167.xml"/><Relationship Id="rId4" Type="http://schemas.openxmlformats.org/officeDocument/2006/relationships/slideLayout" Target="../slideLayouts/slideLayout161.xml"/><Relationship Id="rId9" Type="http://schemas.openxmlformats.org/officeDocument/2006/relationships/slideLayout" Target="../slideLayouts/slideLayout166.xml"/><Relationship Id="rId14" Type="http://schemas.openxmlformats.org/officeDocument/2006/relationships/image" Target="../media/image2.png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7.xml"/><Relationship Id="rId13" Type="http://schemas.openxmlformats.org/officeDocument/2006/relationships/theme" Target="../theme/theme15.xml"/><Relationship Id="rId3" Type="http://schemas.openxmlformats.org/officeDocument/2006/relationships/slideLayout" Target="../slideLayouts/slideLayout172.xml"/><Relationship Id="rId7" Type="http://schemas.openxmlformats.org/officeDocument/2006/relationships/slideLayout" Target="../slideLayouts/slideLayout176.xml"/><Relationship Id="rId12" Type="http://schemas.openxmlformats.org/officeDocument/2006/relationships/slideLayout" Target="../slideLayouts/slideLayout181.xml"/><Relationship Id="rId2" Type="http://schemas.openxmlformats.org/officeDocument/2006/relationships/slideLayout" Target="../slideLayouts/slideLayout171.xml"/><Relationship Id="rId1" Type="http://schemas.openxmlformats.org/officeDocument/2006/relationships/slideLayout" Target="../slideLayouts/slideLayout170.xml"/><Relationship Id="rId6" Type="http://schemas.openxmlformats.org/officeDocument/2006/relationships/slideLayout" Target="../slideLayouts/slideLayout175.xml"/><Relationship Id="rId11" Type="http://schemas.openxmlformats.org/officeDocument/2006/relationships/slideLayout" Target="../slideLayouts/slideLayout180.xml"/><Relationship Id="rId5" Type="http://schemas.openxmlformats.org/officeDocument/2006/relationships/slideLayout" Target="../slideLayouts/slideLayout174.xml"/><Relationship Id="rId10" Type="http://schemas.openxmlformats.org/officeDocument/2006/relationships/slideLayout" Target="../slideLayouts/slideLayout179.xml"/><Relationship Id="rId4" Type="http://schemas.openxmlformats.org/officeDocument/2006/relationships/slideLayout" Target="../slideLayouts/slideLayout173.xml"/><Relationship Id="rId9" Type="http://schemas.openxmlformats.org/officeDocument/2006/relationships/slideLayout" Target="../slideLayouts/slideLayout178.xml"/><Relationship Id="rId14" Type="http://schemas.openxmlformats.org/officeDocument/2006/relationships/image" Target="../media/image1.png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9.xml"/><Relationship Id="rId13" Type="http://schemas.openxmlformats.org/officeDocument/2006/relationships/theme" Target="../theme/theme16.xml"/><Relationship Id="rId3" Type="http://schemas.openxmlformats.org/officeDocument/2006/relationships/slideLayout" Target="../slideLayouts/slideLayout184.xml"/><Relationship Id="rId7" Type="http://schemas.openxmlformats.org/officeDocument/2006/relationships/slideLayout" Target="../slideLayouts/slideLayout188.xml"/><Relationship Id="rId12" Type="http://schemas.openxmlformats.org/officeDocument/2006/relationships/slideLayout" Target="../slideLayouts/slideLayout193.xml"/><Relationship Id="rId2" Type="http://schemas.openxmlformats.org/officeDocument/2006/relationships/slideLayout" Target="../slideLayouts/slideLayout183.xml"/><Relationship Id="rId1" Type="http://schemas.openxmlformats.org/officeDocument/2006/relationships/slideLayout" Target="../slideLayouts/slideLayout182.xml"/><Relationship Id="rId6" Type="http://schemas.openxmlformats.org/officeDocument/2006/relationships/slideLayout" Target="../slideLayouts/slideLayout187.xml"/><Relationship Id="rId11" Type="http://schemas.openxmlformats.org/officeDocument/2006/relationships/slideLayout" Target="../slideLayouts/slideLayout192.xml"/><Relationship Id="rId5" Type="http://schemas.openxmlformats.org/officeDocument/2006/relationships/slideLayout" Target="../slideLayouts/slideLayout186.xml"/><Relationship Id="rId10" Type="http://schemas.openxmlformats.org/officeDocument/2006/relationships/slideLayout" Target="../slideLayouts/slideLayout191.xml"/><Relationship Id="rId4" Type="http://schemas.openxmlformats.org/officeDocument/2006/relationships/slideLayout" Target="../slideLayouts/slideLayout185.xml"/><Relationship Id="rId9" Type="http://schemas.openxmlformats.org/officeDocument/2006/relationships/slideLayout" Target="../slideLayouts/slideLayout190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image" Target="../media/image1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49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Relationship Id="rId14" Type="http://schemas.openxmlformats.org/officeDocument/2006/relationships/image" Target="../media/image2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7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6.xml"/><Relationship Id="rId12" Type="http://schemas.openxmlformats.org/officeDocument/2006/relationships/slideLayout" Target="../slideLayouts/slideLayout61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5.xml"/><Relationship Id="rId11" Type="http://schemas.openxmlformats.org/officeDocument/2006/relationships/slideLayout" Target="../slideLayouts/slideLayout60.xml"/><Relationship Id="rId5" Type="http://schemas.openxmlformats.org/officeDocument/2006/relationships/slideLayout" Target="../slideLayouts/slideLayout54.xml"/><Relationship Id="rId10" Type="http://schemas.openxmlformats.org/officeDocument/2006/relationships/slideLayout" Target="../slideLayouts/slideLayout59.xml"/><Relationship Id="rId4" Type="http://schemas.openxmlformats.org/officeDocument/2006/relationships/slideLayout" Target="../slideLayouts/slideLayout53.xml"/><Relationship Id="rId9" Type="http://schemas.openxmlformats.org/officeDocument/2006/relationships/slideLayout" Target="../slideLayouts/slideLayout58.xml"/><Relationship Id="rId14" Type="http://schemas.openxmlformats.org/officeDocument/2006/relationships/image" Target="../media/image1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9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4.xml"/><Relationship Id="rId7" Type="http://schemas.openxmlformats.org/officeDocument/2006/relationships/slideLayout" Target="../slideLayouts/slideLayout68.xml"/><Relationship Id="rId12" Type="http://schemas.openxmlformats.org/officeDocument/2006/relationships/slideLayout" Target="../slideLayouts/slideLayout73.xml"/><Relationship Id="rId2" Type="http://schemas.openxmlformats.org/officeDocument/2006/relationships/slideLayout" Target="../slideLayouts/slideLayout63.xml"/><Relationship Id="rId1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7.xml"/><Relationship Id="rId11" Type="http://schemas.openxmlformats.org/officeDocument/2006/relationships/slideLayout" Target="../slideLayouts/slideLayout72.xml"/><Relationship Id="rId5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71.xml"/><Relationship Id="rId4" Type="http://schemas.openxmlformats.org/officeDocument/2006/relationships/slideLayout" Target="../slideLayouts/slideLayout65.xml"/><Relationship Id="rId9" Type="http://schemas.openxmlformats.org/officeDocument/2006/relationships/slideLayout" Target="../slideLayouts/slideLayout70.xml"/><Relationship Id="rId14" Type="http://schemas.openxmlformats.org/officeDocument/2006/relationships/image" Target="../media/image2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1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76.xml"/><Relationship Id="rId7" Type="http://schemas.openxmlformats.org/officeDocument/2006/relationships/slideLayout" Target="../slideLayouts/slideLayout80.xml"/><Relationship Id="rId12" Type="http://schemas.openxmlformats.org/officeDocument/2006/relationships/slideLayout" Target="../slideLayouts/slideLayout85.xml"/><Relationship Id="rId2" Type="http://schemas.openxmlformats.org/officeDocument/2006/relationships/slideLayout" Target="../slideLayouts/slideLayout75.xml"/><Relationship Id="rId1" Type="http://schemas.openxmlformats.org/officeDocument/2006/relationships/slideLayout" Target="../slideLayouts/slideLayout74.xml"/><Relationship Id="rId6" Type="http://schemas.openxmlformats.org/officeDocument/2006/relationships/slideLayout" Target="../slideLayouts/slideLayout79.xml"/><Relationship Id="rId11" Type="http://schemas.openxmlformats.org/officeDocument/2006/relationships/slideLayout" Target="../slideLayouts/slideLayout84.xml"/><Relationship Id="rId5" Type="http://schemas.openxmlformats.org/officeDocument/2006/relationships/slideLayout" Target="../slideLayouts/slideLayout78.xml"/><Relationship Id="rId10" Type="http://schemas.openxmlformats.org/officeDocument/2006/relationships/slideLayout" Target="../slideLayouts/slideLayout83.xml"/><Relationship Id="rId4" Type="http://schemas.openxmlformats.org/officeDocument/2006/relationships/slideLayout" Target="../slideLayouts/slideLayout77.xml"/><Relationship Id="rId9" Type="http://schemas.openxmlformats.org/officeDocument/2006/relationships/slideLayout" Target="../slideLayouts/slideLayout82.xml"/><Relationship Id="rId14" Type="http://schemas.openxmlformats.org/officeDocument/2006/relationships/image" Target="../media/image1.pn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3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88.xml"/><Relationship Id="rId7" Type="http://schemas.openxmlformats.org/officeDocument/2006/relationships/slideLayout" Target="../slideLayouts/slideLayout92.xml"/><Relationship Id="rId12" Type="http://schemas.openxmlformats.org/officeDocument/2006/relationships/slideLayout" Target="../slideLayouts/slideLayout97.xml"/><Relationship Id="rId2" Type="http://schemas.openxmlformats.org/officeDocument/2006/relationships/slideLayout" Target="../slideLayouts/slideLayout87.xml"/><Relationship Id="rId1" Type="http://schemas.openxmlformats.org/officeDocument/2006/relationships/slideLayout" Target="../slideLayouts/slideLayout86.xml"/><Relationship Id="rId6" Type="http://schemas.openxmlformats.org/officeDocument/2006/relationships/slideLayout" Target="../slideLayouts/slideLayout91.xml"/><Relationship Id="rId11" Type="http://schemas.openxmlformats.org/officeDocument/2006/relationships/slideLayout" Target="../slideLayouts/slideLayout96.xml"/><Relationship Id="rId5" Type="http://schemas.openxmlformats.org/officeDocument/2006/relationships/slideLayout" Target="../slideLayouts/slideLayout90.xml"/><Relationship Id="rId10" Type="http://schemas.openxmlformats.org/officeDocument/2006/relationships/slideLayout" Target="../slideLayouts/slideLayout95.xml"/><Relationship Id="rId4" Type="http://schemas.openxmlformats.org/officeDocument/2006/relationships/slideLayout" Target="../slideLayouts/slideLayout89.xml"/><Relationship Id="rId9" Type="http://schemas.openxmlformats.org/officeDocument/2006/relationships/slideLayout" Target="../slideLayouts/slideLayout94.xml"/><Relationship Id="rId14" Type="http://schemas.openxmlformats.org/officeDocument/2006/relationships/image" Target="../media/image2.png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5.xml"/><Relationship Id="rId13" Type="http://schemas.openxmlformats.org/officeDocument/2006/relationships/theme" Target="../theme/theme9.xml"/><Relationship Id="rId3" Type="http://schemas.openxmlformats.org/officeDocument/2006/relationships/slideLayout" Target="../slideLayouts/slideLayout100.xml"/><Relationship Id="rId7" Type="http://schemas.openxmlformats.org/officeDocument/2006/relationships/slideLayout" Target="../slideLayouts/slideLayout104.xml"/><Relationship Id="rId12" Type="http://schemas.openxmlformats.org/officeDocument/2006/relationships/slideLayout" Target="../slideLayouts/slideLayout109.xml"/><Relationship Id="rId2" Type="http://schemas.openxmlformats.org/officeDocument/2006/relationships/slideLayout" Target="../slideLayouts/slideLayout99.xml"/><Relationship Id="rId1" Type="http://schemas.openxmlformats.org/officeDocument/2006/relationships/slideLayout" Target="../slideLayouts/slideLayout98.xml"/><Relationship Id="rId6" Type="http://schemas.openxmlformats.org/officeDocument/2006/relationships/slideLayout" Target="../slideLayouts/slideLayout103.xml"/><Relationship Id="rId11" Type="http://schemas.openxmlformats.org/officeDocument/2006/relationships/slideLayout" Target="../slideLayouts/slideLayout108.xml"/><Relationship Id="rId5" Type="http://schemas.openxmlformats.org/officeDocument/2006/relationships/slideLayout" Target="../slideLayouts/slideLayout102.xml"/><Relationship Id="rId10" Type="http://schemas.openxmlformats.org/officeDocument/2006/relationships/slideLayout" Target="../slideLayouts/slideLayout107.xml"/><Relationship Id="rId4" Type="http://schemas.openxmlformats.org/officeDocument/2006/relationships/slideLayout" Target="../slideLayouts/slideLayout101.xml"/><Relationship Id="rId9" Type="http://schemas.openxmlformats.org/officeDocument/2006/relationships/slideLayout" Target="../slideLayouts/slideLayout106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609599"/>
            <a:ext cx="8229600" cy="11345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64AFEE8F-7775-4C8A-BBC6-3FD774BE1387}" type="datetime1">
              <a:rPr lang="en-US" smtClean="0"/>
              <a:t>3/23/2019</a:t>
            </a:fld>
            <a:endParaRPr 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  <p:pic>
        <p:nvPicPr>
          <p:cNvPr id="13" name="Picture 12" descr="Logotype.pn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852" y="6361222"/>
            <a:ext cx="760781" cy="190561"/>
          </a:xfrm>
          <a:prstGeom prst="rect">
            <a:avLst/>
          </a:prstGeom>
        </p:spPr>
      </p:pic>
      <p:sp>
        <p:nvSpPr>
          <p:cNvPr id="14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rgbClr val="69BE28"/>
                </a:solidFill>
              </a:rPr>
              <a:t>INTERNAL USE</a:t>
            </a:r>
            <a:endParaRPr lang="en-US" altLang="zh-TW" sz="800" b="1" dirty="0">
              <a:solidFill>
                <a:srgbClr val="69BE28"/>
              </a:solidFill>
            </a:endParaRPr>
          </a:p>
        </p:txBody>
      </p:sp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8229600" cy="4289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9386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lnSpc>
          <a:spcPct val="80000"/>
        </a:lnSpc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Font typeface="Lucida Grande"/>
        <a:buChar char="▪"/>
        <a:defRPr sz="3200" kern="1200" spc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•"/>
        <a:defRPr sz="2800" kern="1200" spc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1"/>
        </a:buClr>
        <a:buFont typeface="Lucida Grande"/>
        <a:buChar char="▪"/>
        <a:defRPr sz="2400" kern="1200" spc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▪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4AD819E6-02D5-4CFB-9313-2E12C75C8CF2}" type="datetime1">
              <a:rPr lang="en-US" smtClean="0"/>
              <a:t>3/23/2019</a:t>
            </a:fld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chemeClr val="accent3"/>
                </a:solidFill>
              </a:rPr>
              <a:t>INTERNAL USE</a:t>
            </a:r>
            <a:endParaRPr lang="en-US" altLang="zh-TW" sz="800" b="1" dirty="0">
              <a:solidFill>
                <a:schemeClr val="accent3"/>
              </a:solidFill>
            </a:endParaRPr>
          </a:p>
        </p:txBody>
      </p:sp>
      <p:pic>
        <p:nvPicPr>
          <p:cNvPr id="17" name="Picture 16" descr="Logotype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38623" y="6361221"/>
            <a:ext cx="773010" cy="190561"/>
          </a:xfrm>
          <a:prstGeom prst="rect">
            <a:avLst/>
          </a:prstGeom>
        </p:spPr>
      </p:pic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18167"/>
            <a:ext cx="8229600" cy="46154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97373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1" r:id="rId1"/>
    <p:sldLayoutId id="2147483792" r:id="rId2"/>
    <p:sldLayoutId id="2147483793" r:id="rId3"/>
    <p:sldLayoutId id="2147483794" r:id="rId4"/>
    <p:sldLayoutId id="2147483795" r:id="rId5"/>
    <p:sldLayoutId id="2147483796" r:id="rId6"/>
    <p:sldLayoutId id="2147483797" r:id="rId7"/>
    <p:sldLayoutId id="2147483798" r:id="rId8"/>
    <p:sldLayoutId id="2147483799" r:id="rId9"/>
    <p:sldLayoutId id="2147483800" r:id="rId10"/>
    <p:sldLayoutId id="2147483801" r:id="rId11"/>
    <p:sldLayoutId id="2147483802" r:id="rId12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SzPct val="100000"/>
        <a:buFont typeface="Lucida Grande"/>
        <a:buChar char="▪"/>
        <a:defRPr sz="3200" kern="1200" spc="-15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•"/>
        <a:defRPr sz="2800" kern="1200" spc="-15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1"/>
        </a:buClr>
        <a:buFont typeface="Lucida Grande"/>
        <a:buChar char="▪"/>
        <a:defRPr sz="2400" kern="1200" spc="-15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▪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609599"/>
            <a:ext cx="8229600" cy="11345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E9539F85-CC3C-4B7C-AB24-379723121405}" type="datetime1">
              <a:rPr lang="en-US" smtClean="0"/>
              <a:t>3/23/2019</a:t>
            </a:fld>
            <a:endParaRPr 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  <p:pic>
        <p:nvPicPr>
          <p:cNvPr id="13" name="Picture 12" descr="Logotype.pn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852" y="6361222"/>
            <a:ext cx="760781" cy="190561"/>
          </a:xfrm>
          <a:prstGeom prst="rect">
            <a:avLst/>
          </a:prstGeom>
        </p:spPr>
      </p:pic>
      <p:sp>
        <p:nvSpPr>
          <p:cNvPr id="14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rgbClr val="69BE28"/>
                </a:solidFill>
              </a:rPr>
              <a:t>INTERNAL USE</a:t>
            </a:r>
            <a:endParaRPr lang="en-US" altLang="zh-TW" sz="800" b="1" dirty="0">
              <a:solidFill>
                <a:srgbClr val="69BE28"/>
              </a:solidFill>
            </a:endParaRPr>
          </a:p>
        </p:txBody>
      </p:sp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8229600" cy="4289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59114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4" r:id="rId1"/>
    <p:sldLayoutId id="2147483805" r:id="rId2"/>
    <p:sldLayoutId id="2147483806" r:id="rId3"/>
    <p:sldLayoutId id="2147483807" r:id="rId4"/>
    <p:sldLayoutId id="2147483808" r:id="rId5"/>
    <p:sldLayoutId id="2147483809" r:id="rId6"/>
    <p:sldLayoutId id="2147483810" r:id="rId7"/>
    <p:sldLayoutId id="2147483811" r:id="rId8"/>
    <p:sldLayoutId id="2147483812" r:id="rId9"/>
    <p:sldLayoutId id="2147483813" r:id="rId10"/>
    <p:sldLayoutId id="2147483814" r:id="rId11"/>
    <p:sldLayoutId id="2147483815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lnSpc>
          <a:spcPct val="80000"/>
        </a:lnSpc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Font typeface="Lucida Grande"/>
        <a:buChar char="▪"/>
        <a:defRPr sz="3200" kern="1200" spc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•"/>
        <a:defRPr sz="2800" kern="1200" spc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1"/>
        </a:buClr>
        <a:buFont typeface="Lucida Grande"/>
        <a:buChar char="▪"/>
        <a:defRPr sz="2400" kern="1200" spc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▪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3C9F6A3F-8659-49EA-B7A9-002735CFFB8F}" type="datetime1">
              <a:rPr lang="en-US" smtClean="0"/>
              <a:t>3/23/2019</a:t>
            </a:fld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chemeClr val="accent3"/>
                </a:solidFill>
              </a:rPr>
              <a:t>INTERNAL USE</a:t>
            </a:r>
            <a:endParaRPr lang="en-US" altLang="zh-TW" sz="800" b="1" dirty="0">
              <a:solidFill>
                <a:schemeClr val="accent3"/>
              </a:solidFill>
            </a:endParaRPr>
          </a:p>
        </p:txBody>
      </p:sp>
      <p:pic>
        <p:nvPicPr>
          <p:cNvPr id="17" name="Picture 16" descr="Logotype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38623" y="6361221"/>
            <a:ext cx="773010" cy="190561"/>
          </a:xfrm>
          <a:prstGeom prst="rect">
            <a:avLst/>
          </a:prstGeom>
        </p:spPr>
      </p:pic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18167"/>
            <a:ext cx="8229600" cy="46154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4097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  <p:sldLayoutId id="2147483828" r:id="rId12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SzPct val="100000"/>
        <a:buFont typeface="Lucida Grande"/>
        <a:buChar char="▪"/>
        <a:defRPr sz="3200" kern="1200" spc="-15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•"/>
        <a:defRPr sz="2800" kern="1200" spc="-15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1"/>
        </a:buClr>
        <a:buFont typeface="Lucida Grande"/>
        <a:buChar char="▪"/>
        <a:defRPr sz="2400" kern="1200" spc="-15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▪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609599"/>
            <a:ext cx="8229600" cy="11345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9F01C2D6-176C-4457-B41E-6274B5D4469C}" type="datetime1">
              <a:rPr lang="en-US" smtClean="0"/>
              <a:t>3/23/2019</a:t>
            </a:fld>
            <a:endParaRPr 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  <p:pic>
        <p:nvPicPr>
          <p:cNvPr id="13" name="Picture 12" descr="Logotype.pn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852" y="6361222"/>
            <a:ext cx="760781" cy="190561"/>
          </a:xfrm>
          <a:prstGeom prst="rect">
            <a:avLst/>
          </a:prstGeom>
        </p:spPr>
      </p:pic>
      <p:sp>
        <p:nvSpPr>
          <p:cNvPr id="14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rgbClr val="69BE28"/>
                </a:solidFill>
              </a:rPr>
              <a:t>INTERNAL USE</a:t>
            </a:r>
            <a:endParaRPr lang="en-US" altLang="zh-TW" sz="800" b="1" dirty="0">
              <a:solidFill>
                <a:srgbClr val="69BE28"/>
              </a:solidFill>
            </a:endParaRPr>
          </a:p>
        </p:txBody>
      </p:sp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8229600" cy="4289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60836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0" r:id="rId1"/>
    <p:sldLayoutId id="2147483831" r:id="rId2"/>
    <p:sldLayoutId id="2147483832" r:id="rId3"/>
    <p:sldLayoutId id="2147483833" r:id="rId4"/>
    <p:sldLayoutId id="2147483834" r:id="rId5"/>
    <p:sldLayoutId id="2147483835" r:id="rId6"/>
    <p:sldLayoutId id="2147483836" r:id="rId7"/>
    <p:sldLayoutId id="2147483837" r:id="rId8"/>
    <p:sldLayoutId id="2147483838" r:id="rId9"/>
    <p:sldLayoutId id="2147483839" r:id="rId10"/>
    <p:sldLayoutId id="2147483840" r:id="rId11"/>
    <p:sldLayoutId id="2147483841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lnSpc>
          <a:spcPct val="80000"/>
        </a:lnSpc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Font typeface="Lucida Grande"/>
        <a:buChar char="▪"/>
        <a:defRPr sz="3200" kern="1200" spc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•"/>
        <a:defRPr sz="2800" kern="1200" spc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1"/>
        </a:buClr>
        <a:buFont typeface="Lucida Grande"/>
        <a:buChar char="▪"/>
        <a:defRPr sz="2400" kern="1200" spc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▪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8764EBF4-E1B1-4A20-847D-E4122C3106FD}" type="datetime1">
              <a:rPr lang="en-US" smtClean="0"/>
              <a:t>3/23/2019</a:t>
            </a:fld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chemeClr val="accent3"/>
                </a:solidFill>
              </a:rPr>
              <a:t>INTERNAL USE</a:t>
            </a:r>
            <a:endParaRPr lang="en-US" altLang="zh-TW" sz="800" b="1" dirty="0">
              <a:solidFill>
                <a:schemeClr val="accent3"/>
              </a:solidFill>
            </a:endParaRPr>
          </a:p>
        </p:txBody>
      </p:sp>
      <p:pic>
        <p:nvPicPr>
          <p:cNvPr id="17" name="Picture 16" descr="Logotype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38623" y="6361221"/>
            <a:ext cx="773010" cy="190561"/>
          </a:xfrm>
          <a:prstGeom prst="rect">
            <a:avLst/>
          </a:prstGeom>
        </p:spPr>
      </p:pic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18167"/>
            <a:ext cx="8229600" cy="46154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25038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3" r:id="rId1"/>
    <p:sldLayoutId id="2147483844" r:id="rId2"/>
    <p:sldLayoutId id="2147483845" r:id="rId3"/>
    <p:sldLayoutId id="2147483846" r:id="rId4"/>
    <p:sldLayoutId id="2147483847" r:id="rId5"/>
    <p:sldLayoutId id="2147483848" r:id="rId6"/>
    <p:sldLayoutId id="2147483849" r:id="rId7"/>
    <p:sldLayoutId id="2147483850" r:id="rId8"/>
    <p:sldLayoutId id="2147483851" r:id="rId9"/>
    <p:sldLayoutId id="2147483852" r:id="rId10"/>
    <p:sldLayoutId id="2147483853" r:id="rId11"/>
    <p:sldLayoutId id="2147483854" r:id="rId12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SzPct val="100000"/>
        <a:buFont typeface="Lucida Grande"/>
        <a:buChar char="▪"/>
        <a:defRPr sz="3200" kern="1200" spc="-15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•"/>
        <a:defRPr sz="2800" kern="1200" spc="-15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1"/>
        </a:buClr>
        <a:buFont typeface="Lucida Grande"/>
        <a:buChar char="▪"/>
        <a:defRPr sz="2400" kern="1200" spc="-15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▪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609599"/>
            <a:ext cx="8229600" cy="11345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7C9D081B-57E4-4968-B306-0D5E06DFE52B}" type="datetime1">
              <a:rPr lang="en-US" smtClean="0"/>
              <a:t>3/23/2019</a:t>
            </a:fld>
            <a:endParaRPr 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  <p:pic>
        <p:nvPicPr>
          <p:cNvPr id="13" name="Picture 12" descr="Logotype.pn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852" y="6361222"/>
            <a:ext cx="760781" cy="190561"/>
          </a:xfrm>
          <a:prstGeom prst="rect">
            <a:avLst/>
          </a:prstGeom>
        </p:spPr>
      </p:pic>
      <p:sp>
        <p:nvSpPr>
          <p:cNvPr id="14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rgbClr val="69BE28"/>
                </a:solidFill>
              </a:rPr>
              <a:t>INTERNAL USE</a:t>
            </a:r>
            <a:endParaRPr lang="en-US" altLang="zh-TW" sz="800" b="1" dirty="0">
              <a:solidFill>
                <a:srgbClr val="69BE28"/>
              </a:solidFill>
            </a:endParaRPr>
          </a:p>
        </p:txBody>
      </p:sp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8229600" cy="4289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43751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6" r:id="rId1"/>
    <p:sldLayoutId id="2147483857" r:id="rId2"/>
    <p:sldLayoutId id="2147483858" r:id="rId3"/>
    <p:sldLayoutId id="2147483859" r:id="rId4"/>
    <p:sldLayoutId id="2147483860" r:id="rId5"/>
    <p:sldLayoutId id="2147483861" r:id="rId6"/>
    <p:sldLayoutId id="2147483862" r:id="rId7"/>
    <p:sldLayoutId id="2147483863" r:id="rId8"/>
    <p:sldLayoutId id="2147483864" r:id="rId9"/>
    <p:sldLayoutId id="2147483865" r:id="rId10"/>
    <p:sldLayoutId id="2147483866" r:id="rId11"/>
    <p:sldLayoutId id="2147483867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lnSpc>
          <a:spcPct val="80000"/>
        </a:lnSpc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Font typeface="Lucida Grande"/>
        <a:buChar char="▪"/>
        <a:defRPr sz="3200" kern="1200" spc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•"/>
        <a:defRPr sz="2800" kern="1200" spc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1"/>
        </a:buClr>
        <a:buFont typeface="Lucida Grande"/>
        <a:buChar char="▪"/>
        <a:defRPr sz="2400" kern="1200" spc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▪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FF28261F-65B0-4133-A7F6-39E23B3698F1}" type="datetime1">
              <a:rPr lang="en-US" smtClean="0"/>
              <a:t>3/23/2019</a:t>
            </a:fld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chemeClr val="accent3"/>
                </a:solidFill>
              </a:rPr>
              <a:t>INTERNAL USE</a:t>
            </a:r>
            <a:endParaRPr lang="en-US" altLang="zh-TW" sz="800" b="1" dirty="0">
              <a:solidFill>
                <a:schemeClr val="accent3"/>
              </a:solidFill>
            </a:endParaRPr>
          </a:p>
        </p:txBody>
      </p:sp>
      <p:pic>
        <p:nvPicPr>
          <p:cNvPr id="17" name="Picture 16" descr="Logotype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38623" y="6361221"/>
            <a:ext cx="773010" cy="190561"/>
          </a:xfrm>
          <a:prstGeom prst="rect">
            <a:avLst/>
          </a:prstGeom>
        </p:spPr>
      </p:pic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18167"/>
            <a:ext cx="8229600" cy="46154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70978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9" r:id="rId1"/>
    <p:sldLayoutId id="2147483870" r:id="rId2"/>
    <p:sldLayoutId id="2147483871" r:id="rId3"/>
    <p:sldLayoutId id="2147483872" r:id="rId4"/>
    <p:sldLayoutId id="2147483873" r:id="rId5"/>
    <p:sldLayoutId id="2147483874" r:id="rId6"/>
    <p:sldLayoutId id="2147483875" r:id="rId7"/>
    <p:sldLayoutId id="2147483876" r:id="rId8"/>
    <p:sldLayoutId id="2147483877" r:id="rId9"/>
    <p:sldLayoutId id="2147483878" r:id="rId10"/>
    <p:sldLayoutId id="2147483879" r:id="rId11"/>
    <p:sldLayoutId id="2147483880" r:id="rId12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SzPct val="100000"/>
        <a:buFont typeface="Lucida Grande"/>
        <a:buChar char="▪"/>
        <a:defRPr sz="3200" kern="1200" spc="-15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•"/>
        <a:defRPr sz="2800" kern="1200" spc="-15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1"/>
        </a:buClr>
        <a:buFont typeface="Lucida Grande"/>
        <a:buChar char="▪"/>
        <a:defRPr sz="2400" kern="1200" spc="-15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▪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62BD37B2-DF4B-4360-8EC0-FFA5C4B672DB}" type="datetime1">
              <a:rPr lang="en-US" smtClean="0"/>
              <a:t>3/23/2019</a:t>
            </a:fld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chemeClr val="accent3"/>
                </a:solidFill>
              </a:rPr>
              <a:t>INTERNAL USE</a:t>
            </a:r>
            <a:endParaRPr lang="en-US" altLang="zh-TW" sz="800" b="1" dirty="0">
              <a:solidFill>
                <a:schemeClr val="accent3"/>
              </a:solidFill>
            </a:endParaRPr>
          </a:p>
        </p:txBody>
      </p:sp>
      <p:pic>
        <p:nvPicPr>
          <p:cNvPr id="17" name="Picture 16" descr="Logotype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38623" y="6361221"/>
            <a:ext cx="773010" cy="190561"/>
          </a:xfrm>
          <a:prstGeom prst="rect">
            <a:avLst/>
          </a:prstGeom>
        </p:spPr>
      </p:pic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18167"/>
            <a:ext cx="8229600" cy="46154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56194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SzPct val="100000"/>
        <a:buFont typeface="Lucida Grande"/>
        <a:buChar char="▪"/>
        <a:defRPr sz="3200" kern="1200" spc="-15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•"/>
        <a:defRPr sz="2800" kern="1200" spc="-15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1"/>
        </a:buClr>
        <a:buFont typeface="Lucida Grande"/>
        <a:buChar char="▪"/>
        <a:defRPr sz="2400" kern="1200" spc="-15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▪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609599"/>
            <a:ext cx="8229600" cy="11345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F2D13D31-2219-4401-BFD9-74F6C083F1F9}" type="datetime1">
              <a:rPr lang="en-US" smtClean="0"/>
              <a:t>3/23/2019</a:t>
            </a:fld>
            <a:endParaRPr 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  <p:pic>
        <p:nvPicPr>
          <p:cNvPr id="13" name="Picture 12" descr="Logotype.pn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852" y="6361222"/>
            <a:ext cx="760781" cy="190561"/>
          </a:xfrm>
          <a:prstGeom prst="rect">
            <a:avLst/>
          </a:prstGeom>
        </p:spPr>
      </p:pic>
      <p:sp>
        <p:nvSpPr>
          <p:cNvPr id="14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rgbClr val="69BE28"/>
                </a:solidFill>
              </a:rPr>
              <a:t>INTERNAL USE</a:t>
            </a:r>
            <a:endParaRPr lang="en-US" altLang="zh-TW" sz="800" b="1" dirty="0">
              <a:solidFill>
                <a:srgbClr val="69BE28"/>
              </a:solidFill>
            </a:endParaRPr>
          </a:p>
        </p:txBody>
      </p:sp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8229600" cy="4289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56570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lnSpc>
          <a:spcPct val="80000"/>
        </a:lnSpc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Font typeface="Lucida Grande"/>
        <a:buChar char="▪"/>
        <a:defRPr sz="3200" kern="1200" spc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•"/>
        <a:defRPr sz="2800" kern="1200" spc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1"/>
        </a:buClr>
        <a:buFont typeface="Lucida Grande"/>
        <a:buChar char="▪"/>
        <a:defRPr sz="2400" kern="1200" spc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▪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6E398AD7-B38B-4E1E-B7D5-61D3C51C0824}" type="datetime1">
              <a:rPr lang="en-US" smtClean="0"/>
              <a:t>3/23/2019</a:t>
            </a:fld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chemeClr val="accent3"/>
                </a:solidFill>
              </a:rPr>
              <a:t>INTERNAL USE</a:t>
            </a:r>
            <a:endParaRPr lang="en-US" altLang="zh-TW" sz="800" b="1" dirty="0">
              <a:solidFill>
                <a:schemeClr val="accent3"/>
              </a:solidFill>
            </a:endParaRPr>
          </a:p>
        </p:txBody>
      </p:sp>
      <p:pic>
        <p:nvPicPr>
          <p:cNvPr id="17" name="Picture 16" descr="Logotype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38623" y="6361221"/>
            <a:ext cx="773010" cy="190561"/>
          </a:xfrm>
          <a:prstGeom prst="rect">
            <a:avLst/>
          </a:prstGeom>
        </p:spPr>
      </p:pic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18167"/>
            <a:ext cx="8229600" cy="46154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8012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  <p:sldLayoutId id="2147483724" r:id="rId12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SzPct val="100000"/>
        <a:buFont typeface="Lucida Grande"/>
        <a:buChar char="▪"/>
        <a:defRPr sz="3200" kern="1200" spc="-15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•"/>
        <a:defRPr sz="2800" kern="1200" spc="-15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1"/>
        </a:buClr>
        <a:buFont typeface="Lucida Grande"/>
        <a:buChar char="▪"/>
        <a:defRPr sz="2400" kern="1200" spc="-15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▪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609599"/>
            <a:ext cx="8229600" cy="11345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8229600" cy="4289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FEA2BF08-65EF-4CFC-951B-FCDE5972349F}" type="datetime1">
              <a:rPr lang="en-US" smtClean="0"/>
              <a:t>3/23/2019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rgbClr val="F3821E"/>
                </a:solidFill>
              </a:defRPr>
            </a:lvl1pPr>
          </a:lstStyle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 descr="Logotype.pn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852" y="6361222"/>
            <a:ext cx="760781" cy="190561"/>
          </a:xfrm>
          <a:prstGeom prst="rect">
            <a:avLst/>
          </a:prstGeom>
        </p:spPr>
      </p:pic>
      <p:sp>
        <p:nvSpPr>
          <p:cNvPr id="9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rgbClr val="F3821E"/>
                </a:solidFill>
              </a:rPr>
              <a:t>CONFIDENTIAL A</a:t>
            </a:r>
            <a:endParaRPr lang="en-US" altLang="zh-TW" sz="800" b="1" dirty="0">
              <a:solidFill>
                <a:srgbClr val="F3821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7431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  <p:sldLayoutId id="2147483737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lnSpc>
          <a:spcPct val="80000"/>
        </a:lnSpc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Font typeface="Calibri Bold"/>
        <a:buChar char="▪"/>
        <a:defRPr sz="3200" kern="1200" spc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tx1"/>
        </a:buClr>
        <a:buFont typeface="Calibri Bold"/>
        <a:buChar char="•"/>
        <a:defRPr sz="2800" kern="1200" spc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1"/>
        </a:buClr>
        <a:buFont typeface="Calibri Bold"/>
        <a:buChar char="▪"/>
        <a:defRPr sz="2400" kern="1200" spc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tx1"/>
        </a:buClr>
        <a:buFont typeface="Calibri Bold"/>
        <a:buChar char="•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1"/>
        </a:buClr>
        <a:buFont typeface="Calibri Bold"/>
        <a:buChar char="▪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46896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2581F9CF-5651-4B86-9AE5-C029433802B4}" type="datetime1">
              <a:rPr lang="en-US" smtClean="0"/>
              <a:t>3/23/2019</a:t>
            </a:fld>
            <a:endParaRPr lang="en-US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rgbClr val="F3821E"/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rgbClr val="F3821E"/>
                </a:solidFill>
              </a:rPr>
              <a:t>CONFIDENTIAL A</a:t>
            </a:r>
            <a:endParaRPr lang="en-US" altLang="zh-TW" sz="800" b="1" dirty="0">
              <a:solidFill>
                <a:srgbClr val="F3821E"/>
              </a:solidFill>
            </a:endParaRPr>
          </a:p>
        </p:txBody>
      </p:sp>
      <p:pic>
        <p:nvPicPr>
          <p:cNvPr id="18" name="Picture 17" descr="Logotype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38623" y="6361221"/>
            <a:ext cx="773010" cy="190561"/>
          </a:xfrm>
          <a:prstGeom prst="rect">
            <a:avLst/>
          </a:prstGeom>
        </p:spPr>
      </p:pic>
      <p:sp>
        <p:nvSpPr>
          <p:cNvPr id="10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8229600" cy="4289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6483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  <p:sldLayoutId id="2147483750" r:id="rId12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SzPct val="100000"/>
        <a:buFont typeface="Lucida Grande"/>
        <a:buChar char="▪"/>
        <a:defRPr sz="3200" kern="1200" spc="-15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bg1"/>
        </a:buClr>
        <a:buFont typeface="Arial"/>
        <a:buChar char="•"/>
        <a:defRPr sz="2800" kern="1200" spc="-15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1"/>
        </a:buClr>
        <a:buFont typeface="Lucida Grande"/>
        <a:buChar char="▪"/>
        <a:defRPr sz="2400" kern="1200" spc="-15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Calibri Bold"/>
        <a:buChar char="•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▪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609599"/>
            <a:ext cx="8229600" cy="11345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1F4D068B-2FA1-4988-9837-4CF54A53FFC4}" type="datetime1">
              <a:rPr lang="en-US" smtClean="0"/>
              <a:t>3/23/2019</a:t>
            </a:fld>
            <a:endParaRPr 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  <p:pic>
        <p:nvPicPr>
          <p:cNvPr id="13" name="Picture 12" descr="Logotype.pn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852" y="6361222"/>
            <a:ext cx="760781" cy="190561"/>
          </a:xfrm>
          <a:prstGeom prst="rect">
            <a:avLst/>
          </a:prstGeom>
        </p:spPr>
      </p:pic>
      <p:sp>
        <p:nvSpPr>
          <p:cNvPr id="14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rgbClr val="69BE28"/>
                </a:solidFill>
              </a:rPr>
              <a:t>INTERNAL USE</a:t>
            </a:r>
            <a:endParaRPr lang="en-US" altLang="zh-TW" sz="800" b="1" dirty="0">
              <a:solidFill>
                <a:srgbClr val="69BE28"/>
              </a:solidFill>
            </a:endParaRPr>
          </a:p>
        </p:txBody>
      </p:sp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8229600" cy="4289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19430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  <p:sldLayoutId id="2147483753" r:id="rId2"/>
    <p:sldLayoutId id="2147483754" r:id="rId3"/>
    <p:sldLayoutId id="2147483755" r:id="rId4"/>
    <p:sldLayoutId id="2147483756" r:id="rId5"/>
    <p:sldLayoutId id="2147483757" r:id="rId6"/>
    <p:sldLayoutId id="2147483758" r:id="rId7"/>
    <p:sldLayoutId id="2147483759" r:id="rId8"/>
    <p:sldLayoutId id="2147483760" r:id="rId9"/>
    <p:sldLayoutId id="2147483761" r:id="rId10"/>
    <p:sldLayoutId id="2147483762" r:id="rId11"/>
    <p:sldLayoutId id="2147483763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lnSpc>
          <a:spcPct val="80000"/>
        </a:lnSpc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Font typeface="Lucida Grande"/>
        <a:buChar char="▪"/>
        <a:defRPr sz="3200" kern="1200" spc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•"/>
        <a:defRPr sz="2800" kern="1200" spc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1"/>
        </a:buClr>
        <a:buFont typeface="Lucida Grande"/>
        <a:buChar char="▪"/>
        <a:defRPr sz="2400" kern="1200" spc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▪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D7FB5B71-D69B-491A-822D-DF1EC77B2F2D}" type="datetime1">
              <a:rPr lang="en-US" smtClean="0"/>
              <a:t>3/23/2019</a:t>
            </a:fld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endParaRPr lang="en-US" altLang="zh-TW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chemeClr val="accent3"/>
                </a:solidFill>
              </a:rPr>
              <a:t>INTERNAL USE</a:t>
            </a:r>
            <a:endParaRPr lang="en-US" altLang="zh-TW" sz="800" b="1" dirty="0">
              <a:solidFill>
                <a:schemeClr val="accent3"/>
              </a:solidFill>
            </a:endParaRPr>
          </a:p>
        </p:txBody>
      </p:sp>
      <p:pic>
        <p:nvPicPr>
          <p:cNvPr id="17" name="Picture 16" descr="Logotype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38623" y="6361221"/>
            <a:ext cx="773010" cy="190561"/>
          </a:xfrm>
          <a:prstGeom prst="rect">
            <a:avLst/>
          </a:prstGeom>
        </p:spPr>
      </p:pic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18167"/>
            <a:ext cx="8229600" cy="46154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55446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5" r:id="rId1"/>
    <p:sldLayoutId id="2147483766" r:id="rId2"/>
    <p:sldLayoutId id="2147483767" r:id="rId3"/>
    <p:sldLayoutId id="2147483768" r:id="rId4"/>
    <p:sldLayoutId id="2147483769" r:id="rId5"/>
    <p:sldLayoutId id="2147483770" r:id="rId6"/>
    <p:sldLayoutId id="2147483771" r:id="rId7"/>
    <p:sldLayoutId id="2147483772" r:id="rId8"/>
    <p:sldLayoutId id="2147483773" r:id="rId9"/>
    <p:sldLayoutId id="2147483774" r:id="rId10"/>
    <p:sldLayoutId id="2147483775" r:id="rId11"/>
    <p:sldLayoutId id="2147483776" r:id="rId12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SzPct val="100000"/>
        <a:buFont typeface="Lucida Grande"/>
        <a:buChar char="▪"/>
        <a:defRPr sz="3200" kern="1200" spc="-15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•"/>
        <a:defRPr sz="2800" kern="1200" spc="-15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1"/>
        </a:buClr>
        <a:buFont typeface="Lucida Grande"/>
        <a:buChar char="▪"/>
        <a:defRPr sz="2400" kern="1200" spc="-15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▪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609599"/>
            <a:ext cx="8229600" cy="11345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D1C337F4-C46F-48D1-9BBF-4C83E8413F36}" type="datetime1">
              <a:rPr lang="en-US" smtClean="0"/>
              <a:t>3/23/2019</a:t>
            </a:fld>
            <a:endParaRPr 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541FDF83-E3F6-4F70-B08C-8574E27C90CF}" type="slidenum">
              <a:rPr lang="en-US" smtClean="0"/>
              <a:t>‹#›</a:t>
            </a:fld>
            <a:endParaRPr lang="en-US"/>
          </a:p>
        </p:txBody>
      </p:sp>
      <p:pic>
        <p:nvPicPr>
          <p:cNvPr id="13" name="Picture 12" descr="Logotype.pn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852" y="6361222"/>
            <a:ext cx="760781" cy="190561"/>
          </a:xfrm>
          <a:prstGeom prst="rect">
            <a:avLst/>
          </a:prstGeom>
        </p:spPr>
      </p:pic>
      <p:sp>
        <p:nvSpPr>
          <p:cNvPr id="14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rgbClr val="69BE28"/>
                </a:solidFill>
              </a:rPr>
              <a:t>INTERNAL USE</a:t>
            </a:r>
            <a:endParaRPr lang="en-US" altLang="zh-TW" sz="800" b="1" dirty="0">
              <a:solidFill>
                <a:srgbClr val="69BE28"/>
              </a:solidFill>
            </a:endParaRPr>
          </a:p>
        </p:txBody>
      </p:sp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8229600" cy="4289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07368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8" r:id="rId1"/>
    <p:sldLayoutId id="2147483779" r:id="rId2"/>
    <p:sldLayoutId id="2147483780" r:id="rId3"/>
    <p:sldLayoutId id="2147483781" r:id="rId4"/>
    <p:sldLayoutId id="2147483782" r:id="rId5"/>
    <p:sldLayoutId id="2147483783" r:id="rId6"/>
    <p:sldLayoutId id="2147483784" r:id="rId7"/>
    <p:sldLayoutId id="2147483785" r:id="rId8"/>
    <p:sldLayoutId id="2147483786" r:id="rId9"/>
    <p:sldLayoutId id="2147483787" r:id="rId10"/>
    <p:sldLayoutId id="2147483788" r:id="rId11"/>
    <p:sldLayoutId id="2147483789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lnSpc>
          <a:spcPct val="80000"/>
        </a:lnSpc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Font typeface="Lucida Grande"/>
        <a:buChar char="▪"/>
        <a:defRPr sz="3200" kern="1200" spc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•"/>
        <a:defRPr sz="2800" kern="1200" spc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1"/>
        </a:buClr>
        <a:buFont typeface="Lucida Grande"/>
        <a:buChar char="▪"/>
        <a:defRPr sz="2400" kern="1200" spc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▪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0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7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7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7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7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7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7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7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7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051965" y="4143122"/>
            <a:ext cx="7549539" cy="747182"/>
          </a:xfrm>
        </p:spPr>
        <p:txBody>
          <a:bodyPr>
            <a:noAutofit/>
          </a:bodyPr>
          <a:lstStyle/>
          <a:p>
            <a:pPr hangingPunct="0"/>
            <a:r>
              <a:rPr lang="en-US" sz="2400" dirty="0"/>
              <a:t>Sheng-Yen Lin, Lin </a:t>
            </a:r>
            <a:r>
              <a:rPr lang="en-US" sz="2400" dirty="0" smtClean="0"/>
              <a:t>Liu</a:t>
            </a:r>
            <a:r>
              <a:rPr lang="en-CA" sz="2400" dirty="0" smtClean="0"/>
              <a:t>, </a:t>
            </a:r>
            <a:r>
              <a:rPr lang="en-CA" sz="2400" dirty="0"/>
              <a:t>Jian-Liang Lin, Yung-Chang </a:t>
            </a:r>
            <a:r>
              <a:rPr lang="en-CA" sz="2400" dirty="0" smtClean="0"/>
              <a:t>Chang, Chi-Cheng Ju</a:t>
            </a:r>
          </a:p>
          <a:p>
            <a:pPr hangingPunct="0"/>
            <a:r>
              <a:rPr lang="en-US" sz="2400" dirty="0"/>
              <a:t>Philippe Hanhart, </a:t>
            </a:r>
            <a:r>
              <a:rPr lang="en-US" sz="2400" dirty="0" err="1"/>
              <a:t>Yuwen</a:t>
            </a:r>
            <a:r>
              <a:rPr lang="en-US" sz="2400" dirty="0"/>
              <a:t> </a:t>
            </a:r>
            <a:r>
              <a:rPr lang="en-US" sz="2400" dirty="0" smtClean="0"/>
              <a:t>He</a:t>
            </a:r>
            <a:endParaRPr lang="en-US" altLang="zh-TW" sz="2400" dirty="0"/>
          </a:p>
          <a:p>
            <a:pPr>
              <a:lnSpc>
                <a:spcPct val="120000"/>
              </a:lnSpc>
            </a:pPr>
            <a:endParaRPr lang="en-US" sz="24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549900" cy="2372337"/>
          </a:xfrm>
        </p:spPr>
        <p:txBody>
          <a:bodyPr>
            <a:normAutofit/>
          </a:bodyPr>
          <a:lstStyle/>
          <a:p>
            <a:r>
              <a:rPr lang="en-US" dirty="0" smtClean="0"/>
              <a:t>JVET-N0438</a:t>
            </a:r>
            <a:br>
              <a:rPr lang="en-US" dirty="0" smtClean="0"/>
            </a:br>
            <a:r>
              <a:rPr lang="en-US" altLang="zh-TW" b="0" dirty="0" smtClean="0"/>
              <a:t>AHG 12</a:t>
            </a:r>
            <a:r>
              <a:rPr lang="en-US" altLang="zh-TW" b="0" dirty="0"/>
              <a:t>: </a:t>
            </a:r>
            <a:r>
              <a:rPr lang="en-CA" b="0" dirty="0"/>
              <a:t>Loop filter disabled across virtual boundaries</a:t>
            </a:r>
            <a:endParaRPr lang="en-US" b="0" dirty="0"/>
          </a:p>
        </p:txBody>
      </p:sp>
    </p:spTree>
    <p:extLst>
      <p:ext uri="{BB962C8B-B14F-4D97-AF65-F5344CB8AC3E}">
        <p14:creationId xmlns:p14="http://schemas.microsoft.com/office/powerpoint/2010/main" val="3780424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HEC </a:t>
            </a:r>
            <a:r>
              <a:rPr lang="en-US" sz="4000" dirty="0" smtClean="0"/>
              <a:t>without </a:t>
            </a:r>
            <a:r>
              <a:rPr lang="en-US" sz="4000" dirty="0"/>
              <a:t>in-loop filters disabled </a:t>
            </a:r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en-US" sz="4000" dirty="0" smtClean="0"/>
              <a:t>across </a:t>
            </a:r>
            <a:r>
              <a:rPr lang="en-US" sz="4000" dirty="0"/>
              <a:t>face discontinuities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FDF83-E3F6-4F70-B08C-8574E27C90CF}" type="slidenum">
              <a:rPr lang="en-US" smtClean="0"/>
              <a:t>10</a:t>
            </a:fld>
            <a:endParaRPr lang="en-US"/>
          </a:p>
        </p:txBody>
      </p:sp>
      <p:pic>
        <p:nvPicPr>
          <p:cNvPr id="7" name="Content Placeholder 6"/>
          <p:cNvPicPr>
            <a:picLocks noGrp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801077" y="1701800"/>
            <a:ext cx="7541846" cy="428942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196774" y="5955505"/>
            <a:ext cx="71953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The subjective quality of Balboa (frame 288) </a:t>
            </a:r>
            <a:endParaRPr lang="en-US" dirty="0" smtClean="0"/>
          </a:p>
          <a:p>
            <a:pPr algn="ctr"/>
            <a:r>
              <a:rPr lang="en-US" dirty="0" smtClean="0"/>
              <a:t>The </a:t>
            </a:r>
            <a:r>
              <a:rPr lang="en-US" dirty="0"/>
              <a:t>image is cropped from the viewport centered at (yaw=</a:t>
            </a:r>
            <a:r>
              <a:rPr lang="en-US" i="1" dirty="0"/>
              <a:t>45</a:t>
            </a:r>
            <a:r>
              <a:rPr lang="en-US" dirty="0"/>
              <a:t>°</a:t>
            </a:r>
            <a:r>
              <a:rPr lang="en-US" i="1" dirty="0"/>
              <a:t>, </a:t>
            </a:r>
            <a:r>
              <a:rPr lang="en-US" dirty="0"/>
              <a:t>pitch=</a:t>
            </a:r>
            <a:r>
              <a:rPr lang="en-US" i="1" dirty="0"/>
              <a:t>-</a:t>
            </a:r>
            <a:r>
              <a:rPr lang="en-US" i="1" dirty="0" smtClean="0"/>
              <a:t>35</a:t>
            </a:r>
            <a:r>
              <a:rPr lang="en-US" dirty="0" smtClean="0"/>
              <a:t>°)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8707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HEC </a:t>
            </a:r>
            <a:r>
              <a:rPr lang="en-US" sz="4000" dirty="0" smtClean="0"/>
              <a:t>with </a:t>
            </a:r>
            <a:r>
              <a:rPr lang="en-US" sz="4000" dirty="0"/>
              <a:t>in-loop filters disabled </a:t>
            </a:r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en-US" sz="4000" dirty="0" smtClean="0"/>
              <a:t>across </a:t>
            </a:r>
            <a:r>
              <a:rPr lang="en-US" sz="4000" dirty="0"/>
              <a:t>face discontinuities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FDF83-E3F6-4F70-B08C-8574E27C90CF}" type="slidenum">
              <a:rPr lang="en-US" smtClean="0"/>
              <a:t>11</a:t>
            </a:fld>
            <a:endParaRPr lang="en-US"/>
          </a:p>
        </p:txBody>
      </p:sp>
      <p:pic>
        <p:nvPicPr>
          <p:cNvPr id="7" name="Content Placeholder 6"/>
          <p:cNvPicPr>
            <a:picLocks noGrp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801077" y="1701800"/>
            <a:ext cx="7541846" cy="428942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196774" y="5955505"/>
            <a:ext cx="71953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The subjective quality of Balboa (frame 288) </a:t>
            </a:r>
            <a:endParaRPr lang="en-US" dirty="0" smtClean="0"/>
          </a:p>
          <a:p>
            <a:pPr algn="ctr"/>
            <a:r>
              <a:rPr lang="en-US" dirty="0" smtClean="0"/>
              <a:t>The </a:t>
            </a:r>
            <a:r>
              <a:rPr lang="en-US" dirty="0"/>
              <a:t>image is cropped from the viewport centered at (yaw=</a:t>
            </a:r>
            <a:r>
              <a:rPr lang="en-US" i="1" dirty="0"/>
              <a:t>45</a:t>
            </a:r>
            <a:r>
              <a:rPr lang="en-US" dirty="0"/>
              <a:t>°</a:t>
            </a:r>
            <a:r>
              <a:rPr lang="en-US" i="1" dirty="0"/>
              <a:t>, </a:t>
            </a:r>
            <a:r>
              <a:rPr lang="en-US" dirty="0"/>
              <a:t>pitch=</a:t>
            </a:r>
            <a:r>
              <a:rPr lang="en-US" i="1" dirty="0"/>
              <a:t>-</a:t>
            </a:r>
            <a:r>
              <a:rPr lang="en-US" i="1" dirty="0" smtClean="0"/>
              <a:t>35</a:t>
            </a:r>
            <a:r>
              <a:rPr lang="en-US" dirty="0" smtClean="0"/>
              <a:t>°)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6166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HEC </a:t>
            </a:r>
            <a:r>
              <a:rPr lang="en-US" sz="4000" dirty="0" smtClean="0"/>
              <a:t>without </a:t>
            </a:r>
            <a:r>
              <a:rPr lang="en-US" sz="4000" dirty="0"/>
              <a:t>in-loop filters disabled </a:t>
            </a:r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en-US" sz="4000" dirty="0" smtClean="0"/>
              <a:t>across </a:t>
            </a:r>
            <a:r>
              <a:rPr lang="en-US" sz="4000" dirty="0"/>
              <a:t>face discontinuities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FDF83-E3F6-4F70-B08C-8574E27C90CF}" type="slidenum">
              <a:rPr lang="en-US" smtClean="0"/>
              <a:t>12</a:t>
            </a:fld>
            <a:endParaRPr lang="en-US"/>
          </a:p>
        </p:txBody>
      </p:sp>
      <p:pic>
        <p:nvPicPr>
          <p:cNvPr id="7" name="Content Placeholder 6"/>
          <p:cNvPicPr>
            <a:picLocks noGrp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773247" y="1701800"/>
            <a:ext cx="7597505" cy="428942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196774" y="5955505"/>
            <a:ext cx="71953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The subjective quality of Broadway (frame 192</a:t>
            </a:r>
            <a:r>
              <a:rPr lang="en-US" dirty="0" smtClean="0"/>
              <a:t>) </a:t>
            </a:r>
          </a:p>
          <a:p>
            <a:pPr algn="ctr"/>
            <a:r>
              <a:rPr lang="en-US" dirty="0" smtClean="0"/>
              <a:t>The </a:t>
            </a:r>
            <a:r>
              <a:rPr lang="en-US" dirty="0"/>
              <a:t>image is cropped from the viewport centered at (yaw=</a:t>
            </a:r>
            <a:r>
              <a:rPr lang="en-US" i="1" dirty="0"/>
              <a:t>45</a:t>
            </a:r>
            <a:r>
              <a:rPr lang="en-US" dirty="0"/>
              <a:t>°</a:t>
            </a:r>
            <a:r>
              <a:rPr lang="en-US" i="1" dirty="0"/>
              <a:t>, </a:t>
            </a:r>
            <a:r>
              <a:rPr lang="en-US" dirty="0"/>
              <a:t>pitch=</a:t>
            </a:r>
            <a:r>
              <a:rPr lang="en-US" i="1" dirty="0"/>
              <a:t>-</a:t>
            </a:r>
            <a:r>
              <a:rPr lang="en-US" i="1" dirty="0" smtClean="0"/>
              <a:t>35</a:t>
            </a:r>
            <a:r>
              <a:rPr lang="en-US" dirty="0" smtClean="0"/>
              <a:t>°)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304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HEC </a:t>
            </a:r>
            <a:r>
              <a:rPr lang="en-US" sz="4000" dirty="0" smtClean="0"/>
              <a:t>with </a:t>
            </a:r>
            <a:r>
              <a:rPr lang="en-US" sz="4000" dirty="0"/>
              <a:t>in-loop filters disabled </a:t>
            </a:r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en-US" sz="4000" dirty="0" smtClean="0"/>
              <a:t>across </a:t>
            </a:r>
            <a:r>
              <a:rPr lang="en-US" sz="4000" dirty="0"/>
              <a:t>face discontinuities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FDF83-E3F6-4F70-B08C-8574E27C90CF}" type="slidenum">
              <a:rPr lang="en-US" smtClean="0"/>
              <a:t>13</a:t>
            </a:fld>
            <a:endParaRPr lang="en-US"/>
          </a:p>
        </p:txBody>
      </p:sp>
      <p:pic>
        <p:nvPicPr>
          <p:cNvPr id="7" name="Content Placeholder 6"/>
          <p:cNvPicPr>
            <a:picLocks noGrp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773247" y="1701800"/>
            <a:ext cx="7597505" cy="428942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196774" y="5955505"/>
            <a:ext cx="71953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The subjective quality of Broadway (frame 192</a:t>
            </a:r>
            <a:r>
              <a:rPr lang="en-US" dirty="0" smtClean="0"/>
              <a:t>) </a:t>
            </a:r>
          </a:p>
          <a:p>
            <a:pPr algn="ctr"/>
            <a:r>
              <a:rPr lang="en-US" dirty="0" smtClean="0"/>
              <a:t>The </a:t>
            </a:r>
            <a:r>
              <a:rPr lang="en-US" dirty="0"/>
              <a:t>image is cropped from the viewport centered at (yaw=</a:t>
            </a:r>
            <a:r>
              <a:rPr lang="en-US" i="1" dirty="0"/>
              <a:t>45</a:t>
            </a:r>
            <a:r>
              <a:rPr lang="en-US" dirty="0"/>
              <a:t>°</a:t>
            </a:r>
            <a:r>
              <a:rPr lang="en-US" i="1" dirty="0"/>
              <a:t>, </a:t>
            </a:r>
            <a:r>
              <a:rPr lang="en-US" dirty="0"/>
              <a:t>pitch=</a:t>
            </a:r>
            <a:r>
              <a:rPr lang="en-US" i="1" dirty="0"/>
              <a:t>-</a:t>
            </a:r>
            <a:r>
              <a:rPr lang="en-US" i="1" dirty="0" smtClean="0"/>
              <a:t>35</a:t>
            </a:r>
            <a:r>
              <a:rPr lang="en-US" dirty="0" smtClean="0"/>
              <a:t>°)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5432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449407" y="1256739"/>
            <a:ext cx="8014862" cy="2810097"/>
          </a:xfrm>
        </p:spPr>
        <p:txBody>
          <a:bodyPr/>
          <a:lstStyle/>
          <a:p>
            <a:r>
              <a:rPr lang="en-CA" dirty="0" smtClean="0"/>
              <a:t>In some use cases, the in-loop could be selectively disabled in a picture to achieve better performance.</a:t>
            </a:r>
          </a:p>
          <a:p>
            <a:pPr lvl="1"/>
            <a:r>
              <a:rPr lang="en-CA" sz="2000" dirty="0" smtClean="0"/>
              <a:t>For example of </a:t>
            </a:r>
            <a:r>
              <a:rPr lang="en-CA" sz="2000" dirty="0"/>
              <a:t>a 360° video, a</a:t>
            </a:r>
            <a:r>
              <a:rPr lang="en-CA" sz="2000" dirty="0" smtClean="0"/>
              <a:t>pplying </a:t>
            </a:r>
            <a:r>
              <a:rPr lang="en-CA" sz="2000" dirty="0"/>
              <a:t>the in-loop filters </a:t>
            </a:r>
            <a:r>
              <a:rPr lang="en-CA" sz="2000" dirty="0" smtClean="0"/>
              <a:t>on discontinuous </a:t>
            </a:r>
            <a:r>
              <a:rPr lang="en-CA" sz="2000" dirty="0"/>
              <a:t>edges </a:t>
            </a:r>
            <a:r>
              <a:rPr lang="en-US" sz="2000" dirty="0"/>
              <a:t>directly may result in poor visual quality and decreased coding </a:t>
            </a:r>
            <a:r>
              <a:rPr lang="en-US" sz="2000" dirty="0" smtClean="0"/>
              <a:t>efficiency.</a:t>
            </a:r>
          </a:p>
          <a:p>
            <a:r>
              <a:rPr lang="en-US" dirty="0"/>
              <a:t>To address this problem, it is proposed to disable the</a:t>
            </a:r>
            <a:r>
              <a:rPr lang="en-CA" dirty="0"/>
              <a:t> in-loop filters across </a:t>
            </a:r>
            <a:r>
              <a:rPr lang="en-CA" dirty="0" smtClean="0"/>
              <a:t>virtual </a:t>
            </a:r>
            <a:r>
              <a:rPr lang="en-CA" dirty="0"/>
              <a:t>boundaries in the picture</a:t>
            </a:r>
            <a:r>
              <a:rPr lang="en-US" dirty="0"/>
              <a:t>.</a:t>
            </a:r>
            <a:endParaRPr lang="en-CA" dirty="0"/>
          </a:p>
          <a:p>
            <a:endParaRPr lang="en-US" sz="1800" dirty="0" smtClean="0"/>
          </a:p>
          <a:p>
            <a:endParaRPr lang="en-CA" sz="2000" dirty="0" smtClean="0"/>
          </a:p>
          <a:p>
            <a:pPr lvl="1"/>
            <a:endParaRPr lang="en-US" sz="2000" dirty="0"/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FDF83-E3F6-4F70-B08C-8574E27C90CF}" type="slidenum">
              <a:rPr lang="en-US" smtClean="0"/>
              <a:t>2</a:t>
            </a:fld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>
            <a:off x="2733242" y="4220307"/>
            <a:ext cx="3661931" cy="2716823"/>
            <a:chOff x="2794605" y="4733127"/>
            <a:chExt cx="3818400" cy="2832910"/>
          </a:xfrm>
        </p:grpSpPr>
        <p:pic>
          <p:nvPicPr>
            <p:cNvPr id="20" name="Picture 19"/>
            <p:cNvPicPr/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94605" y="4733127"/>
              <a:ext cx="3818400" cy="2505364"/>
            </a:xfrm>
            <a:prstGeom prst="rect">
              <a:avLst/>
            </a:prstGeom>
          </p:spPr>
        </p:pic>
        <p:sp>
          <p:nvSpPr>
            <p:cNvPr id="21" name="Rectangle 20"/>
            <p:cNvSpPr/>
            <p:nvPr/>
          </p:nvSpPr>
          <p:spPr>
            <a:xfrm>
              <a:off x="2924130" y="7199219"/>
              <a:ext cx="3559353" cy="36681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hangingPunct="0">
                <a:spcAft>
                  <a:spcPts val="1000"/>
                </a:spcAft>
                <a:tabLst>
                  <a:tab pos="228600" algn="l"/>
                  <a:tab pos="457200" algn="l"/>
                  <a:tab pos="685800" algn="l"/>
                  <a:tab pos="914400" algn="l"/>
                  <a:tab pos="1143000" algn="l"/>
                  <a:tab pos="1371600" algn="l"/>
                  <a:tab pos="1600200" algn="l"/>
                  <a:tab pos="1828800" algn="l"/>
                  <a:tab pos="2057400" algn="l"/>
                  <a:tab pos="2286000" algn="l"/>
                  <a:tab pos="2514600" algn="l"/>
                  <a:tab pos="2743200" algn="l"/>
                </a:tabLst>
              </a:pPr>
              <a:r>
                <a:rPr lang="en-US" sz="1400" b="1" dirty="0">
                  <a:solidFill>
                    <a:srgbClr val="44546A"/>
                  </a:solidFill>
                  <a:latin typeface="Times New Roman" panose="02020603050405020304" pitchFamily="18" charset="0"/>
                  <a:ea typeface="PMingLiU" panose="02020500000000000000" pitchFamily="18" charset="-120"/>
                </a:rPr>
                <a:t>Fig. 1.</a:t>
              </a:r>
              <a:r>
                <a:rPr lang="en-US" sz="1400" dirty="0">
                  <a:solidFill>
                    <a:srgbClr val="44546A"/>
                  </a:solidFill>
                  <a:latin typeface="Times New Roman" panose="02020603050405020304" pitchFamily="18" charset="0"/>
                  <a:ea typeface="PMingLiU" panose="02020500000000000000" pitchFamily="18" charset="-120"/>
                </a:rPr>
                <a:t> An image of HEC in </a:t>
              </a:r>
              <a:r>
                <a:rPr lang="en-US" sz="1400" dirty="0" smtClean="0">
                  <a:solidFill>
                    <a:srgbClr val="44546A"/>
                  </a:solidFill>
                  <a:latin typeface="Times New Roman" panose="02020603050405020304" pitchFamily="18" charset="0"/>
                  <a:ea typeface="PMingLiU" panose="02020500000000000000" pitchFamily="18" charset="-120"/>
                </a:rPr>
                <a:t>3×2 </a:t>
              </a:r>
              <a:r>
                <a:rPr lang="en-US" sz="1400" dirty="0">
                  <a:solidFill>
                    <a:srgbClr val="44546A"/>
                  </a:solidFill>
                  <a:latin typeface="Times New Roman" panose="02020603050405020304" pitchFamily="18" charset="0"/>
                  <a:ea typeface="PMingLiU" panose="02020500000000000000" pitchFamily="18" charset="-120"/>
                </a:rPr>
                <a:t>layout</a:t>
              </a:r>
              <a:endParaRPr lang="en-US" sz="1050" i="1" dirty="0">
                <a:solidFill>
                  <a:srgbClr val="44546A"/>
                </a:solidFill>
                <a:effectLst/>
                <a:latin typeface="Times New Roman" panose="02020603050405020304" pitchFamily="18" charset="0"/>
                <a:ea typeface="PMingLiU" panose="02020500000000000000" pitchFamily="18" charset="-12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30795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Introduction (cont.)</a:t>
            </a:r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FDF83-E3F6-4F70-B08C-8574E27C90CF}" type="slidenum">
              <a:rPr lang="en-US" smtClean="0"/>
              <a:t>3</a:t>
            </a:fld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quarter" idx="13"/>
          </p:nvPr>
        </p:nvSpPr>
        <p:spPr>
          <a:xfrm>
            <a:off x="457200" y="1286634"/>
            <a:ext cx="8229600" cy="4704592"/>
          </a:xfrm>
        </p:spPr>
        <p:txBody>
          <a:bodyPr>
            <a:normAutofit fontScale="92500" lnSpcReduction="20000"/>
          </a:bodyPr>
          <a:lstStyle/>
          <a:p>
            <a:r>
              <a:rPr lang="en-US" altLang="zh-TW" dirty="0" smtClean="0"/>
              <a:t>In JVET-M0892, </a:t>
            </a:r>
            <a:r>
              <a:rPr lang="en-US" altLang="zh-TW" dirty="0"/>
              <a:t>a syntax is proposed to signal </a:t>
            </a:r>
            <a:r>
              <a:rPr lang="en-US" altLang="zh-TW" dirty="0" smtClean="0"/>
              <a:t>vertical/horizontal </a:t>
            </a:r>
            <a:r>
              <a:rPr lang="en-US" altLang="zh-TW" dirty="0"/>
              <a:t>virtual boundaries across which the in-loop filtering operations are disabled. </a:t>
            </a:r>
            <a:endParaRPr lang="en-US" altLang="zh-TW" dirty="0" smtClean="0"/>
          </a:p>
          <a:p>
            <a:pPr lvl="1"/>
            <a:endParaRPr lang="en-US" altLang="zh-TW" dirty="0" smtClean="0"/>
          </a:p>
          <a:p>
            <a:r>
              <a:rPr lang="en-US" altLang="zh-TW" dirty="0" smtClean="0"/>
              <a:t>The </a:t>
            </a:r>
            <a:r>
              <a:rPr lang="en-US" altLang="zh-TW" dirty="0"/>
              <a:t>signaling </a:t>
            </a:r>
            <a:r>
              <a:rPr lang="en-US" altLang="zh-TW" dirty="0" smtClean="0"/>
              <a:t>is </a:t>
            </a:r>
            <a:r>
              <a:rPr lang="en-US" altLang="zh-TW" dirty="0"/>
              <a:t>designed to be general purpose, and applicable to other non-360° video use cases. </a:t>
            </a:r>
            <a:endParaRPr lang="en-US" altLang="zh-TW" dirty="0" smtClean="0"/>
          </a:p>
          <a:p>
            <a:pPr lvl="1"/>
            <a:endParaRPr lang="en-US" altLang="zh-TW" dirty="0" smtClean="0"/>
          </a:p>
          <a:p>
            <a:r>
              <a:rPr lang="en-US" altLang="zh-TW" dirty="0" smtClean="0"/>
              <a:t>The </a:t>
            </a:r>
            <a:r>
              <a:rPr lang="en-US" altLang="zh-TW" dirty="0" err="1"/>
              <a:t>BoG</a:t>
            </a:r>
            <a:r>
              <a:rPr lang="en-US" altLang="zh-TW" dirty="0"/>
              <a:t> on CE13 </a:t>
            </a:r>
            <a:r>
              <a:rPr lang="en-US" altLang="zh-TW" dirty="0" smtClean="0"/>
              <a:t>recommended </a:t>
            </a:r>
            <a:r>
              <a:rPr lang="en-US" altLang="zh-TW" dirty="0"/>
              <a:t>to adopt JVET-M0892 for disabling of in-loop filters at vertical and horizontal boundaries </a:t>
            </a:r>
            <a:r>
              <a:rPr lang="en-US" altLang="zh-TW" dirty="0" err="1"/>
              <a:t>signalled</a:t>
            </a:r>
            <a:r>
              <a:rPr lang="en-US" altLang="zh-TW" dirty="0"/>
              <a:t> in the </a:t>
            </a:r>
            <a:r>
              <a:rPr lang="en-US" altLang="zh-TW" dirty="0" smtClean="0"/>
              <a:t>SPS.</a:t>
            </a:r>
          </a:p>
          <a:p>
            <a:pPr lvl="1"/>
            <a:endParaRPr lang="en-US" altLang="zh-TW" dirty="0" smtClean="0"/>
          </a:p>
          <a:p>
            <a:r>
              <a:rPr lang="en-CA" altLang="zh-TW" dirty="0"/>
              <a:t>However, during the </a:t>
            </a:r>
            <a:r>
              <a:rPr lang="en-CA" altLang="zh-TW" dirty="0" smtClean="0"/>
              <a:t>plenary</a:t>
            </a:r>
            <a:r>
              <a:rPr lang="en-CA" altLang="zh-TW" dirty="0"/>
              <a:t>, some concerns were raised </a:t>
            </a:r>
            <a:r>
              <a:rPr lang="en-CA" altLang="zh-TW" dirty="0" smtClean="0"/>
              <a:t>regarding </a:t>
            </a:r>
            <a:r>
              <a:rPr lang="en-CA" altLang="zh-TW" dirty="0"/>
              <a:t>the 4 </a:t>
            </a:r>
            <a:r>
              <a:rPr lang="en-CA" altLang="zh-TW" dirty="0" err="1"/>
              <a:t>luma</a:t>
            </a:r>
            <a:r>
              <a:rPr lang="en-CA" altLang="zh-TW" dirty="0"/>
              <a:t> samples granularity and the maximum number of vertical/horizontal virtual boundaries that could be signaled</a:t>
            </a:r>
            <a:r>
              <a:rPr lang="en-CA" altLang="zh-TW" dirty="0" smtClean="0"/>
              <a:t>.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369003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FDF83-E3F6-4F70-B08C-8574E27C90CF}" type="slidenum">
              <a:rPr lang="en-US" smtClean="0"/>
              <a:t>4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Autofit/>
          </a:bodyPr>
          <a:lstStyle/>
          <a:p>
            <a:r>
              <a:rPr lang="en-CA" altLang="zh-TW" dirty="0" smtClean="0"/>
              <a:t>In </a:t>
            </a:r>
            <a:r>
              <a:rPr lang="en-CA" altLang="zh-TW" dirty="0"/>
              <a:t>this contribution, the following changes are proposed compared to JVET-M0892 to address these concerns:</a:t>
            </a:r>
            <a:endParaRPr lang="en-CA" dirty="0" smtClean="0"/>
          </a:p>
          <a:p>
            <a:pPr lvl="1"/>
            <a:r>
              <a:rPr lang="en-CA" sz="2000" dirty="0" smtClean="0"/>
              <a:t>The virtual boundary granularity is </a:t>
            </a:r>
            <a:r>
              <a:rPr lang="en-CA" sz="2000" dirty="0" smtClean="0">
                <a:solidFill>
                  <a:srgbClr val="00B0F0"/>
                </a:solidFill>
              </a:rPr>
              <a:t>8 </a:t>
            </a:r>
            <a:r>
              <a:rPr lang="en-CA" sz="2000" dirty="0" err="1" smtClean="0">
                <a:solidFill>
                  <a:srgbClr val="00B0F0"/>
                </a:solidFill>
              </a:rPr>
              <a:t>luma</a:t>
            </a:r>
            <a:r>
              <a:rPr lang="en-CA" sz="2000" dirty="0" smtClean="0">
                <a:solidFill>
                  <a:srgbClr val="00B0F0"/>
                </a:solidFill>
              </a:rPr>
              <a:t> samples </a:t>
            </a:r>
            <a:r>
              <a:rPr lang="en-CA" sz="2000" dirty="0" smtClean="0"/>
              <a:t>to align with the </a:t>
            </a:r>
            <a:r>
              <a:rPr lang="en-CA" sz="2000" dirty="0" err="1" smtClean="0"/>
              <a:t>deblocking</a:t>
            </a:r>
            <a:r>
              <a:rPr lang="en-CA" sz="2000" dirty="0" smtClean="0"/>
              <a:t> grid.</a:t>
            </a:r>
            <a:endParaRPr lang="en-US" sz="2000" dirty="0" smtClean="0"/>
          </a:p>
          <a:p>
            <a:pPr lvl="1"/>
            <a:r>
              <a:rPr lang="en-CA" sz="2000" dirty="0" smtClean="0"/>
              <a:t>The </a:t>
            </a:r>
            <a:r>
              <a:rPr lang="en-CA" sz="2000" dirty="0"/>
              <a:t>maximum number of vertical virtual boundaries is </a:t>
            </a:r>
            <a:r>
              <a:rPr lang="en-US" sz="2000" dirty="0" smtClean="0">
                <a:solidFill>
                  <a:srgbClr val="00B0F0"/>
                </a:solidFill>
              </a:rPr>
              <a:t>3</a:t>
            </a:r>
            <a:r>
              <a:rPr lang="en-US" sz="2000" dirty="0"/>
              <a:t>.</a:t>
            </a:r>
          </a:p>
          <a:p>
            <a:pPr lvl="1"/>
            <a:r>
              <a:rPr lang="en-CA" sz="2000" dirty="0"/>
              <a:t>The maximum number of horizontal virtual boundaries is </a:t>
            </a:r>
            <a:r>
              <a:rPr lang="en-US" sz="2000" dirty="0" smtClean="0">
                <a:solidFill>
                  <a:srgbClr val="00B0F0"/>
                </a:solidFill>
              </a:rPr>
              <a:t>3</a:t>
            </a:r>
            <a:r>
              <a:rPr lang="en-US" sz="2000" dirty="0" smtClean="0"/>
              <a:t>.</a:t>
            </a:r>
          </a:p>
          <a:p>
            <a:endParaRPr lang="en-CA" dirty="0" smtClean="0"/>
          </a:p>
          <a:p>
            <a:r>
              <a:rPr lang="en-CA" dirty="0" smtClean="0"/>
              <a:t>Compared </a:t>
            </a:r>
            <a:r>
              <a:rPr lang="en-CA" dirty="0"/>
              <a:t>to tiles, the proposed solution is more flexible as it does not require </a:t>
            </a:r>
            <a:r>
              <a:rPr lang="en-CA" dirty="0" smtClean="0"/>
              <a:t>the virtual boundaries to </a:t>
            </a:r>
            <a:r>
              <a:rPr lang="en-CA" dirty="0"/>
              <a:t>be a multiple of the CTU size.</a:t>
            </a:r>
          </a:p>
          <a:p>
            <a:endParaRPr lang="en-US" sz="2000" dirty="0" smtClean="0"/>
          </a:p>
          <a:p>
            <a:endParaRPr lang="en-CA" sz="2000" dirty="0" smtClean="0"/>
          </a:p>
        </p:txBody>
      </p:sp>
    </p:spTree>
    <p:extLst>
      <p:ext uri="{BB962C8B-B14F-4D97-AF65-F5344CB8AC3E}">
        <p14:creationId xmlns:p14="http://schemas.microsoft.com/office/powerpoint/2010/main" val="2732365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Syntax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FDF83-E3F6-4F70-B08C-8574E27C90CF}" type="slidenum">
              <a:rPr lang="en-US" smtClean="0"/>
              <a:t>5</a:t>
            </a:fld>
            <a:endParaRPr lang="en-US"/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8321937"/>
              </p:ext>
            </p:extLst>
          </p:nvPr>
        </p:nvGraphicFramePr>
        <p:xfrm>
          <a:off x="844686" y="1066900"/>
          <a:ext cx="7565753" cy="4114800"/>
        </p:xfrm>
        <a:graphic>
          <a:graphicData uri="http://schemas.openxmlformats.org/drawingml/2006/table">
            <a:tbl>
              <a:tblPr firstRow="1" firstCol="1" bandRow="1"/>
              <a:tblGrid>
                <a:gridCol w="6406243"/>
                <a:gridCol w="1159510"/>
              </a:tblGrid>
              <a:tr h="246211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8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seq_parameter_set_rbsp</a:t>
                      </a:r>
                      <a:r>
                        <a:rPr lang="en-CA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 ) {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Descriptor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211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8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CA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…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211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8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CA" sz="1800" b="1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sps_loop_filter_across_virtual_boundaries_disabled_flag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211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if( sps_loop_filter_across_virtual_boundaries_disabled_flag ) {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8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211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8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</a:t>
                      </a:r>
                      <a:r>
                        <a:rPr lang="en-CA" sz="1800" b="1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sps_num_ver_virtual_boundaries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u(2)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211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8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</a:t>
                      </a: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for( i = 0; i &lt; sps_num_ver_virtual_boundaries; i++ ) {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8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211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8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</a:t>
                      </a:r>
                      <a:r>
                        <a:rPr lang="en-CA" sz="1800" b="1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sps_virtual_boundaries_pos_x</a:t>
                      </a:r>
                      <a:r>
                        <a:rPr lang="en-CA" sz="18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</a:t>
                      </a:r>
                      <a:r>
                        <a:rPr lang="en-CA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r>
                        <a:rPr lang="en-CA" sz="1800" b="1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</a:t>
                      </a:r>
                      <a:r>
                        <a:rPr lang="en-CA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r>
                        <a:rPr lang="en-CA" sz="18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]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u(v)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211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}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8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211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8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</a:t>
                      </a:r>
                      <a:r>
                        <a:rPr lang="en-CA" sz="1800" b="1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sps_num_hor_virtual_boundaries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u(2)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211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8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</a:t>
                      </a:r>
                      <a:r>
                        <a:rPr lang="en-CA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for( </a:t>
                      </a:r>
                      <a:r>
                        <a:rPr lang="en-CA" sz="18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</a:t>
                      </a:r>
                      <a:r>
                        <a:rPr lang="en-CA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= 0; </a:t>
                      </a:r>
                      <a:r>
                        <a:rPr lang="en-CA" sz="18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</a:t>
                      </a:r>
                      <a:r>
                        <a:rPr lang="en-CA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&lt; </a:t>
                      </a:r>
                      <a:r>
                        <a:rPr lang="en-CA" sz="18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sps_num_hor_virtual_boundaries</a:t>
                      </a:r>
                      <a:r>
                        <a:rPr lang="en-CA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; </a:t>
                      </a:r>
                      <a:r>
                        <a:rPr lang="en-CA" sz="18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</a:t>
                      </a:r>
                      <a:r>
                        <a:rPr lang="en-CA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++ ) {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8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211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8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</a:t>
                      </a:r>
                      <a:r>
                        <a:rPr lang="en-CA" sz="1800" b="1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sps_virtual_boundaries_pos_y</a:t>
                      </a:r>
                      <a:r>
                        <a:rPr lang="en-CA" sz="18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</a:t>
                      </a:r>
                      <a:r>
                        <a:rPr lang="en-CA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r>
                        <a:rPr lang="en-CA" sz="1800" b="1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</a:t>
                      </a:r>
                      <a:r>
                        <a:rPr lang="en-CA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r>
                        <a:rPr lang="en-CA" sz="18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]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u(v)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211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}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8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211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}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8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211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…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211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}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3" name="Content Placeholder 3"/>
          <p:cNvSpPr>
            <a:spLocks noGrp="1"/>
          </p:cNvSpPr>
          <p:nvPr>
            <p:ph sz="quarter" idx="13"/>
          </p:nvPr>
        </p:nvSpPr>
        <p:spPr>
          <a:xfrm>
            <a:off x="783142" y="5186355"/>
            <a:ext cx="7780568" cy="1530282"/>
          </a:xfrm>
        </p:spPr>
        <p:txBody>
          <a:bodyPr>
            <a:normAutofit/>
          </a:bodyPr>
          <a:lstStyle/>
          <a:p>
            <a:r>
              <a:rPr lang="en-US" sz="1800" dirty="0" smtClean="0"/>
              <a:t>The location of vertical and horizontal virtual boundaries (in units of </a:t>
            </a:r>
            <a:r>
              <a:rPr lang="en-US" sz="1800" dirty="0" err="1" smtClean="0"/>
              <a:t>luma</a:t>
            </a:r>
            <a:r>
              <a:rPr lang="en-US" sz="1800" dirty="0" smtClean="0"/>
              <a:t> samples) are derived as follows :</a:t>
            </a:r>
          </a:p>
          <a:p>
            <a:pPr lvl="1"/>
            <a:r>
              <a:rPr lang="en-CA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SpsVirtualBoundariesPosX</a:t>
            </a:r>
            <a:r>
              <a:rPr lang="en-CA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 </a:t>
            </a:r>
            <a:r>
              <a:rPr lang="en-CA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CA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] = </a:t>
            </a:r>
            <a:r>
              <a:rPr lang="en-CA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sps_virtual_boundaries_pos_x</a:t>
            </a:r>
            <a:r>
              <a:rPr lang="en-CA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 </a:t>
            </a:r>
            <a:r>
              <a:rPr lang="en-CA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CA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]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CA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CA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CA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SpsVirtualBoundariesPosY</a:t>
            </a:r>
            <a:r>
              <a:rPr lang="en-CA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 </a:t>
            </a:r>
            <a:r>
              <a:rPr lang="en-CA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CA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] = </a:t>
            </a:r>
            <a:r>
              <a:rPr lang="en-CA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sps_virtual_boundaries_pos_y</a:t>
            </a:r>
            <a:r>
              <a:rPr lang="en-CA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 </a:t>
            </a:r>
            <a:r>
              <a:rPr lang="en-CA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CA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] * </a:t>
            </a:r>
            <a:r>
              <a:rPr lang="en-CA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2462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Experimental Results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457200" y="1701801"/>
            <a:ext cx="8229600" cy="4289426"/>
          </a:xfrm>
        </p:spPr>
        <p:txBody>
          <a:bodyPr/>
          <a:lstStyle/>
          <a:p>
            <a:r>
              <a:rPr lang="en-US" dirty="0" smtClean="0"/>
              <a:t>Code </a:t>
            </a:r>
            <a:r>
              <a:rPr lang="en-US" dirty="0"/>
              <a:t>base: </a:t>
            </a:r>
            <a:r>
              <a:rPr lang="en-US" dirty="0" smtClean="0"/>
              <a:t>VTM-4.0 and 360Lib-9.0-dev</a:t>
            </a:r>
          </a:p>
          <a:p>
            <a:r>
              <a:rPr lang="en-US" dirty="0" smtClean="0"/>
              <a:t>Face size : 1280x1280</a:t>
            </a:r>
          </a:p>
          <a:p>
            <a:r>
              <a:rPr lang="en-US" dirty="0" smtClean="0"/>
              <a:t>The simulations are conducted on PHEC and HEC.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FDF83-E3F6-4F70-B08C-8574E27C90CF}" type="slidenum">
              <a:rPr lang="en-US" smtClean="0"/>
              <a:t>6</a:t>
            </a:fld>
            <a:endParaRPr lang="en-US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6329953"/>
              </p:ext>
            </p:extLst>
          </p:nvPr>
        </p:nvGraphicFramePr>
        <p:xfrm>
          <a:off x="457200" y="3167150"/>
          <a:ext cx="8502332" cy="20269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01126"/>
                <a:gridCol w="733467"/>
                <a:gridCol w="733468"/>
                <a:gridCol w="733467"/>
                <a:gridCol w="733467"/>
                <a:gridCol w="733468"/>
                <a:gridCol w="733467"/>
                <a:gridCol w="733467"/>
                <a:gridCol w="733468"/>
                <a:gridCol w="733467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End-to-end WS-PSNR</a:t>
                      </a:r>
                      <a:endParaRPr lang="zh-TW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Codec WS-PSNR</a:t>
                      </a:r>
                      <a:endParaRPr lang="zh-TW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Codec PSNR</a:t>
                      </a:r>
                      <a:endParaRPr lang="zh-TW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96790"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altLang="zh-TW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Y</a:t>
                      </a:r>
                      <a:endParaRPr lang="zh-TW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altLang="zh-TW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</a:t>
                      </a:r>
                      <a:endParaRPr lang="zh-TW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altLang="zh-TW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V</a:t>
                      </a:r>
                      <a:endParaRPr lang="zh-TW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altLang="zh-TW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Y</a:t>
                      </a:r>
                      <a:endParaRPr lang="zh-TW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altLang="zh-TW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</a:t>
                      </a:r>
                      <a:endParaRPr lang="zh-TW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altLang="zh-TW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V</a:t>
                      </a:r>
                      <a:endParaRPr lang="zh-TW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altLang="zh-TW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Y</a:t>
                      </a:r>
                      <a:endParaRPr lang="zh-TW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altLang="zh-TW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</a:t>
                      </a:r>
                      <a:endParaRPr lang="zh-TW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altLang="zh-TW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V</a:t>
                      </a:r>
                      <a:endParaRPr lang="zh-TW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PHEC with proposed method vs PHEC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-0.02%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-0.29%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-0.16%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-0.03%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-0.49%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-0.32%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-0.36%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-1.62%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-1.44%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err="1" smtClean="0"/>
                        <a:t>EncT</a:t>
                      </a:r>
                      <a:endParaRPr lang="en-US" sz="16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9"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100 %</a:t>
                      </a:r>
                      <a:endParaRPr 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endParaRPr 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endParaRPr 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endParaRPr 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endParaRPr 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endParaRPr 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endParaRPr 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endParaRPr 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endParaRPr 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err="1" smtClean="0"/>
                        <a:t>DecT</a:t>
                      </a:r>
                      <a:endParaRPr lang="en-US" sz="16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9"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99 %</a:t>
                      </a:r>
                      <a:endParaRPr 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endParaRPr 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endParaRPr 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endParaRPr 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endParaRPr 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endParaRPr 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endParaRPr 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endParaRPr 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endParaRPr 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0624301"/>
              </p:ext>
            </p:extLst>
          </p:nvPr>
        </p:nvGraphicFramePr>
        <p:xfrm>
          <a:off x="457200" y="5394702"/>
          <a:ext cx="8502332" cy="12852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01126"/>
                <a:gridCol w="733467"/>
                <a:gridCol w="733468"/>
                <a:gridCol w="733467"/>
                <a:gridCol w="733467"/>
                <a:gridCol w="733468"/>
                <a:gridCol w="733467"/>
                <a:gridCol w="733467"/>
                <a:gridCol w="733468"/>
                <a:gridCol w="733467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End-to-end WS-PSNR</a:t>
                      </a:r>
                      <a:endParaRPr lang="zh-TW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Codec WS-PSNR</a:t>
                      </a:r>
                      <a:endParaRPr lang="zh-TW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Codec PSNR</a:t>
                      </a:r>
                      <a:endParaRPr lang="zh-TW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96790"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altLang="zh-TW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Y</a:t>
                      </a:r>
                      <a:endParaRPr lang="zh-TW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altLang="zh-TW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</a:t>
                      </a:r>
                      <a:endParaRPr lang="zh-TW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altLang="zh-TW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V</a:t>
                      </a:r>
                      <a:endParaRPr lang="zh-TW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altLang="zh-TW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Y</a:t>
                      </a:r>
                      <a:endParaRPr lang="zh-TW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altLang="zh-TW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</a:t>
                      </a:r>
                      <a:endParaRPr lang="zh-TW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altLang="zh-TW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V</a:t>
                      </a:r>
                      <a:endParaRPr lang="zh-TW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altLang="zh-TW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Y</a:t>
                      </a:r>
                      <a:endParaRPr lang="zh-TW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altLang="zh-TW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</a:t>
                      </a:r>
                      <a:endParaRPr lang="zh-TW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altLang="zh-TW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V</a:t>
                      </a:r>
                      <a:endParaRPr lang="zh-TW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HEC with proposed method vs HEC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-0.28%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-1.07%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-0.92%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-0.30%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-1.42%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-1.22%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-0.35%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-1.60%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-1.41%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17930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Subjective </a:t>
            </a:r>
            <a:r>
              <a:rPr lang="en-US" dirty="0" smtClean="0"/>
              <a:t>Quality Evaluation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CA" altLang="zh-TW" dirty="0"/>
              <a:t>Reconstructed YUV encoded </a:t>
            </a:r>
            <a:r>
              <a:rPr lang="en-CA" altLang="zh-TW" dirty="0" smtClean="0"/>
              <a:t>under VTM-4.0 with QP </a:t>
            </a:r>
            <a:r>
              <a:rPr lang="en-CA" altLang="zh-TW" dirty="0"/>
              <a:t>= </a:t>
            </a:r>
            <a:r>
              <a:rPr lang="en-CA" altLang="zh-TW" dirty="0" smtClean="0"/>
              <a:t>37</a:t>
            </a:r>
            <a:endParaRPr lang="en-US" dirty="0" smtClean="0"/>
          </a:p>
          <a:p>
            <a:r>
              <a:rPr lang="en-CA" dirty="0" smtClean="0"/>
              <a:t>Viewport </a:t>
            </a:r>
            <a:r>
              <a:rPr lang="en-CA" dirty="0"/>
              <a:t>centered at </a:t>
            </a:r>
            <a:r>
              <a:rPr lang="en-CA" i="1" dirty="0"/>
              <a:t>(</a:t>
            </a:r>
            <a:r>
              <a:rPr lang="en-US" i="1" dirty="0"/>
              <a:t>yaw=135°, pitch=35°</a:t>
            </a:r>
            <a:r>
              <a:rPr lang="en-CA" i="1" dirty="0"/>
              <a:t>)</a:t>
            </a:r>
            <a:r>
              <a:rPr lang="en-CA" dirty="0"/>
              <a:t> and </a:t>
            </a:r>
            <a:r>
              <a:rPr lang="en-CA" i="1" dirty="0" smtClean="0"/>
              <a:t>(</a:t>
            </a:r>
            <a:r>
              <a:rPr lang="en-US" i="1" dirty="0" smtClean="0"/>
              <a:t>yaw=135</a:t>
            </a:r>
            <a:r>
              <a:rPr lang="en-US" i="1" dirty="0"/>
              <a:t>°, pitch=35</a:t>
            </a:r>
            <a:r>
              <a:rPr lang="en-US" i="1" dirty="0" smtClean="0"/>
              <a:t>°)</a:t>
            </a:r>
            <a:r>
              <a:rPr lang="en-US" dirty="0" smtClean="0"/>
              <a:t> </a:t>
            </a:r>
            <a:r>
              <a:rPr lang="en-US" dirty="0"/>
              <a:t>are </a:t>
            </a:r>
            <a:r>
              <a:rPr lang="en-US" dirty="0" smtClean="0"/>
              <a:t>tested</a:t>
            </a:r>
            <a:endParaRPr lang="en-US" dirty="0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FDF83-E3F6-4F70-B08C-8574E27C90CF}" type="slidenum">
              <a:rPr lang="en-US" smtClean="0"/>
              <a:t>7</a:t>
            </a:fld>
            <a:endParaRPr lang="en-US"/>
          </a:p>
        </p:txBody>
      </p:sp>
      <p:grpSp>
        <p:nvGrpSpPr>
          <p:cNvPr id="27" name="Group 26"/>
          <p:cNvGrpSpPr/>
          <p:nvPr/>
        </p:nvGrpSpPr>
        <p:grpSpPr>
          <a:xfrm>
            <a:off x="643536" y="2971600"/>
            <a:ext cx="8084324" cy="3180040"/>
            <a:chOff x="1013522" y="3440487"/>
            <a:chExt cx="7087824" cy="2788058"/>
          </a:xfrm>
        </p:grpSpPr>
        <p:grpSp>
          <p:nvGrpSpPr>
            <p:cNvPr id="4" name="Group 3"/>
            <p:cNvGrpSpPr/>
            <p:nvPr/>
          </p:nvGrpSpPr>
          <p:grpSpPr>
            <a:xfrm>
              <a:off x="1013522" y="3440487"/>
              <a:ext cx="3543912" cy="2491682"/>
              <a:chOff x="2348993" y="2840708"/>
              <a:chExt cx="4950615" cy="3480718"/>
            </a:xfrm>
          </p:grpSpPr>
          <p:grpSp>
            <p:nvGrpSpPr>
              <p:cNvPr id="9" name="Group 8"/>
              <p:cNvGrpSpPr/>
              <p:nvPr/>
            </p:nvGrpSpPr>
            <p:grpSpPr>
              <a:xfrm>
                <a:off x="2348993" y="3407899"/>
                <a:ext cx="4370291" cy="2913527"/>
                <a:chOff x="741213" y="3353438"/>
                <a:chExt cx="3484989" cy="2323326"/>
              </a:xfrm>
            </p:grpSpPr>
            <p:pic>
              <p:nvPicPr>
                <p:cNvPr id="11" name="Picture 10"/>
                <p:cNvPicPr>
                  <a:picLocks noChangeAspect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41213" y="3353438"/>
                  <a:ext cx="3484988" cy="2323326"/>
                </a:xfrm>
                <a:prstGeom prst="rect">
                  <a:avLst/>
                </a:prstGeom>
              </p:spPr>
            </p:pic>
            <p:cxnSp>
              <p:nvCxnSpPr>
                <p:cNvPr id="12" name="Straight Connector 11"/>
                <p:cNvCxnSpPr/>
                <p:nvPr/>
              </p:nvCxnSpPr>
              <p:spPr>
                <a:xfrm>
                  <a:off x="741213" y="4508532"/>
                  <a:ext cx="3484989" cy="0"/>
                </a:xfrm>
                <a:prstGeom prst="line">
                  <a:avLst/>
                </a:prstGeom>
                <a:ln w="28575">
                  <a:solidFill>
                    <a:schemeClr val="accent6"/>
                  </a:solidFill>
                  <a:prstDash val="sysDash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" name="Straight Connector 12"/>
                <p:cNvCxnSpPr/>
                <p:nvPr/>
              </p:nvCxnSpPr>
              <p:spPr>
                <a:xfrm>
                  <a:off x="1905062" y="3353438"/>
                  <a:ext cx="0" cy="2323326"/>
                </a:xfrm>
                <a:prstGeom prst="line">
                  <a:avLst/>
                </a:prstGeom>
                <a:ln>
                  <a:solidFill>
                    <a:schemeClr val="bg1"/>
                  </a:solidFill>
                  <a:prstDash val="dash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Straight Connector 13"/>
                <p:cNvCxnSpPr/>
                <p:nvPr/>
              </p:nvCxnSpPr>
              <p:spPr>
                <a:xfrm>
                  <a:off x="3060234" y="3353438"/>
                  <a:ext cx="0" cy="2323326"/>
                </a:xfrm>
                <a:prstGeom prst="line">
                  <a:avLst/>
                </a:prstGeom>
                <a:ln>
                  <a:solidFill>
                    <a:schemeClr val="bg1"/>
                  </a:solidFill>
                  <a:prstDash val="dash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6" name="Arc 5"/>
              <p:cNvSpPr/>
              <p:nvPr/>
            </p:nvSpPr>
            <p:spPr>
              <a:xfrm rot="10800000">
                <a:off x="4656450" y="4292023"/>
                <a:ext cx="1201344" cy="1128802"/>
              </a:xfrm>
              <a:prstGeom prst="arc">
                <a:avLst>
                  <a:gd name="adj1" fmla="val 10824775"/>
                  <a:gd name="adj2" fmla="val 0"/>
                </a:avLst>
              </a:prstGeom>
              <a:ln w="38100">
                <a:solidFill>
                  <a:srgbClr val="FF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Arc 6"/>
              <p:cNvSpPr/>
              <p:nvPr/>
            </p:nvSpPr>
            <p:spPr>
              <a:xfrm rot="10800000">
                <a:off x="6098263" y="2840708"/>
                <a:ext cx="1201345" cy="1128802"/>
              </a:xfrm>
              <a:prstGeom prst="arc">
                <a:avLst>
                  <a:gd name="adj1" fmla="val 16137813"/>
                  <a:gd name="adj2" fmla="val 0"/>
                </a:avLst>
              </a:prstGeom>
              <a:ln w="38100">
                <a:solidFill>
                  <a:srgbClr val="FF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Oval 7"/>
              <p:cNvSpPr/>
              <p:nvPr/>
            </p:nvSpPr>
            <p:spPr>
              <a:xfrm rot="10800000">
                <a:off x="5211814" y="4819354"/>
                <a:ext cx="90616" cy="90616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6" name="Group 15"/>
            <p:cNvGrpSpPr/>
            <p:nvPr/>
          </p:nvGrpSpPr>
          <p:grpSpPr>
            <a:xfrm>
              <a:off x="4572000" y="3846513"/>
              <a:ext cx="3529346" cy="2085657"/>
              <a:chOff x="1789018" y="3407899"/>
              <a:chExt cx="4930266" cy="2913527"/>
            </a:xfrm>
          </p:grpSpPr>
          <p:grpSp>
            <p:nvGrpSpPr>
              <p:cNvPr id="17" name="Group 16"/>
              <p:cNvGrpSpPr/>
              <p:nvPr/>
            </p:nvGrpSpPr>
            <p:grpSpPr>
              <a:xfrm>
                <a:off x="2348993" y="3407899"/>
                <a:ext cx="4370291" cy="2913527"/>
                <a:chOff x="741213" y="3353438"/>
                <a:chExt cx="3484989" cy="2323326"/>
              </a:xfrm>
            </p:grpSpPr>
            <p:pic>
              <p:nvPicPr>
                <p:cNvPr id="21" name="Picture 20"/>
                <p:cNvPicPr>
                  <a:picLocks noChangeAspect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41213" y="3353438"/>
                  <a:ext cx="3484988" cy="2323326"/>
                </a:xfrm>
                <a:prstGeom prst="rect">
                  <a:avLst/>
                </a:prstGeom>
              </p:spPr>
            </p:pic>
            <p:cxnSp>
              <p:nvCxnSpPr>
                <p:cNvPr id="22" name="Straight Connector 21"/>
                <p:cNvCxnSpPr/>
                <p:nvPr/>
              </p:nvCxnSpPr>
              <p:spPr>
                <a:xfrm>
                  <a:off x="741213" y="4508532"/>
                  <a:ext cx="3484989" cy="0"/>
                </a:xfrm>
                <a:prstGeom prst="line">
                  <a:avLst/>
                </a:prstGeom>
                <a:ln w="28575">
                  <a:solidFill>
                    <a:schemeClr val="accent6"/>
                  </a:solidFill>
                  <a:prstDash val="sysDash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Straight Connector 22"/>
                <p:cNvCxnSpPr/>
                <p:nvPr/>
              </p:nvCxnSpPr>
              <p:spPr>
                <a:xfrm>
                  <a:off x="1905062" y="3353438"/>
                  <a:ext cx="0" cy="2323326"/>
                </a:xfrm>
                <a:prstGeom prst="line">
                  <a:avLst/>
                </a:prstGeom>
                <a:ln>
                  <a:solidFill>
                    <a:schemeClr val="bg1"/>
                  </a:solidFill>
                  <a:prstDash val="dash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Straight Connector 23"/>
                <p:cNvCxnSpPr/>
                <p:nvPr/>
              </p:nvCxnSpPr>
              <p:spPr>
                <a:xfrm>
                  <a:off x="3060234" y="3353438"/>
                  <a:ext cx="0" cy="2323326"/>
                </a:xfrm>
                <a:prstGeom prst="line">
                  <a:avLst/>
                </a:prstGeom>
                <a:ln>
                  <a:solidFill>
                    <a:schemeClr val="bg1"/>
                  </a:solidFill>
                  <a:prstDash val="dash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8" name="Arc 17"/>
              <p:cNvSpPr/>
              <p:nvPr/>
            </p:nvSpPr>
            <p:spPr>
              <a:xfrm>
                <a:off x="4656450" y="4292023"/>
                <a:ext cx="1201344" cy="1128802"/>
              </a:xfrm>
              <a:prstGeom prst="arc">
                <a:avLst>
                  <a:gd name="adj1" fmla="val 10824775"/>
                  <a:gd name="adj2" fmla="val 0"/>
                </a:avLst>
              </a:prstGeom>
              <a:ln w="38100">
                <a:solidFill>
                  <a:srgbClr val="FF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Arc 18"/>
              <p:cNvSpPr/>
              <p:nvPr/>
            </p:nvSpPr>
            <p:spPr>
              <a:xfrm rot="5400000">
                <a:off x="1752747" y="4300261"/>
                <a:ext cx="1201344" cy="1128802"/>
              </a:xfrm>
              <a:prstGeom prst="arc">
                <a:avLst>
                  <a:gd name="adj1" fmla="val 16137813"/>
                  <a:gd name="adj2" fmla="val 0"/>
                </a:avLst>
              </a:prstGeom>
              <a:ln w="38100">
                <a:solidFill>
                  <a:srgbClr val="FF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Oval 19"/>
              <p:cNvSpPr/>
              <p:nvPr/>
            </p:nvSpPr>
            <p:spPr>
              <a:xfrm>
                <a:off x="5211814" y="4819354"/>
                <a:ext cx="90616" cy="90616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5" name="Rectangle 24"/>
            <p:cNvSpPr/>
            <p:nvPr/>
          </p:nvSpPr>
          <p:spPr>
            <a:xfrm>
              <a:off x="1111076" y="5946741"/>
              <a:ext cx="2933375" cy="2698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400" dirty="0">
                  <a:latin typeface="Times New Roman" panose="02020603050405020304" pitchFamily="18" charset="0"/>
                  <a:ea typeface="PMingLiU" panose="02020500000000000000" pitchFamily="18" charset="-120"/>
                </a:rPr>
                <a:t>viewport centered at (yaw=</a:t>
              </a:r>
              <a:r>
                <a:rPr lang="en-US" sz="1400" i="1" dirty="0">
                  <a:latin typeface="Times New Roman" panose="02020603050405020304" pitchFamily="18" charset="0"/>
                  <a:ea typeface="PMingLiU" panose="02020500000000000000" pitchFamily="18" charset="-120"/>
                </a:rPr>
                <a:t>13</a:t>
              </a:r>
              <a:r>
                <a:rPr lang="en-US" sz="1400" dirty="0">
                  <a:latin typeface="Times New Roman" panose="02020603050405020304" pitchFamily="18" charset="0"/>
                  <a:ea typeface="PMingLiU" panose="02020500000000000000" pitchFamily="18" charset="-120"/>
                </a:rPr>
                <a:t>5°, pitch=35</a:t>
              </a:r>
              <a:r>
                <a:rPr lang="en-US" sz="1400" dirty="0" smtClean="0">
                  <a:latin typeface="Times New Roman" panose="02020603050405020304" pitchFamily="18" charset="0"/>
                  <a:ea typeface="PMingLiU" panose="02020500000000000000" pitchFamily="18" charset="-120"/>
                </a:rPr>
                <a:t>°)</a:t>
              </a:r>
              <a:endParaRPr lang="en-US" sz="1400" dirty="0"/>
            </a:p>
          </p:txBody>
        </p:sp>
        <p:sp>
          <p:nvSpPr>
            <p:cNvPr id="26" name="Rectangle 25"/>
            <p:cNvSpPr/>
            <p:nvPr/>
          </p:nvSpPr>
          <p:spPr>
            <a:xfrm>
              <a:off x="5068537" y="5958706"/>
              <a:ext cx="2906673" cy="2698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400" dirty="0">
                  <a:latin typeface="Times New Roman" panose="02020603050405020304" pitchFamily="18" charset="0"/>
                  <a:ea typeface="PMingLiU" panose="02020500000000000000" pitchFamily="18" charset="-120"/>
                </a:rPr>
                <a:t>viewport centered at (</a:t>
              </a:r>
              <a:r>
                <a:rPr lang="en-US" sz="1400" dirty="0" smtClean="0">
                  <a:latin typeface="Times New Roman" panose="02020603050405020304" pitchFamily="18" charset="0"/>
                  <a:ea typeface="PMingLiU" panose="02020500000000000000" pitchFamily="18" charset="-120"/>
                </a:rPr>
                <a:t>yaw=</a:t>
              </a:r>
              <a:r>
                <a:rPr lang="en-US" sz="1400" i="1" dirty="0">
                  <a:latin typeface="Times New Roman" panose="02020603050405020304" pitchFamily="18" charset="0"/>
                  <a:ea typeface="PMingLiU" panose="02020500000000000000" pitchFamily="18" charset="-120"/>
                </a:rPr>
                <a:t>4</a:t>
              </a:r>
              <a:r>
                <a:rPr lang="en-US" sz="1400" dirty="0" smtClean="0">
                  <a:latin typeface="Times New Roman" panose="02020603050405020304" pitchFamily="18" charset="0"/>
                  <a:ea typeface="PMingLiU" panose="02020500000000000000" pitchFamily="18" charset="-120"/>
                </a:rPr>
                <a:t>5</a:t>
              </a:r>
              <a:r>
                <a:rPr lang="en-US" sz="1400" dirty="0">
                  <a:latin typeface="Times New Roman" panose="02020603050405020304" pitchFamily="18" charset="0"/>
                  <a:ea typeface="PMingLiU" panose="02020500000000000000" pitchFamily="18" charset="-120"/>
                </a:rPr>
                <a:t>°, pitch</a:t>
              </a:r>
              <a:r>
                <a:rPr lang="en-US" sz="1400" dirty="0" smtClean="0">
                  <a:latin typeface="Times New Roman" panose="02020603050405020304" pitchFamily="18" charset="0"/>
                  <a:ea typeface="PMingLiU" panose="02020500000000000000" pitchFamily="18" charset="-120"/>
                </a:rPr>
                <a:t>=-35°)</a:t>
              </a:r>
              <a:endParaRPr lang="en-US" sz="1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422358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HEC without in-loop filters </a:t>
            </a:r>
            <a:r>
              <a:rPr lang="en-US" sz="4000" dirty="0" smtClean="0"/>
              <a:t>disabled</a:t>
            </a:r>
            <a:br>
              <a:rPr lang="en-US" sz="4000" dirty="0" smtClean="0"/>
            </a:br>
            <a:r>
              <a:rPr lang="en-US" sz="4000" dirty="0" smtClean="0"/>
              <a:t>across </a:t>
            </a:r>
            <a:r>
              <a:rPr lang="en-US" sz="4000" dirty="0"/>
              <a:t>face discontinuities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FDF83-E3F6-4F70-B08C-8574E27C90CF}" type="slidenum">
              <a:rPr lang="en-US" smtClean="0"/>
              <a:t>8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96774" y="5955505"/>
            <a:ext cx="71953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The subjective quality of </a:t>
            </a:r>
            <a:r>
              <a:rPr lang="en-US" dirty="0" err="1" smtClean="0"/>
              <a:t>SkateboardInLot</a:t>
            </a:r>
            <a:r>
              <a:rPr lang="en-US" dirty="0" smtClean="0"/>
              <a:t> </a:t>
            </a:r>
            <a:r>
              <a:rPr lang="en-US" dirty="0"/>
              <a:t>(frame 19</a:t>
            </a:r>
            <a:r>
              <a:rPr lang="en-US" dirty="0" smtClean="0"/>
              <a:t>) </a:t>
            </a:r>
          </a:p>
          <a:p>
            <a:pPr algn="ctr"/>
            <a:r>
              <a:rPr lang="en-US" dirty="0" smtClean="0"/>
              <a:t>The </a:t>
            </a:r>
            <a:r>
              <a:rPr lang="en-US" dirty="0"/>
              <a:t>image is cropped from the viewport centered at (yaw=</a:t>
            </a:r>
            <a:r>
              <a:rPr lang="en-US" i="1" dirty="0"/>
              <a:t>13</a:t>
            </a:r>
            <a:r>
              <a:rPr lang="en-US" dirty="0"/>
              <a:t>5°, pitch=35°)</a:t>
            </a:r>
          </a:p>
        </p:txBody>
      </p:sp>
      <p:pic>
        <p:nvPicPr>
          <p:cNvPr id="7" name="Content Placeholder 6"/>
          <p:cNvPicPr>
            <a:picLocks noGrp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755206" y="1701800"/>
            <a:ext cx="7633588" cy="4289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0904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HEC </a:t>
            </a:r>
            <a:r>
              <a:rPr lang="en-US" sz="4000" dirty="0" smtClean="0"/>
              <a:t>with </a:t>
            </a:r>
            <a:r>
              <a:rPr lang="en-US" sz="4000" dirty="0"/>
              <a:t>in-loop filters disabled </a:t>
            </a:r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en-US" sz="4000" dirty="0" smtClean="0"/>
              <a:t>across </a:t>
            </a:r>
            <a:r>
              <a:rPr lang="en-US" sz="4000" dirty="0"/>
              <a:t>face discontinuities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FDF83-E3F6-4F70-B08C-8574E27C90CF}" type="slidenum">
              <a:rPr lang="en-US" smtClean="0"/>
              <a:t>9</a:t>
            </a:fld>
            <a:endParaRPr lang="en-US"/>
          </a:p>
        </p:txBody>
      </p:sp>
      <p:pic>
        <p:nvPicPr>
          <p:cNvPr id="8" name="Content Placeholder 7"/>
          <p:cNvPicPr>
            <a:picLocks noGrp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755206" y="1701800"/>
            <a:ext cx="7633588" cy="428942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196774" y="5955505"/>
            <a:ext cx="71953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The subjective quality of </a:t>
            </a:r>
            <a:r>
              <a:rPr lang="en-US" dirty="0" err="1" smtClean="0"/>
              <a:t>SkateboardInLot</a:t>
            </a:r>
            <a:r>
              <a:rPr lang="en-US" dirty="0" smtClean="0"/>
              <a:t> </a:t>
            </a:r>
            <a:r>
              <a:rPr lang="en-US" dirty="0"/>
              <a:t>(frame 19</a:t>
            </a:r>
            <a:r>
              <a:rPr lang="en-US" dirty="0" smtClean="0"/>
              <a:t>) </a:t>
            </a:r>
          </a:p>
          <a:p>
            <a:pPr algn="ctr"/>
            <a:r>
              <a:rPr lang="en-US" dirty="0" smtClean="0"/>
              <a:t>The </a:t>
            </a:r>
            <a:r>
              <a:rPr lang="en-US" dirty="0"/>
              <a:t>image is cropped from the viewport centered at (yaw=</a:t>
            </a:r>
            <a:r>
              <a:rPr lang="en-US" i="1" dirty="0"/>
              <a:t>13</a:t>
            </a:r>
            <a:r>
              <a:rPr lang="en-US" dirty="0"/>
              <a:t>5°, pitch=35°)</a:t>
            </a:r>
          </a:p>
        </p:txBody>
      </p:sp>
    </p:spTree>
    <p:extLst>
      <p:ext uri="{BB962C8B-B14F-4D97-AF65-F5344CB8AC3E}">
        <p14:creationId xmlns:p14="http://schemas.microsoft.com/office/powerpoint/2010/main" val="199143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ediaTek-Internal_Use">
  <a:themeElements>
    <a:clrScheme name="Custom 7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9A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0.xml><?xml version="1.0" encoding="utf-8"?>
<a:theme xmlns:a="http://schemas.openxmlformats.org/drawingml/2006/main" name="4_Custom Design">
  <a:themeElements>
    <a:clrScheme name="MediaTek Color Palette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1.xml><?xml version="1.0" encoding="utf-8"?>
<a:theme xmlns:a="http://schemas.openxmlformats.org/drawingml/2006/main" name="2_MediaTek-Internal_Use">
  <a:themeElements>
    <a:clrScheme name="Custom 7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9A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2.xml><?xml version="1.0" encoding="utf-8"?>
<a:theme xmlns:a="http://schemas.openxmlformats.org/drawingml/2006/main" name="5_Custom Design">
  <a:themeElements>
    <a:clrScheme name="MediaTek Color Palette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3.xml><?xml version="1.0" encoding="utf-8"?>
<a:theme xmlns:a="http://schemas.openxmlformats.org/drawingml/2006/main" name="3_MediaTek">
  <a:themeElements>
    <a:clrScheme name="Custom 7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9A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4.xml><?xml version="1.0" encoding="utf-8"?>
<a:theme xmlns:a="http://schemas.openxmlformats.org/drawingml/2006/main" name="6_Custom Design">
  <a:themeElements>
    <a:clrScheme name="MediaTek Color Palette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5.xml><?xml version="1.0" encoding="utf-8"?>
<a:theme xmlns:a="http://schemas.openxmlformats.org/drawingml/2006/main" name="3_MediaTek-Internal_Use">
  <a:themeElements>
    <a:clrScheme name="Custom 7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9A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6.xml><?xml version="1.0" encoding="utf-8"?>
<a:theme xmlns:a="http://schemas.openxmlformats.org/drawingml/2006/main" name="7_Custom Design">
  <a:themeElements>
    <a:clrScheme name="MediaTek Color Palette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7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MediaTek Color Palette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MediaTek">
  <a:themeElements>
    <a:clrScheme name="Custom 7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9A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1_Custom Design">
  <a:themeElements>
    <a:clrScheme name="MediaTek Color Palette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1_MediaTek">
  <a:themeElements>
    <a:clrScheme name="Custom 5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9A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2_Custom Design">
  <a:themeElements>
    <a:clrScheme name="MediaTek Color Palette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7.xml><?xml version="1.0" encoding="utf-8"?>
<a:theme xmlns:a="http://schemas.openxmlformats.org/drawingml/2006/main" name="1_MediaTek-Internal_Use">
  <a:themeElements>
    <a:clrScheme name="Custom 7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9A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3_Custom Design">
  <a:themeElements>
    <a:clrScheme name="MediaTek Color Palette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9.xml><?xml version="1.0" encoding="utf-8"?>
<a:theme xmlns:a="http://schemas.openxmlformats.org/drawingml/2006/main" name="2_MediaTek">
  <a:themeElements>
    <a:clrScheme name="Custom 7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9A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MediaTek-Standard</Template>
  <TotalTime>31362</TotalTime>
  <Words>671</Words>
  <Application>Microsoft Office PowerPoint</Application>
  <PresentationFormat>如螢幕大小 (4:3)</PresentationFormat>
  <Paragraphs>146</Paragraphs>
  <Slides>13</Slides>
  <Notes>1</Notes>
  <HiddenSlides>0</HiddenSlides>
  <MMClips>0</MMClips>
  <ScaleCrop>false</ScaleCrop>
  <HeadingPairs>
    <vt:vector size="6" baseType="variant">
      <vt:variant>
        <vt:lpstr>使用字型</vt:lpstr>
      </vt:variant>
      <vt:variant>
        <vt:i4>10</vt:i4>
      </vt:variant>
      <vt:variant>
        <vt:lpstr>佈景主題</vt:lpstr>
      </vt:variant>
      <vt:variant>
        <vt:i4>16</vt:i4>
      </vt:variant>
      <vt:variant>
        <vt:lpstr>投影片標題</vt:lpstr>
      </vt:variant>
      <vt:variant>
        <vt:i4>13</vt:i4>
      </vt:variant>
    </vt:vector>
  </HeadingPairs>
  <TitlesOfParts>
    <vt:vector size="39" baseType="lpstr">
      <vt:lpstr>Lucida Grande</vt:lpstr>
      <vt:lpstr>Malgun Gothic</vt:lpstr>
      <vt:lpstr>SimHei</vt:lpstr>
      <vt:lpstr>新細明體</vt:lpstr>
      <vt:lpstr>新細明體</vt:lpstr>
      <vt:lpstr>Arial</vt:lpstr>
      <vt:lpstr>Calibri</vt:lpstr>
      <vt:lpstr>Calibri Bold</vt:lpstr>
      <vt:lpstr>Times New Roman</vt:lpstr>
      <vt:lpstr>Wingdings</vt:lpstr>
      <vt:lpstr>MediaTek-Internal_Use</vt:lpstr>
      <vt:lpstr>Custom Design</vt:lpstr>
      <vt:lpstr>MediaTek</vt:lpstr>
      <vt:lpstr>1_Custom Design</vt:lpstr>
      <vt:lpstr>1_MediaTek</vt:lpstr>
      <vt:lpstr>2_Custom Design</vt:lpstr>
      <vt:lpstr>1_MediaTek-Internal_Use</vt:lpstr>
      <vt:lpstr>3_Custom Design</vt:lpstr>
      <vt:lpstr>2_MediaTek</vt:lpstr>
      <vt:lpstr>4_Custom Design</vt:lpstr>
      <vt:lpstr>2_MediaTek-Internal_Use</vt:lpstr>
      <vt:lpstr>5_Custom Design</vt:lpstr>
      <vt:lpstr>3_MediaTek</vt:lpstr>
      <vt:lpstr>6_Custom Design</vt:lpstr>
      <vt:lpstr>3_MediaTek-Internal_Use</vt:lpstr>
      <vt:lpstr>7_Custom Design</vt:lpstr>
      <vt:lpstr>JVET-N0438 AHG 12: Loop filter disabled across virtual boundaries</vt:lpstr>
      <vt:lpstr>Introduction</vt:lpstr>
      <vt:lpstr>Introduction (cont.)</vt:lpstr>
      <vt:lpstr>Proposed</vt:lpstr>
      <vt:lpstr>Proposed Syntax</vt:lpstr>
      <vt:lpstr>Experimental Results</vt:lpstr>
      <vt:lpstr>Subjective Quality Evaluation</vt:lpstr>
      <vt:lpstr>HEC without in-loop filters disabled across face discontinuities</vt:lpstr>
      <vt:lpstr>HEC with in-loop filters disabled  across face discontinuities</vt:lpstr>
      <vt:lpstr>HEC without in-loop filters disabled  across face discontinuities</vt:lpstr>
      <vt:lpstr>HEC with in-loop filters disabled  across face discontinuities</vt:lpstr>
      <vt:lpstr>HEC without in-loop filters disabled  across face discontinuities</vt:lpstr>
      <vt:lpstr>HEC with in-loop filters disabled  across face discontinuities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Louise Lee (李亞璇)</dc:creator>
  <cp:lastModifiedBy>JL Lin (林建良)</cp:lastModifiedBy>
  <cp:revision>710</cp:revision>
  <dcterms:created xsi:type="dcterms:W3CDTF">2018-03-22T05:35:50Z</dcterms:created>
  <dcterms:modified xsi:type="dcterms:W3CDTF">2019-03-23T09:53:59Z</dcterms:modified>
</cp:coreProperties>
</file>