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1" r:id="rId4"/>
    <p:sldId id="258" r:id="rId5"/>
    <p:sldId id="259" r:id="rId6"/>
    <p:sldId id="260" r:id="rId7"/>
    <p:sldId id="262" r:id="rId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57162A3-44C8-4CCC-8222-25B0AF16AE55}" v="30" dt="2019-03-20T13:20:44.95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microsoft.com/office/2016/11/relationships/changesInfo" Target="changesInfos/changesInfo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Relationship Id="rId14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darsh Krishnan Ramasubramonian" userId="c865f620-7859-4c37-9dff-af41006459ec" providerId="ADAL" clId="{057162A3-44C8-4CCC-8222-25B0AF16AE55}"/>
    <pc:docChg chg="undo custSel addSld modSld">
      <pc:chgData name="Adarsh Krishnan Ramasubramonian" userId="c865f620-7859-4c37-9dff-af41006459ec" providerId="ADAL" clId="{057162A3-44C8-4CCC-8222-25B0AF16AE55}" dt="2019-03-20T13:20:44.956" v="1893"/>
      <pc:docMkLst>
        <pc:docMk/>
      </pc:docMkLst>
      <pc:sldChg chg="modSp add">
        <pc:chgData name="Adarsh Krishnan Ramasubramonian" userId="c865f620-7859-4c37-9dff-af41006459ec" providerId="ADAL" clId="{057162A3-44C8-4CCC-8222-25B0AF16AE55}" dt="2019-03-20T06:50:57.486" v="1888" actId="20577"/>
        <pc:sldMkLst>
          <pc:docMk/>
          <pc:sldMk cId="845773983" sldId="256"/>
        </pc:sldMkLst>
        <pc:spChg chg="mod">
          <ac:chgData name="Adarsh Krishnan Ramasubramonian" userId="c865f620-7859-4c37-9dff-af41006459ec" providerId="ADAL" clId="{057162A3-44C8-4CCC-8222-25B0AF16AE55}" dt="2019-03-18T21:07:43.094" v="22" actId="27636"/>
          <ac:spMkLst>
            <pc:docMk/>
            <pc:sldMk cId="845773983" sldId="256"/>
            <ac:spMk id="2" creationId="{6F0471EE-22A1-40B3-9855-07B556D2387C}"/>
          </ac:spMkLst>
        </pc:spChg>
        <pc:spChg chg="mod">
          <ac:chgData name="Adarsh Krishnan Ramasubramonian" userId="c865f620-7859-4c37-9dff-af41006459ec" providerId="ADAL" clId="{057162A3-44C8-4CCC-8222-25B0AF16AE55}" dt="2019-03-20T06:50:57.486" v="1888" actId="20577"/>
          <ac:spMkLst>
            <pc:docMk/>
            <pc:sldMk cId="845773983" sldId="256"/>
            <ac:spMk id="3" creationId="{E105CC17-EDDE-4E59-9EE7-F5CDE7857668}"/>
          </ac:spMkLst>
        </pc:spChg>
      </pc:sldChg>
      <pc:sldChg chg="modSp add">
        <pc:chgData name="Adarsh Krishnan Ramasubramonian" userId="c865f620-7859-4c37-9dff-af41006459ec" providerId="ADAL" clId="{057162A3-44C8-4CCC-8222-25B0AF16AE55}" dt="2019-03-18T22:16:57.585" v="1805" actId="20577"/>
        <pc:sldMkLst>
          <pc:docMk/>
          <pc:sldMk cId="3483483078" sldId="257"/>
        </pc:sldMkLst>
        <pc:spChg chg="mod">
          <ac:chgData name="Adarsh Krishnan Ramasubramonian" userId="c865f620-7859-4c37-9dff-af41006459ec" providerId="ADAL" clId="{057162A3-44C8-4CCC-8222-25B0AF16AE55}" dt="2019-03-18T21:43:46.683" v="415" actId="20577"/>
          <ac:spMkLst>
            <pc:docMk/>
            <pc:sldMk cId="3483483078" sldId="257"/>
            <ac:spMk id="2" creationId="{E52AB5E6-96B7-42E6-A7A5-909B1AD92DE8}"/>
          </ac:spMkLst>
        </pc:spChg>
        <pc:spChg chg="mod">
          <ac:chgData name="Adarsh Krishnan Ramasubramonian" userId="c865f620-7859-4c37-9dff-af41006459ec" providerId="ADAL" clId="{057162A3-44C8-4CCC-8222-25B0AF16AE55}" dt="2019-03-18T22:16:57.585" v="1805" actId="20577"/>
          <ac:spMkLst>
            <pc:docMk/>
            <pc:sldMk cId="3483483078" sldId="257"/>
            <ac:spMk id="3" creationId="{0AF66295-975F-47E5-9A20-0303FB1B2B84}"/>
          </ac:spMkLst>
        </pc:spChg>
      </pc:sldChg>
      <pc:sldChg chg="addSp delSp modSp add">
        <pc:chgData name="Adarsh Krishnan Ramasubramonian" userId="c865f620-7859-4c37-9dff-af41006459ec" providerId="ADAL" clId="{057162A3-44C8-4CCC-8222-25B0AF16AE55}" dt="2019-03-18T21:46:06.462" v="562" actId="20577"/>
        <pc:sldMkLst>
          <pc:docMk/>
          <pc:sldMk cId="1175318548" sldId="258"/>
        </pc:sldMkLst>
        <pc:spChg chg="mod">
          <ac:chgData name="Adarsh Krishnan Ramasubramonian" userId="c865f620-7859-4c37-9dff-af41006459ec" providerId="ADAL" clId="{057162A3-44C8-4CCC-8222-25B0AF16AE55}" dt="2019-03-18T21:46:06.462" v="562" actId="20577"/>
          <ac:spMkLst>
            <pc:docMk/>
            <pc:sldMk cId="1175318548" sldId="258"/>
            <ac:spMk id="2" creationId="{1934EF67-874A-47BD-9F1D-E705BABC3734}"/>
          </ac:spMkLst>
        </pc:spChg>
        <pc:spChg chg="del">
          <ac:chgData name="Adarsh Krishnan Ramasubramonian" userId="c865f620-7859-4c37-9dff-af41006459ec" providerId="ADAL" clId="{057162A3-44C8-4CCC-8222-25B0AF16AE55}" dt="2019-03-18T21:45:38.443" v="554"/>
          <ac:spMkLst>
            <pc:docMk/>
            <pc:sldMk cId="1175318548" sldId="258"/>
            <ac:spMk id="3" creationId="{5AAE149F-4F70-443D-BE35-915C40E4FD94}"/>
          </ac:spMkLst>
        </pc:spChg>
        <pc:picChg chg="add mod">
          <ac:chgData name="Adarsh Krishnan Ramasubramonian" userId="c865f620-7859-4c37-9dff-af41006459ec" providerId="ADAL" clId="{057162A3-44C8-4CCC-8222-25B0AF16AE55}" dt="2019-03-18T21:45:38.443" v="554"/>
          <ac:picMkLst>
            <pc:docMk/>
            <pc:sldMk cId="1175318548" sldId="258"/>
            <ac:picMk id="4" creationId="{D459FA48-8C7D-4A44-B7D4-BDD81EAB2CC8}"/>
          </ac:picMkLst>
        </pc:picChg>
      </pc:sldChg>
      <pc:sldChg chg="addSp delSp modSp add">
        <pc:chgData name="Adarsh Krishnan Ramasubramonian" userId="c865f620-7859-4c37-9dff-af41006459ec" providerId="ADAL" clId="{057162A3-44C8-4CCC-8222-25B0AF16AE55}" dt="2019-03-20T06:51:56.961" v="1889"/>
        <pc:sldMkLst>
          <pc:docMk/>
          <pc:sldMk cId="1553936899" sldId="259"/>
        </pc:sldMkLst>
        <pc:spChg chg="mod">
          <ac:chgData name="Adarsh Krishnan Ramasubramonian" userId="c865f620-7859-4c37-9dff-af41006459ec" providerId="ADAL" clId="{057162A3-44C8-4CCC-8222-25B0AF16AE55}" dt="2019-03-18T21:58:08.795" v="781" actId="20577"/>
          <ac:spMkLst>
            <pc:docMk/>
            <pc:sldMk cId="1553936899" sldId="259"/>
            <ac:spMk id="2" creationId="{D56DBE20-A9FE-427C-862A-B643FB5C70BB}"/>
          </ac:spMkLst>
        </pc:spChg>
        <pc:spChg chg="del">
          <ac:chgData name="Adarsh Krishnan Ramasubramonian" userId="c865f620-7859-4c37-9dff-af41006459ec" providerId="ADAL" clId="{057162A3-44C8-4CCC-8222-25B0AF16AE55}" dt="2019-03-18T21:58:27.458" v="782"/>
          <ac:spMkLst>
            <pc:docMk/>
            <pc:sldMk cId="1553936899" sldId="259"/>
            <ac:spMk id="3" creationId="{1915C3FB-111E-4C95-8650-0DB182D1E2E0}"/>
          </ac:spMkLst>
        </pc:spChg>
        <pc:graphicFrameChg chg="add mod">
          <ac:chgData name="Adarsh Krishnan Ramasubramonian" userId="c865f620-7859-4c37-9dff-af41006459ec" providerId="ADAL" clId="{057162A3-44C8-4CCC-8222-25B0AF16AE55}" dt="2019-03-20T06:51:56.961" v="1889"/>
          <ac:graphicFrameMkLst>
            <pc:docMk/>
            <pc:sldMk cId="1553936899" sldId="259"/>
            <ac:graphicFrameMk id="4" creationId="{5151B47E-A3F4-4421-A537-95F763177886}"/>
          </ac:graphicFrameMkLst>
        </pc:graphicFrameChg>
      </pc:sldChg>
      <pc:sldChg chg="addSp delSp modSp add">
        <pc:chgData name="Adarsh Krishnan Ramasubramonian" userId="c865f620-7859-4c37-9dff-af41006459ec" providerId="ADAL" clId="{057162A3-44C8-4CCC-8222-25B0AF16AE55}" dt="2019-03-20T13:20:44.956" v="1893"/>
        <pc:sldMkLst>
          <pc:docMk/>
          <pc:sldMk cId="420978724" sldId="260"/>
        </pc:sldMkLst>
        <pc:spChg chg="mod">
          <ac:chgData name="Adarsh Krishnan Ramasubramonian" userId="c865f620-7859-4c37-9dff-af41006459ec" providerId="ADAL" clId="{057162A3-44C8-4CCC-8222-25B0AF16AE55}" dt="2019-03-18T21:58:40.764" v="825" actId="20577"/>
          <ac:spMkLst>
            <pc:docMk/>
            <pc:sldMk cId="420978724" sldId="260"/>
            <ac:spMk id="2" creationId="{EE1AA5F2-24FD-4C6C-B87B-E7E883AF25C4}"/>
          </ac:spMkLst>
        </pc:spChg>
        <pc:spChg chg="del">
          <ac:chgData name="Adarsh Krishnan Ramasubramonian" userId="c865f620-7859-4c37-9dff-af41006459ec" providerId="ADAL" clId="{057162A3-44C8-4CCC-8222-25B0AF16AE55}" dt="2019-03-18T22:00:19.301" v="826"/>
          <ac:spMkLst>
            <pc:docMk/>
            <pc:sldMk cId="420978724" sldId="260"/>
            <ac:spMk id="3" creationId="{313BD7B4-F322-4415-B23A-40F54F19F5C8}"/>
          </ac:spMkLst>
        </pc:spChg>
        <pc:graphicFrameChg chg="add mod modGraphic">
          <ac:chgData name="Adarsh Krishnan Ramasubramonian" userId="c865f620-7859-4c37-9dff-af41006459ec" providerId="ADAL" clId="{057162A3-44C8-4CCC-8222-25B0AF16AE55}" dt="2019-03-20T13:20:44.956" v="1893"/>
          <ac:graphicFrameMkLst>
            <pc:docMk/>
            <pc:sldMk cId="420978724" sldId="260"/>
            <ac:graphicFrameMk id="4" creationId="{69EBDE6B-28B9-47C3-BC16-4C7A49D11AD6}"/>
          </ac:graphicFrameMkLst>
        </pc:graphicFrameChg>
      </pc:sldChg>
      <pc:sldChg chg="modSp add">
        <pc:chgData name="Adarsh Krishnan Ramasubramonian" userId="c865f620-7859-4c37-9dff-af41006459ec" providerId="ADAL" clId="{057162A3-44C8-4CCC-8222-25B0AF16AE55}" dt="2019-03-18T22:17:14.534" v="1807" actId="20577"/>
        <pc:sldMkLst>
          <pc:docMk/>
          <pc:sldMk cId="2329090457" sldId="261"/>
        </pc:sldMkLst>
        <pc:spChg chg="mod">
          <ac:chgData name="Adarsh Krishnan Ramasubramonian" userId="c865f620-7859-4c37-9dff-af41006459ec" providerId="ADAL" clId="{057162A3-44C8-4CCC-8222-25B0AF16AE55}" dt="2019-03-18T22:10:01.544" v="1025" actId="20577"/>
          <ac:spMkLst>
            <pc:docMk/>
            <pc:sldMk cId="2329090457" sldId="261"/>
            <ac:spMk id="2" creationId="{4A2D487D-4E68-4936-815A-E51398FB5E5E}"/>
          </ac:spMkLst>
        </pc:spChg>
        <pc:spChg chg="mod">
          <ac:chgData name="Adarsh Krishnan Ramasubramonian" userId="c865f620-7859-4c37-9dff-af41006459ec" providerId="ADAL" clId="{057162A3-44C8-4CCC-8222-25B0AF16AE55}" dt="2019-03-18T22:17:14.534" v="1807" actId="20577"/>
          <ac:spMkLst>
            <pc:docMk/>
            <pc:sldMk cId="2329090457" sldId="261"/>
            <ac:spMk id="3" creationId="{B62C87EA-DB8A-4C32-BC98-825D3121DA0E}"/>
          </ac:spMkLst>
        </pc:spChg>
      </pc:sldChg>
      <pc:sldChg chg="modSp add">
        <pc:chgData name="Adarsh Krishnan Ramasubramonian" userId="c865f620-7859-4c37-9dff-af41006459ec" providerId="ADAL" clId="{057162A3-44C8-4CCC-8222-25B0AF16AE55}" dt="2019-03-18T22:18:20.482" v="1886" actId="20577"/>
        <pc:sldMkLst>
          <pc:docMk/>
          <pc:sldMk cId="2834588204" sldId="262"/>
        </pc:sldMkLst>
        <pc:spChg chg="mod">
          <ac:chgData name="Adarsh Krishnan Ramasubramonian" userId="c865f620-7859-4c37-9dff-af41006459ec" providerId="ADAL" clId="{057162A3-44C8-4CCC-8222-25B0AF16AE55}" dt="2019-03-18T22:10:48.798" v="1089" actId="20577"/>
          <ac:spMkLst>
            <pc:docMk/>
            <pc:sldMk cId="2834588204" sldId="262"/>
            <ac:spMk id="2" creationId="{4A2D487D-4E68-4936-815A-E51398FB5E5E}"/>
          </ac:spMkLst>
        </pc:spChg>
        <pc:spChg chg="mod">
          <ac:chgData name="Adarsh Krishnan Ramasubramonian" userId="c865f620-7859-4c37-9dff-af41006459ec" providerId="ADAL" clId="{057162A3-44C8-4CCC-8222-25B0AF16AE55}" dt="2019-03-18T22:18:20.482" v="1886" actId="20577"/>
          <ac:spMkLst>
            <pc:docMk/>
            <pc:sldMk cId="2834588204" sldId="262"/>
            <ac:spMk id="3" creationId="{B62C87EA-DB8A-4C32-BC98-825D3121DA0E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F6D022-291C-45A1-B443-821AECECFBA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997A939-6741-44F1-87E4-100FCE79A57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0B44713-D336-43EB-B3A0-4C3420FDA8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27DE97-5DB4-46E3-8CD3-F9CE7471F0D0}" type="datetimeFigureOut">
              <a:rPr lang="en-US" smtClean="0"/>
              <a:t>3/20/2019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71B7F34-ADE7-4501-9502-CE01946CCC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2905616-BB7E-4BA2-BAA9-C99387D777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F8E82B-C199-4E10-80AB-BC880F511CC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86901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95B4C1-6941-4BAC-8FFC-D143938F4E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B2D5723B-EDBD-4B88-B284-208BCCDC772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75CFC0B-887A-4654-926E-20D228EA54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27DE97-5DB4-46E3-8CD3-F9CE7471F0D0}" type="datetimeFigureOut">
              <a:rPr lang="en-US" smtClean="0"/>
              <a:t>3/20/2019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6B7BDA7-6D59-4F57-9C14-22E80F0A0E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A1341EA-B44E-4682-A67B-1E3A04C826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F8E82B-C199-4E10-80AB-BC880F511CC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93181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070A620-23E8-4125-9A58-58B69149695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C2CAEC1-2EB9-48F1-A81D-6AC5169F02C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F402FDC-D590-4141-9A20-087106F811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27DE97-5DB4-46E3-8CD3-F9CE7471F0D0}" type="datetimeFigureOut">
              <a:rPr lang="en-US" smtClean="0"/>
              <a:t>3/20/2019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2938F91-BB4B-4CAB-9164-3329C27576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0FECF68-0C2A-423A-9411-69B0DDE35E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F8E82B-C199-4E10-80AB-BC880F511CC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26064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DF82F4-03B7-4F95-9077-A7C4824760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E175F61-E65F-4E6F-88AF-13CB42D57A6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FB92B64-FA35-4B56-B74D-6170AF4F6F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27DE97-5DB4-46E3-8CD3-F9CE7471F0D0}" type="datetimeFigureOut">
              <a:rPr lang="en-US" smtClean="0"/>
              <a:t>3/20/2019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6C82DA2-C445-4640-B6FE-A717F0B97F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C148AE-3041-40D5-9281-9E7526893E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F8E82B-C199-4E10-80AB-BC880F511CC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27546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F9CB7E-844C-4960-A9DD-DF0BE72A32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E72FA02-E70D-41B5-8E73-F5B068674FA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367046A-2266-40F2-B45A-C273FEA369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27DE97-5DB4-46E3-8CD3-F9CE7471F0D0}" type="datetimeFigureOut">
              <a:rPr lang="en-US" smtClean="0"/>
              <a:t>3/20/2019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BA0C648-12C6-4227-9045-2E2421F488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2B5178A-5B13-43A8-B168-D3776BDEB1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F8E82B-C199-4E10-80AB-BC880F511CC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47551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97F3EA-370E-41F2-A768-A1F7D1A535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FAF6071-C35E-4DE4-A1C1-91FB1821F3D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CFB20AE-CA7B-4FF8-9082-2C866F75423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B720CBC-8397-4C6F-9C04-55A5AB8675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27DE97-5DB4-46E3-8CD3-F9CE7471F0D0}" type="datetimeFigureOut">
              <a:rPr lang="en-US" smtClean="0"/>
              <a:t>3/20/2019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8A93311-2271-4E1D-BA5E-812F0AFD59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43B40A0-769A-41C2-8521-12E8192E1F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F8E82B-C199-4E10-80AB-BC880F511CC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7029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595C95B-F50D-4994-9703-DD8DA43884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ED9BCEF-6926-4815-AC38-64C11625439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B5CB5BF-B42E-417E-A04C-7D86035E57E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24670E4-184E-4286-BB1E-4E7AAF73F93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BF88DCF-A168-44C8-B0AA-589D559E9A2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0362BE2-B6B3-4B1A-8415-79E9D868B3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27DE97-5DB4-46E3-8CD3-F9CE7471F0D0}" type="datetimeFigureOut">
              <a:rPr lang="en-US" smtClean="0"/>
              <a:t>3/20/2019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777DA94-A7EE-48E9-85EC-4430E5316C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B9CA018-BA76-4D84-BB66-654A35C972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F8E82B-C199-4E10-80AB-BC880F511CC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31525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3F9760-42E9-490F-82A5-EEE040DF86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07E8B570-7281-4187-961E-89B28666FF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27DE97-5DB4-46E3-8CD3-F9CE7471F0D0}" type="datetimeFigureOut">
              <a:rPr lang="en-US" smtClean="0"/>
              <a:t>3/20/2019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D1FD007-AFAC-414C-B30A-44B7816FCB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1C4918F-8528-4E75-9D50-D5C327A90A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F8E82B-C199-4E10-80AB-BC880F511CC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16269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DF70A7DA-D695-4983-8466-4904CC6D6BF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27DE97-5DB4-46E3-8CD3-F9CE7471F0D0}" type="datetimeFigureOut">
              <a:rPr lang="en-US" smtClean="0"/>
              <a:t>3/20/2019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06461E8-BAA9-4F28-A8A6-D91F129E34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32DF34D-7263-4858-9786-C4C32F1800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F8E82B-C199-4E10-80AB-BC880F511CC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11673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77CBEA-8592-4138-A4DF-850B7C3D12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5ED6FED-590E-4019-AF44-D6CE892E970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F538607-1231-451F-98EF-E5654E2D6CD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0C793B1-4852-4C49-8382-6B837C2B3A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27DE97-5DB4-46E3-8CD3-F9CE7471F0D0}" type="datetimeFigureOut">
              <a:rPr lang="en-US" smtClean="0"/>
              <a:t>3/20/2019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59F0951-D9CC-45AC-8772-045EFA0376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8CB3CF1-264E-4A65-BFD8-10879D699D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F8E82B-C199-4E10-80AB-BC880F511CC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76025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A43CD9-3A31-415D-8964-D07F2E89F9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5FC4677-931B-4418-8055-B79ABA22375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A467029-544A-4496-95F6-8C87D72643B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5786D76-6BE0-496E-B6ED-6A6C1F3711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27DE97-5DB4-46E3-8CD3-F9CE7471F0D0}" type="datetimeFigureOut">
              <a:rPr lang="en-US" smtClean="0"/>
              <a:t>3/20/2019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2ACF610-4FF7-41A7-85F4-BC4A90F6B1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5B97151-C13E-4D9E-874B-188B3B81A2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F8E82B-C199-4E10-80AB-BC880F511CC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99097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83E071E-DCB4-4AEC-8466-3FEAFBC31C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9B66900-502A-434E-BED5-97093015898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9C06E67-CCD2-4A08-8E91-CDD653C5BC3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27DE97-5DB4-46E3-8CD3-F9CE7471F0D0}" type="datetimeFigureOut">
              <a:rPr lang="en-US" smtClean="0"/>
              <a:t>3/20/2019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EFA35F1-325D-4E2D-B0DD-F0E7FD8EC8A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8E02269-826B-4425-B72D-E0CB9D9C7B0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F8E82B-C199-4E10-80AB-BC880F511CC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34213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0471EE-22A1-40B3-9855-07B556D2387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JVET-N0433: CE3-related: Unification of MPM derivation for luma intra modes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105CC17-EDDE-4E59-9EE7-F5CDE785766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A. K. Ramasubramonian, G. Van der Auwera,</a:t>
            </a:r>
            <a:br>
              <a:rPr lang="en-US" dirty="0"/>
            </a:br>
            <a:r>
              <a:rPr lang="en-US" dirty="0"/>
              <a:t>L. Pham Van, M. Karczewicz </a:t>
            </a:r>
          </a:p>
          <a:p>
            <a:r>
              <a:rPr lang="en-US" dirty="0"/>
              <a:t>Qualcomm</a:t>
            </a:r>
          </a:p>
        </p:txBody>
      </p:sp>
    </p:spTree>
    <p:extLst>
      <p:ext uri="{BB962C8B-B14F-4D97-AF65-F5344CB8AC3E}">
        <p14:creationId xmlns:p14="http://schemas.microsoft.com/office/powerpoint/2010/main" val="8457739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2AB5E6-96B7-42E6-A7A5-909B1AD92D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Overview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AF66295-975F-47E5-9A20-0303FB1B2B8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For luma intra mode coding (excluding CIIP), MPM lists are generated differently for</a:t>
            </a:r>
          </a:p>
          <a:p>
            <a:pPr lvl="1"/>
            <a:r>
              <a:rPr lang="en-US" i="1" dirty="0"/>
              <a:t>MRL </a:t>
            </a:r>
            <a:r>
              <a:rPr lang="en-US" dirty="0"/>
              <a:t>blocks - reference line index greater than 0; PL, DC not included </a:t>
            </a:r>
          </a:p>
          <a:p>
            <a:pPr lvl="1"/>
            <a:r>
              <a:rPr lang="en-US" i="1" dirty="0"/>
              <a:t>ISP </a:t>
            </a:r>
            <a:r>
              <a:rPr lang="en-US" dirty="0"/>
              <a:t>blocks - coded with intra sub-partitions; DC not included</a:t>
            </a:r>
          </a:p>
          <a:p>
            <a:pPr lvl="1"/>
            <a:r>
              <a:rPr lang="en-US" i="1" dirty="0"/>
              <a:t>Regular </a:t>
            </a:r>
            <a:r>
              <a:rPr lang="en-US" dirty="0"/>
              <a:t> blocks – other blocks (not coded with ISP and reference line index 0)</a:t>
            </a:r>
          </a:p>
          <a:p>
            <a:r>
              <a:rPr lang="en-US" dirty="0"/>
              <a:t>Complicated design with several branches</a:t>
            </a:r>
          </a:p>
          <a:p>
            <a:r>
              <a:rPr lang="en-US" dirty="0"/>
              <a:t>Proposal – a simpler MPM list derivation which brings gain</a:t>
            </a:r>
          </a:p>
        </p:txBody>
      </p:sp>
    </p:spTree>
    <p:extLst>
      <p:ext uri="{BB962C8B-B14F-4D97-AF65-F5344CB8AC3E}">
        <p14:creationId xmlns:p14="http://schemas.microsoft.com/office/powerpoint/2010/main" val="348348307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A2D487D-4E68-4936-815A-E51398FB5E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62C87EA-DB8A-4C32-BC98-825D3121DA0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Unified MPM list generation</a:t>
            </a:r>
          </a:p>
          <a:p>
            <a:pPr lvl="1"/>
            <a:r>
              <a:rPr lang="en-US" dirty="0"/>
              <a:t>Six MPMs always in the list</a:t>
            </a:r>
          </a:p>
          <a:p>
            <a:pPr lvl="1"/>
            <a:r>
              <a:rPr lang="en-US" dirty="0"/>
              <a:t>Simplified MPM design – starting with MPM list for </a:t>
            </a:r>
            <a:r>
              <a:rPr lang="en-US" i="1" dirty="0"/>
              <a:t>regular </a:t>
            </a:r>
            <a:r>
              <a:rPr lang="en-US" dirty="0"/>
              <a:t>blocks</a:t>
            </a:r>
          </a:p>
          <a:p>
            <a:pPr lvl="1"/>
            <a:r>
              <a:rPr lang="en-US" dirty="0"/>
              <a:t>One or two replacement modes - to replace PL, DC as applicable</a:t>
            </a:r>
          </a:p>
          <a:p>
            <a:pPr lvl="1"/>
            <a:r>
              <a:rPr lang="en-US" dirty="0"/>
              <a:t>No change in signalling </a:t>
            </a:r>
          </a:p>
          <a:p>
            <a:pPr lvl="1"/>
            <a:r>
              <a:rPr lang="en-US" dirty="0"/>
              <a:t>No additional contexts defined</a:t>
            </a:r>
          </a:p>
          <a:p>
            <a:r>
              <a:rPr lang="en-US" dirty="0"/>
              <a:t>BD-rate: -0.11% (AI), -0.03% (RA)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2909045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34EF67-874A-47BD-9F1D-E705BABC37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</a:t>
            </a:r>
          </a:p>
        </p:txBody>
      </p:sp>
      <p:pic>
        <p:nvPicPr>
          <p:cNvPr id="4" name="Content Placeholder 3">
            <a:extLst>
              <a:ext uri="{FF2B5EF4-FFF2-40B4-BE49-F238E27FC236}">
                <a16:creationId xmlns:a16="http://schemas.microsoft.com/office/drawing/2014/main" id="{D459FA48-8C7D-4A44-B7D4-BDD81EAB2CC8}"/>
              </a:ext>
            </a:extLst>
          </p:cNvPr>
          <p:cNvPicPr>
            <a:picLocks noGrp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70914" y="1825625"/>
            <a:ext cx="7050172" cy="435133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17531854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6DBE20-A9FE-427C-862A-B643FB5C70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Simulation results</a:t>
            </a:r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5151B47E-A3F4-4421-A537-95F763177886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116275193"/>
              </p:ext>
            </p:extLst>
          </p:nvPr>
        </p:nvGraphicFramePr>
        <p:xfrm>
          <a:off x="3892549" y="2139156"/>
          <a:ext cx="4406902" cy="3724275"/>
        </p:xfrm>
        <a:graphic>
          <a:graphicData uri="http://schemas.openxmlformats.org/drawingml/2006/table">
            <a:tbl>
              <a:tblPr/>
              <a:tblGrid>
                <a:gridCol w="1037662">
                  <a:extLst>
                    <a:ext uri="{9D8B030D-6E8A-4147-A177-3AD203B41FA5}">
                      <a16:colId xmlns:a16="http://schemas.microsoft.com/office/drawing/2014/main" val="3225985350"/>
                    </a:ext>
                  </a:extLst>
                </a:gridCol>
                <a:gridCol w="673848">
                  <a:extLst>
                    <a:ext uri="{9D8B030D-6E8A-4147-A177-3AD203B41FA5}">
                      <a16:colId xmlns:a16="http://schemas.microsoft.com/office/drawing/2014/main" val="3606984727"/>
                    </a:ext>
                  </a:extLst>
                </a:gridCol>
                <a:gridCol w="673848">
                  <a:extLst>
                    <a:ext uri="{9D8B030D-6E8A-4147-A177-3AD203B41FA5}">
                      <a16:colId xmlns:a16="http://schemas.microsoft.com/office/drawing/2014/main" val="3975065122"/>
                    </a:ext>
                  </a:extLst>
                </a:gridCol>
                <a:gridCol w="673848">
                  <a:extLst>
                    <a:ext uri="{9D8B030D-6E8A-4147-A177-3AD203B41FA5}">
                      <a16:colId xmlns:a16="http://schemas.microsoft.com/office/drawing/2014/main" val="793712161"/>
                    </a:ext>
                  </a:extLst>
                </a:gridCol>
                <a:gridCol w="673848">
                  <a:extLst>
                    <a:ext uri="{9D8B030D-6E8A-4147-A177-3AD203B41FA5}">
                      <a16:colId xmlns:a16="http://schemas.microsoft.com/office/drawing/2014/main" val="4113125157"/>
                    </a:ext>
                  </a:extLst>
                </a:gridCol>
                <a:gridCol w="673848">
                  <a:extLst>
                    <a:ext uri="{9D8B030D-6E8A-4147-A177-3AD203B41FA5}">
                      <a16:colId xmlns:a16="http://schemas.microsoft.com/office/drawing/2014/main" val="3805108419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 Main10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8497540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VTM-4.0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8179769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6628992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5499416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8130936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6024997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2653833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9971583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8068562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8518140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008605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5393101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 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9915706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VTM-4.0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4418096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5949888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5071570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1935472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833461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8512800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2284540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3862714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6002519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8461198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5393689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1AA5F2-24FD-4C6C-B87B-E7E883AF25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Simulation results – modified encoder</a:t>
            </a:r>
          </a:p>
        </p:txBody>
      </p:sp>
      <p:graphicFrame>
        <p:nvGraphicFramePr>
          <p:cNvPr id="4" name="Content Placeholder 3">
            <a:extLst>
              <a:ext uri="{FF2B5EF4-FFF2-40B4-BE49-F238E27FC236}">
                <a16:creationId xmlns:a16="http://schemas.microsoft.com/office/drawing/2014/main" id="{69EBDE6B-28B9-47C3-BC16-4C7A49D11AD6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29295203"/>
              </p:ext>
            </p:extLst>
          </p:nvPr>
        </p:nvGraphicFramePr>
        <p:xfrm>
          <a:off x="3892549" y="2139156"/>
          <a:ext cx="4406902" cy="3724275"/>
        </p:xfrm>
        <a:graphic>
          <a:graphicData uri="http://schemas.openxmlformats.org/drawingml/2006/table">
            <a:tbl>
              <a:tblPr/>
              <a:tblGrid>
                <a:gridCol w="1037662">
                  <a:extLst>
                    <a:ext uri="{9D8B030D-6E8A-4147-A177-3AD203B41FA5}">
                      <a16:colId xmlns:a16="http://schemas.microsoft.com/office/drawing/2014/main" val="2890716568"/>
                    </a:ext>
                  </a:extLst>
                </a:gridCol>
                <a:gridCol w="673848">
                  <a:extLst>
                    <a:ext uri="{9D8B030D-6E8A-4147-A177-3AD203B41FA5}">
                      <a16:colId xmlns:a16="http://schemas.microsoft.com/office/drawing/2014/main" val="1406987317"/>
                    </a:ext>
                  </a:extLst>
                </a:gridCol>
                <a:gridCol w="673848">
                  <a:extLst>
                    <a:ext uri="{9D8B030D-6E8A-4147-A177-3AD203B41FA5}">
                      <a16:colId xmlns:a16="http://schemas.microsoft.com/office/drawing/2014/main" val="3840197213"/>
                    </a:ext>
                  </a:extLst>
                </a:gridCol>
                <a:gridCol w="673848">
                  <a:extLst>
                    <a:ext uri="{9D8B030D-6E8A-4147-A177-3AD203B41FA5}">
                      <a16:colId xmlns:a16="http://schemas.microsoft.com/office/drawing/2014/main" val="2922465574"/>
                    </a:ext>
                  </a:extLst>
                </a:gridCol>
                <a:gridCol w="673848">
                  <a:extLst>
                    <a:ext uri="{9D8B030D-6E8A-4147-A177-3AD203B41FA5}">
                      <a16:colId xmlns:a16="http://schemas.microsoft.com/office/drawing/2014/main" val="3434297241"/>
                    </a:ext>
                  </a:extLst>
                </a:gridCol>
                <a:gridCol w="673848">
                  <a:extLst>
                    <a:ext uri="{9D8B030D-6E8A-4147-A177-3AD203B41FA5}">
                      <a16:colId xmlns:a16="http://schemas.microsoft.com/office/drawing/2014/main" val="1646925444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 Main10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331663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VTM-4.0-All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5714650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7558308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1511587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6753259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8880064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1626573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1918341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7290446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6204510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965638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8399230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 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454755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VTM-4.0-All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2874692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5998661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0753277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871856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6587449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1487835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4713155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6127114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0098867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7832093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097872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A2D487D-4E68-4936-815A-E51398FB5E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Conclusions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62C87EA-DB8A-4C32-BC98-825D3121DA0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Unified MPM list generation proposed</a:t>
            </a:r>
          </a:p>
          <a:p>
            <a:r>
              <a:rPr lang="en-US" dirty="0"/>
              <a:t>Results in simpler MPM design</a:t>
            </a:r>
          </a:p>
          <a:p>
            <a:pPr lvl="1"/>
            <a:r>
              <a:rPr lang="en-US" dirty="0"/>
              <a:t>Only modification in list construction</a:t>
            </a:r>
          </a:p>
          <a:p>
            <a:pPr lvl="1"/>
            <a:r>
              <a:rPr lang="en-US" dirty="0"/>
              <a:t>No changes to signalling</a:t>
            </a:r>
          </a:p>
          <a:p>
            <a:pPr lvl="1"/>
            <a:r>
              <a:rPr lang="en-US" dirty="0"/>
              <a:t>No additional contexts defined</a:t>
            </a:r>
          </a:p>
          <a:p>
            <a:r>
              <a:rPr lang="en-US" dirty="0"/>
              <a:t>BD rate of -0.11% (AI), -0.03% (RA)</a:t>
            </a:r>
          </a:p>
          <a:p>
            <a:r>
              <a:rPr lang="en-US" dirty="0"/>
              <a:t>Proposed to include it in the </a:t>
            </a:r>
            <a:r>
              <a:rPr lang="en-US"/>
              <a:t>VVC specification</a:t>
            </a:r>
            <a:endParaRPr lang="en-US" dirty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3458820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74</TotalTime>
  <Words>666</Words>
  <Application>Microsoft Office PowerPoint</Application>
  <PresentationFormat>Widescreen</PresentationFormat>
  <Paragraphs>247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1" baseType="lpstr">
      <vt:lpstr>Arial</vt:lpstr>
      <vt:lpstr>Calibri</vt:lpstr>
      <vt:lpstr>Calibri Light</vt:lpstr>
      <vt:lpstr>Office Theme</vt:lpstr>
      <vt:lpstr>JVET-N0433: CE3-related: Unification of MPM derivation for luma intra modes</vt:lpstr>
      <vt:lpstr>Overview</vt:lpstr>
      <vt:lpstr>Proposal</vt:lpstr>
      <vt:lpstr>Proposal</vt:lpstr>
      <vt:lpstr>Simulation results</vt:lpstr>
      <vt:lpstr>Simulation results – modified encoder</vt:lpstr>
      <vt:lpstr>Conclusions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JVET-N0433: CE3-related: Unification of MPM derivation for luma intra modes</dc:title>
  <dc:creator>Adarsh Krishnan Ramasubramonian</dc:creator>
  <cp:lastModifiedBy>Adarsh Krishnan Ramasubramonian</cp:lastModifiedBy>
  <cp:revision>2</cp:revision>
  <dcterms:created xsi:type="dcterms:W3CDTF">2019-03-18T21:05:25Z</dcterms:created>
  <dcterms:modified xsi:type="dcterms:W3CDTF">2019-03-20T13:20:46Z</dcterms:modified>
</cp:coreProperties>
</file>