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90" r:id="rId3"/>
    <p:sldId id="296" r:id="rId4"/>
    <p:sldId id="284" r:id="rId5"/>
    <p:sldId id="295" r:id="rId6"/>
    <p:sldId id="286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38" autoAdjust="0"/>
  </p:normalViewPr>
  <p:slideViewPr>
    <p:cSldViewPr>
      <p:cViewPr varScale="1">
        <p:scale>
          <a:sx n="132" d="100"/>
          <a:sy n="132" d="100"/>
        </p:scale>
        <p:origin x="263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98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30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2019/3/26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2019/3/26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8964488" cy="2115666"/>
          </a:xfrm>
        </p:spPr>
        <p:txBody>
          <a:bodyPr/>
          <a:lstStyle/>
          <a:p>
            <a:pPr eaLnBrk="1" hangingPunct="1"/>
            <a:r>
              <a:rPr lang="en-US" sz="3200" b="1" dirty="0"/>
              <a:t>CE10-related: Simplification and improvement of combined intra-inter prediction mode</a:t>
            </a:r>
            <a:br>
              <a:rPr lang="en-US" sz="3200" b="1" dirty="0"/>
            </a:br>
            <a:r>
              <a:rPr lang="en-US" sz="3200" b="1" dirty="0"/>
              <a:t>(JVET-N0395)</a:t>
            </a:r>
            <a:endParaRPr lang="en-US" altLang="en-US" sz="32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9/03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2400"/>
              </a:spcBef>
              <a:spcAft>
                <a:spcPts val="1200"/>
              </a:spcAft>
            </a:pPr>
            <a:r>
              <a:rPr lang="en-US" altLang="zh-CN" sz="2800" dirty="0"/>
              <a:t>Firstly, Bi-directional optical flow (BDOF) is disabled for CIIP mode to save complexity</a:t>
            </a:r>
          </a:p>
          <a:p>
            <a:pPr algn="just">
              <a:spcBef>
                <a:spcPts val="2400"/>
              </a:spcBef>
              <a:spcAft>
                <a:spcPts val="1200"/>
              </a:spcAft>
            </a:pPr>
            <a:r>
              <a:rPr lang="en-US" altLang="zh-CN" sz="2800" dirty="0"/>
              <a:t>Secondly, a new mode Inter-PDPC is added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When CIIP is on, another flag, called </a:t>
            </a:r>
            <a:r>
              <a:rPr lang="en-US" altLang="zh-CN" sz="2400" dirty="0" err="1"/>
              <a:t>InterPdpc</a:t>
            </a:r>
            <a:r>
              <a:rPr lang="en-US" altLang="zh-CN" sz="2400" dirty="0"/>
              <a:t> flag, is signaled to indicate whether to use the newly added mode or not</a:t>
            </a:r>
          </a:p>
          <a:p>
            <a:pPr lvl="2" algn="just">
              <a:spcBef>
                <a:spcPts val="600"/>
              </a:spcBef>
              <a:spcAft>
                <a:spcPts val="1200"/>
              </a:spcAft>
            </a:pPr>
            <a:r>
              <a:rPr lang="en-US" altLang="zh-CN" sz="2000" dirty="0"/>
              <a:t>When </a:t>
            </a:r>
            <a:r>
              <a:rPr lang="en-US" altLang="zh-CN" sz="2000" dirty="0" err="1"/>
              <a:t>InterPdpc</a:t>
            </a:r>
            <a:r>
              <a:rPr lang="en-US" altLang="zh-CN" sz="2000" dirty="0"/>
              <a:t> flag is true, PDPC filtering process is directly applied to the inter prediction indicated by merge index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41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Decoder pipeline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2400"/>
              </a:spcBef>
              <a:spcAft>
                <a:spcPts val="1200"/>
              </a:spcAft>
            </a:pPr>
            <a:r>
              <a:rPr lang="en-US" altLang="zh-CN" sz="2800" dirty="0"/>
              <a:t>One example of the decoder pipeline structure for the proposed method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7229DFC-DCF4-467A-8730-3E5E7EDDD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602" y="2060848"/>
            <a:ext cx="6590795" cy="444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598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1: Method 1 (Disable BDOF for CIIP mode)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146615"/>
              </p:ext>
            </p:extLst>
          </p:nvPr>
        </p:nvGraphicFramePr>
        <p:xfrm>
          <a:off x="2483768" y="2708920"/>
          <a:ext cx="4680520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2: Method 1 + Method 2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774591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-1.45%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558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400" dirty="0"/>
              <a:t>This contribution presents simplification and improvement for CIIP mode. </a:t>
            </a:r>
          </a:p>
          <a:p>
            <a:pPr lvl="1" algn="just">
              <a:spcAft>
                <a:spcPts val="1200"/>
              </a:spcAft>
            </a:pPr>
            <a:r>
              <a:rPr lang="en-US" altLang="zh-CN" sz="2000" dirty="0"/>
              <a:t>Firstly, BDOF is disabled for CIIP mode to save complexity</a:t>
            </a:r>
          </a:p>
          <a:p>
            <a:pPr lvl="1" algn="just"/>
            <a:r>
              <a:rPr lang="en-US" altLang="zh-CN" sz="2000" dirty="0"/>
              <a:t>Secondly, Inter-PDPC is added as an additional mode of CIIP</a:t>
            </a:r>
          </a:p>
          <a:p>
            <a:pPr algn="just">
              <a:spcBef>
                <a:spcPts val="1200"/>
              </a:spcBef>
            </a:pPr>
            <a:r>
              <a:rPr lang="en-US" altLang="zh-CN" sz="2400" dirty="0"/>
              <a:t>The proposed method achieve 0.11% and 0.28% coding gain in RA and LDB configurations 102% and 101% encoding time</a:t>
            </a:r>
          </a:p>
          <a:p>
            <a:pPr algn="just">
              <a:spcBef>
                <a:spcPts val="1200"/>
              </a:spcBef>
            </a:pPr>
            <a:r>
              <a:rPr lang="en-US" altLang="zh-CN" sz="2400" dirty="0"/>
              <a:t>It is proposed to further study this proposal in CE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12571</TotalTime>
  <Words>509</Words>
  <Application>Microsoft Office PowerPoint</Application>
  <PresentationFormat>On-screen Show (4:3)</PresentationFormat>
  <Paragraphs>194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宋体</vt:lpstr>
      <vt:lpstr>宋体</vt:lpstr>
      <vt:lpstr>Arial</vt:lpstr>
      <vt:lpstr>Calibri</vt:lpstr>
      <vt:lpstr>Times New Roman</vt:lpstr>
      <vt:lpstr>Office 主题</vt:lpstr>
      <vt:lpstr>CE10-related: Simplification and improvement of combined intra-inter prediction mode (JVET-N0395)</vt:lpstr>
      <vt:lpstr>Proposed method</vt:lpstr>
      <vt:lpstr>Decoder pipeline structure</vt:lpstr>
      <vt:lpstr>Simulation Results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Xin Zhao</cp:lastModifiedBy>
  <cp:revision>218</cp:revision>
  <dcterms:created xsi:type="dcterms:W3CDTF">2010-10-25T03:40:34Z</dcterms:created>
  <dcterms:modified xsi:type="dcterms:W3CDTF">2019-03-26T13:37:15Z</dcterms:modified>
</cp:coreProperties>
</file>