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16"/>
  </p:notesMasterIdLst>
  <p:handoutMasterIdLst>
    <p:handoutMasterId r:id="rId17"/>
  </p:handoutMasterIdLst>
  <p:sldIdLst>
    <p:sldId id="259" r:id="rId2"/>
    <p:sldId id="269" r:id="rId3"/>
    <p:sldId id="270" r:id="rId4"/>
    <p:sldId id="271" r:id="rId5"/>
    <p:sldId id="274" r:id="rId6"/>
    <p:sldId id="275" r:id="rId7"/>
    <p:sldId id="279" r:id="rId8"/>
    <p:sldId id="280" r:id="rId9"/>
    <p:sldId id="272" r:id="rId10"/>
    <p:sldId id="277" r:id="rId11"/>
    <p:sldId id="276" r:id="rId12"/>
    <p:sldId id="278" r:id="rId13"/>
    <p:sldId id="273" r:id="rId14"/>
    <p:sldId id="261" r:id="rId15"/>
  </p:sldIdLst>
  <p:sldSz cx="12192000" cy="6858000"/>
  <p:notesSz cx="6858000" cy="9144000"/>
  <p:embeddedFontLst>
    <p:embeddedFont>
      <p:font typeface="Ericsson Hilda" panose="020B0604020202020204" charset="0"/>
      <p:regular r:id="rId18"/>
      <p:bold r:id="rId19"/>
    </p:embeddedFont>
    <p:embeddedFont>
      <p:font typeface="Ericsson Hilda Light" panose="020B0604020202020204" charset="0"/>
      <p:regular r:id="rId20"/>
    </p:embeddedFont>
    <p:embeddedFont>
      <p:font typeface="Ericsson Technical Icons" panose="020B0604020202020204" charset="0"/>
      <p:regular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42424"/>
    <a:srgbClr val="7676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FB3152F-DCFD-4406-AEF9-3CE8DF5064C4}" v="1665" dt="2019-03-21T20:50:29.10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3284" autoAdjust="0"/>
  </p:normalViewPr>
  <p:slideViewPr>
    <p:cSldViewPr snapToGrid="0" snapToObjects="1" showGuides="1">
      <p:cViewPr varScale="1">
        <p:scale>
          <a:sx n="73" d="100"/>
          <a:sy n="73" d="100"/>
        </p:scale>
        <p:origin x="804" y="7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nneth Andersson R" userId="7a42cd6b-c489-4b75-9fae-7ec40be363a2" providerId="ADAL" clId="{EFB3152F-DCFD-4406-AEF9-3CE8DF5064C4}"/>
    <pc:docChg chg="undo custSel addSld modSld">
      <pc:chgData name="Kenneth Andersson R" userId="7a42cd6b-c489-4b75-9fae-7ec40be363a2" providerId="ADAL" clId="{EFB3152F-DCFD-4406-AEF9-3CE8DF5064C4}" dt="2019-03-21T20:50:29.100" v="1664" actId="20577"/>
      <pc:docMkLst>
        <pc:docMk/>
      </pc:docMkLst>
      <pc:sldChg chg="modSp">
        <pc:chgData name="Kenneth Andersson R" userId="7a42cd6b-c489-4b75-9fae-7ec40be363a2" providerId="ADAL" clId="{EFB3152F-DCFD-4406-AEF9-3CE8DF5064C4}" dt="2019-03-18T20:23:06.763" v="1078" actId="20577"/>
        <pc:sldMkLst>
          <pc:docMk/>
          <pc:sldMk cId="2189475887" sldId="259"/>
        </pc:sldMkLst>
        <pc:spChg chg="mod">
          <ac:chgData name="Kenneth Andersson R" userId="7a42cd6b-c489-4b75-9fae-7ec40be363a2" providerId="ADAL" clId="{EFB3152F-DCFD-4406-AEF9-3CE8DF5064C4}" dt="2019-03-18T20:23:06.763" v="1078" actId="20577"/>
          <ac:spMkLst>
            <pc:docMk/>
            <pc:sldMk cId="2189475887" sldId="259"/>
            <ac:spMk id="2" creationId="{3B965DB9-990D-42FA-8A96-AE9E2B1A33B1}"/>
          </ac:spMkLst>
        </pc:spChg>
        <pc:spChg chg="mod">
          <ac:chgData name="Kenneth Andersson R" userId="7a42cd6b-c489-4b75-9fae-7ec40be363a2" providerId="ADAL" clId="{EFB3152F-DCFD-4406-AEF9-3CE8DF5064C4}" dt="2019-03-18T20:21:18.928" v="1049" actId="20577"/>
          <ac:spMkLst>
            <pc:docMk/>
            <pc:sldMk cId="2189475887" sldId="259"/>
            <ac:spMk id="6" creationId="{216FD6E6-EB04-48C7-AAF4-64C6EAFFEBA2}"/>
          </ac:spMkLst>
        </pc:spChg>
      </pc:sldChg>
      <pc:sldChg chg="modSp">
        <pc:chgData name="Kenneth Andersson R" userId="7a42cd6b-c489-4b75-9fae-7ec40be363a2" providerId="ADAL" clId="{EFB3152F-DCFD-4406-AEF9-3CE8DF5064C4}" dt="2019-03-21T20:50:29.100" v="1664" actId="20577"/>
        <pc:sldMkLst>
          <pc:docMk/>
          <pc:sldMk cId="3197411155" sldId="269"/>
        </pc:sldMkLst>
        <pc:spChg chg="mod">
          <ac:chgData name="Kenneth Andersson R" userId="7a42cd6b-c489-4b75-9fae-7ec40be363a2" providerId="ADAL" clId="{EFB3152F-DCFD-4406-AEF9-3CE8DF5064C4}" dt="2019-03-21T20:50:29.100" v="1664" actId="20577"/>
          <ac:spMkLst>
            <pc:docMk/>
            <pc:sldMk cId="3197411155" sldId="269"/>
            <ac:spMk id="3" creationId="{FAC8223F-8EF3-4A0D-92A2-73391DA384E1}"/>
          </ac:spMkLst>
        </pc:spChg>
      </pc:sldChg>
      <pc:sldChg chg="addSp delSp modSp">
        <pc:chgData name="Kenneth Andersson R" userId="7a42cd6b-c489-4b75-9fae-7ec40be363a2" providerId="ADAL" clId="{EFB3152F-DCFD-4406-AEF9-3CE8DF5064C4}" dt="2019-03-18T19:14:08.510" v="342"/>
        <pc:sldMkLst>
          <pc:docMk/>
          <pc:sldMk cId="90909578" sldId="270"/>
        </pc:sldMkLst>
        <pc:spChg chg="mod">
          <ac:chgData name="Kenneth Andersson R" userId="7a42cd6b-c489-4b75-9fae-7ec40be363a2" providerId="ADAL" clId="{EFB3152F-DCFD-4406-AEF9-3CE8DF5064C4}" dt="2019-03-18T19:14:08.510" v="342"/>
          <ac:spMkLst>
            <pc:docMk/>
            <pc:sldMk cId="90909578" sldId="270"/>
            <ac:spMk id="2" creationId="{2947C3A4-0FBB-43A6-BFD8-D3942E7A75FA}"/>
          </ac:spMkLst>
        </pc:spChg>
        <pc:spChg chg="del">
          <ac:chgData name="Kenneth Andersson R" userId="7a42cd6b-c489-4b75-9fae-7ec40be363a2" providerId="ADAL" clId="{EFB3152F-DCFD-4406-AEF9-3CE8DF5064C4}" dt="2019-03-18T19:06:59.829" v="233"/>
          <ac:spMkLst>
            <pc:docMk/>
            <pc:sldMk cId="90909578" sldId="270"/>
            <ac:spMk id="3" creationId="{C6684C25-38D0-491C-B7BC-628D009AC795}"/>
          </ac:spMkLst>
        </pc:spChg>
        <pc:picChg chg="add mod">
          <ac:chgData name="Kenneth Andersson R" userId="7a42cd6b-c489-4b75-9fae-7ec40be363a2" providerId="ADAL" clId="{EFB3152F-DCFD-4406-AEF9-3CE8DF5064C4}" dt="2019-03-18T19:09:07.242" v="280" actId="1038"/>
          <ac:picMkLst>
            <pc:docMk/>
            <pc:sldMk cId="90909578" sldId="270"/>
            <ac:picMk id="5" creationId="{95E5D5C1-3E6A-4A9B-AD21-F8DEAC1C3D11}"/>
          </ac:picMkLst>
        </pc:picChg>
        <pc:picChg chg="del">
          <ac:chgData name="Kenneth Andersson R" userId="7a42cd6b-c489-4b75-9fae-7ec40be363a2" providerId="ADAL" clId="{EFB3152F-DCFD-4406-AEF9-3CE8DF5064C4}" dt="2019-03-18T19:04:21.831" v="231" actId="478"/>
          <ac:picMkLst>
            <pc:docMk/>
            <pc:sldMk cId="90909578" sldId="270"/>
            <ac:picMk id="1026" creationId="{28678FFE-A66C-4C0F-A6BB-A331791C1848}"/>
          </ac:picMkLst>
        </pc:picChg>
      </pc:sldChg>
      <pc:sldChg chg="addSp delSp modSp">
        <pc:chgData name="Kenneth Andersson R" userId="7a42cd6b-c489-4b75-9fae-7ec40be363a2" providerId="ADAL" clId="{EFB3152F-DCFD-4406-AEF9-3CE8DF5064C4}" dt="2019-03-18T19:18:10.017" v="447" actId="1076"/>
        <pc:sldMkLst>
          <pc:docMk/>
          <pc:sldMk cId="293490939" sldId="271"/>
        </pc:sldMkLst>
        <pc:spChg chg="mod">
          <ac:chgData name="Kenneth Andersson R" userId="7a42cd6b-c489-4b75-9fae-7ec40be363a2" providerId="ADAL" clId="{EFB3152F-DCFD-4406-AEF9-3CE8DF5064C4}" dt="2019-03-18T19:14:03.846" v="341"/>
          <ac:spMkLst>
            <pc:docMk/>
            <pc:sldMk cId="293490939" sldId="271"/>
            <ac:spMk id="2" creationId="{12677136-1B8A-426B-A779-42A8F36BC138}"/>
          </ac:spMkLst>
        </pc:spChg>
        <pc:spChg chg="del">
          <ac:chgData name="Kenneth Andersson R" userId="7a42cd6b-c489-4b75-9fae-7ec40be363a2" providerId="ADAL" clId="{EFB3152F-DCFD-4406-AEF9-3CE8DF5064C4}" dt="2019-03-18T19:08:43.598" v="260"/>
          <ac:spMkLst>
            <pc:docMk/>
            <pc:sldMk cId="293490939" sldId="271"/>
            <ac:spMk id="3" creationId="{3A22F1EE-6178-4CAE-BB50-2F360CF45880}"/>
          </ac:spMkLst>
        </pc:spChg>
        <pc:picChg chg="add mod">
          <ac:chgData name="Kenneth Andersson R" userId="7a42cd6b-c489-4b75-9fae-7ec40be363a2" providerId="ADAL" clId="{EFB3152F-DCFD-4406-AEF9-3CE8DF5064C4}" dt="2019-03-18T19:18:10.017" v="447" actId="1076"/>
          <ac:picMkLst>
            <pc:docMk/>
            <pc:sldMk cId="293490939" sldId="271"/>
            <ac:picMk id="5" creationId="{50EEFFD9-FDEF-44E8-AC7C-3F21EB6BD0E4}"/>
          </ac:picMkLst>
        </pc:picChg>
        <pc:picChg chg="del">
          <ac:chgData name="Kenneth Andersson R" userId="7a42cd6b-c489-4b75-9fae-7ec40be363a2" providerId="ADAL" clId="{EFB3152F-DCFD-4406-AEF9-3CE8DF5064C4}" dt="2019-03-18T19:04:24.879" v="232" actId="478"/>
          <ac:picMkLst>
            <pc:docMk/>
            <pc:sldMk cId="293490939" sldId="271"/>
            <ac:picMk id="2050" creationId="{5F9E6433-2130-4AF9-9D73-5DA3B25D26B6}"/>
          </ac:picMkLst>
        </pc:picChg>
      </pc:sldChg>
      <pc:sldChg chg="modSp">
        <pc:chgData name="Kenneth Andersson R" userId="7a42cd6b-c489-4b75-9fae-7ec40be363a2" providerId="ADAL" clId="{EFB3152F-DCFD-4406-AEF9-3CE8DF5064C4}" dt="2019-03-19T00:37:49.932" v="1579" actId="20577"/>
        <pc:sldMkLst>
          <pc:docMk/>
          <pc:sldMk cId="3480526265" sldId="272"/>
        </pc:sldMkLst>
        <pc:spChg chg="mod">
          <ac:chgData name="Kenneth Andersson R" userId="7a42cd6b-c489-4b75-9fae-7ec40be363a2" providerId="ADAL" clId="{EFB3152F-DCFD-4406-AEF9-3CE8DF5064C4}" dt="2019-03-19T00:37:49.932" v="1579" actId="20577"/>
          <ac:spMkLst>
            <pc:docMk/>
            <pc:sldMk cId="3480526265" sldId="272"/>
            <ac:spMk id="3" creationId="{CA191840-0671-4A9C-93C9-9F1A0F3087DB}"/>
          </ac:spMkLst>
        </pc:spChg>
      </pc:sldChg>
      <pc:sldChg chg="modSp">
        <pc:chgData name="Kenneth Andersson R" userId="7a42cd6b-c489-4b75-9fae-7ec40be363a2" providerId="ADAL" clId="{EFB3152F-DCFD-4406-AEF9-3CE8DF5064C4}" dt="2019-03-19T00:38:41.348" v="1610" actId="20577"/>
        <pc:sldMkLst>
          <pc:docMk/>
          <pc:sldMk cId="4068610392" sldId="273"/>
        </pc:sldMkLst>
        <pc:spChg chg="mod">
          <ac:chgData name="Kenneth Andersson R" userId="7a42cd6b-c489-4b75-9fae-7ec40be363a2" providerId="ADAL" clId="{EFB3152F-DCFD-4406-AEF9-3CE8DF5064C4}" dt="2019-03-19T00:38:41.348" v="1610" actId="20577"/>
          <ac:spMkLst>
            <pc:docMk/>
            <pc:sldMk cId="4068610392" sldId="273"/>
            <ac:spMk id="3" creationId="{AF9DF53F-2A16-41B8-ADBB-A5DD1170B172}"/>
          </ac:spMkLst>
        </pc:spChg>
      </pc:sldChg>
      <pc:sldChg chg="addSp delSp modSp">
        <pc:chgData name="Kenneth Andersson R" userId="7a42cd6b-c489-4b75-9fae-7ec40be363a2" providerId="ADAL" clId="{EFB3152F-DCFD-4406-AEF9-3CE8DF5064C4}" dt="2019-03-18T19:18:46.528" v="448" actId="1076"/>
        <pc:sldMkLst>
          <pc:docMk/>
          <pc:sldMk cId="3674118495" sldId="274"/>
        </pc:sldMkLst>
        <pc:spChg chg="mod">
          <ac:chgData name="Kenneth Andersson R" userId="7a42cd6b-c489-4b75-9fae-7ec40be363a2" providerId="ADAL" clId="{EFB3152F-DCFD-4406-AEF9-3CE8DF5064C4}" dt="2019-03-18T19:13:53.937" v="340" actId="20577"/>
          <ac:spMkLst>
            <pc:docMk/>
            <pc:sldMk cId="3674118495" sldId="274"/>
            <ac:spMk id="2" creationId="{48930D58-DD8F-4ECA-A22C-D9AD905D6808}"/>
          </ac:spMkLst>
        </pc:spChg>
        <pc:picChg chg="add mod">
          <ac:chgData name="Kenneth Andersson R" userId="7a42cd6b-c489-4b75-9fae-7ec40be363a2" providerId="ADAL" clId="{EFB3152F-DCFD-4406-AEF9-3CE8DF5064C4}" dt="2019-03-18T19:18:46.528" v="448" actId="1076"/>
          <ac:picMkLst>
            <pc:docMk/>
            <pc:sldMk cId="3674118495" sldId="274"/>
            <ac:picMk id="5" creationId="{96F7C19C-3308-4846-8A93-A8A06591A8E4}"/>
          </ac:picMkLst>
        </pc:picChg>
        <pc:picChg chg="del">
          <ac:chgData name="Kenneth Andersson R" userId="7a42cd6b-c489-4b75-9fae-7ec40be363a2" providerId="ADAL" clId="{EFB3152F-DCFD-4406-AEF9-3CE8DF5064C4}" dt="2019-03-18T19:10:19.773" v="315" actId="478"/>
          <ac:picMkLst>
            <pc:docMk/>
            <pc:sldMk cId="3674118495" sldId="274"/>
            <ac:picMk id="3074" creationId="{1B02DA42-1D71-47D0-8FC8-3F4C7DD99371}"/>
          </ac:picMkLst>
        </pc:picChg>
      </pc:sldChg>
      <pc:sldChg chg="addSp delSp modSp">
        <pc:chgData name="Kenneth Andersson R" userId="7a42cd6b-c489-4b75-9fae-7ec40be363a2" providerId="ADAL" clId="{EFB3152F-DCFD-4406-AEF9-3CE8DF5064C4}" dt="2019-03-18T19:18:59.474" v="449" actId="1076"/>
        <pc:sldMkLst>
          <pc:docMk/>
          <pc:sldMk cId="2779148329" sldId="275"/>
        </pc:sldMkLst>
        <pc:spChg chg="mod">
          <ac:chgData name="Kenneth Andersson R" userId="7a42cd6b-c489-4b75-9fae-7ec40be363a2" providerId="ADAL" clId="{EFB3152F-DCFD-4406-AEF9-3CE8DF5064C4}" dt="2019-03-18T19:14:23.531" v="343"/>
          <ac:spMkLst>
            <pc:docMk/>
            <pc:sldMk cId="2779148329" sldId="275"/>
            <ac:spMk id="2" creationId="{85B24B9F-EC77-4FAF-9302-3E112A4343ED}"/>
          </ac:spMkLst>
        </pc:spChg>
        <pc:spChg chg="del">
          <ac:chgData name="Kenneth Andersson R" userId="7a42cd6b-c489-4b75-9fae-7ec40be363a2" providerId="ADAL" clId="{EFB3152F-DCFD-4406-AEF9-3CE8DF5064C4}" dt="2019-03-18T19:10:39.241" v="317"/>
          <ac:spMkLst>
            <pc:docMk/>
            <pc:sldMk cId="2779148329" sldId="275"/>
            <ac:spMk id="3" creationId="{1CBADD56-E577-418F-8B22-2DA67F637A4F}"/>
          </ac:spMkLst>
        </pc:spChg>
        <pc:spChg chg="add del mod">
          <ac:chgData name="Kenneth Andersson R" userId="7a42cd6b-c489-4b75-9fae-7ec40be363a2" providerId="ADAL" clId="{EFB3152F-DCFD-4406-AEF9-3CE8DF5064C4}" dt="2019-03-18T19:11:09.788" v="322"/>
          <ac:spMkLst>
            <pc:docMk/>
            <pc:sldMk cId="2779148329" sldId="275"/>
            <ac:spMk id="6" creationId="{89118F0A-B35C-448D-8012-933174181485}"/>
          </ac:spMkLst>
        </pc:spChg>
        <pc:picChg chg="add del mod">
          <ac:chgData name="Kenneth Andersson R" userId="7a42cd6b-c489-4b75-9fae-7ec40be363a2" providerId="ADAL" clId="{EFB3152F-DCFD-4406-AEF9-3CE8DF5064C4}" dt="2019-03-18T19:10:58.731" v="320"/>
          <ac:picMkLst>
            <pc:docMk/>
            <pc:sldMk cId="2779148329" sldId="275"/>
            <ac:picMk id="5" creationId="{E07A7E68-B741-4280-B364-3593CA353415}"/>
          </ac:picMkLst>
        </pc:picChg>
        <pc:picChg chg="add mod">
          <ac:chgData name="Kenneth Andersson R" userId="7a42cd6b-c489-4b75-9fae-7ec40be363a2" providerId="ADAL" clId="{EFB3152F-DCFD-4406-AEF9-3CE8DF5064C4}" dt="2019-03-18T19:18:59.474" v="449" actId="1076"/>
          <ac:picMkLst>
            <pc:docMk/>
            <pc:sldMk cId="2779148329" sldId="275"/>
            <ac:picMk id="8" creationId="{7C3C9CC2-A0E0-4964-8A21-E4C641065FF7}"/>
          </ac:picMkLst>
        </pc:picChg>
        <pc:picChg chg="del">
          <ac:chgData name="Kenneth Andersson R" userId="7a42cd6b-c489-4b75-9fae-7ec40be363a2" providerId="ADAL" clId="{EFB3152F-DCFD-4406-AEF9-3CE8DF5064C4}" dt="2019-03-18T19:10:22.963" v="316" actId="478"/>
          <ac:picMkLst>
            <pc:docMk/>
            <pc:sldMk cId="2779148329" sldId="275"/>
            <ac:picMk id="4099" creationId="{E61A1AD2-ED5B-4409-86EF-7FC0528A5C86}"/>
          </ac:picMkLst>
        </pc:picChg>
      </pc:sldChg>
      <pc:sldChg chg="modSp">
        <pc:chgData name="Kenneth Andersson R" userId="7a42cd6b-c489-4b75-9fae-7ec40be363a2" providerId="ADAL" clId="{EFB3152F-DCFD-4406-AEF9-3CE8DF5064C4}" dt="2019-03-18T20:37:01.900" v="1284" actId="1036"/>
        <pc:sldMkLst>
          <pc:docMk/>
          <pc:sldMk cId="1892405106" sldId="276"/>
        </pc:sldMkLst>
        <pc:graphicFrameChg chg="mod modGraphic">
          <ac:chgData name="Kenneth Andersson R" userId="7a42cd6b-c489-4b75-9fae-7ec40be363a2" providerId="ADAL" clId="{EFB3152F-DCFD-4406-AEF9-3CE8DF5064C4}" dt="2019-03-18T20:37:01.900" v="1284" actId="1036"/>
          <ac:graphicFrameMkLst>
            <pc:docMk/>
            <pc:sldMk cId="1892405106" sldId="276"/>
            <ac:graphicFrameMk id="4" creationId="{03987C1C-A4B0-46DE-AC43-C2229DE96B90}"/>
          </ac:graphicFrameMkLst>
        </pc:graphicFrameChg>
      </pc:sldChg>
      <pc:sldChg chg="modSp">
        <pc:chgData name="Kenneth Andersson R" userId="7a42cd6b-c489-4b75-9fae-7ec40be363a2" providerId="ADAL" clId="{EFB3152F-DCFD-4406-AEF9-3CE8DF5064C4}" dt="2019-03-18T20:00:24.942" v="799" actId="20577"/>
        <pc:sldMkLst>
          <pc:docMk/>
          <pc:sldMk cId="2616621180" sldId="277"/>
        </pc:sldMkLst>
        <pc:spChg chg="mod">
          <ac:chgData name="Kenneth Andersson R" userId="7a42cd6b-c489-4b75-9fae-7ec40be363a2" providerId="ADAL" clId="{EFB3152F-DCFD-4406-AEF9-3CE8DF5064C4}" dt="2019-03-18T20:00:24.942" v="799" actId="20577"/>
          <ac:spMkLst>
            <pc:docMk/>
            <pc:sldMk cId="2616621180" sldId="277"/>
            <ac:spMk id="3" creationId="{F0F87E95-E3C6-4CF5-9B74-B7E20E5844BB}"/>
          </ac:spMkLst>
        </pc:spChg>
      </pc:sldChg>
      <pc:sldChg chg="modSp add">
        <pc:chgData name="Kenneth Andersson R" userId="7a42cd6b-c489-4b75-9fae-7ec40be363a2" providerId="ADAL" clId="{EFB3152F-DCFD-4406-AEF9-3CE8DF5064C4}" dt="2019-03-18T20:37:14.584" v="1299" actId="1036"/>
        <pc:sldMkLst>
          <pc:docMk/>
          <pc:sldMk cId="567378690" sldId="278"/>
        </pc:sldMkLst>
        <pc:spChg chg="mod">
          <ac:chgData name="Kenneth Andersson R" userId="7a42cd6b-c489-4b75-9fae-7ec40be363a2" providerId="ADAL" clId="{EFB3152F-DCFD-4406-AEF9-3CE8DF5064C4}" dt="2019-03-18T19:44:33.797" v="756" actId="20577"/>
          <ac:spMkLst>
            <pc:docMk/>
            <pc:sldMk cId="567378690" sldId="278"/>
            <ac:spMk id="2" creationId="{1C48B61B-0784-424F-BE04-035A29252BED}"/>
          </ac:spMkLst>
        </pc:spChg>
        <pc:graphicFrameChg chg="mod modGraphic">
          <ac:chgData name="Kenneth Andersson R" userId="7a42cd6b-c489-4b75-9fae-7ec40be363a2" providerId="ADAL" clId="{EFB3152F-DCFD-4406-AEF9-3CE8DF5064C4}" dt="2019-03-18T20:37:14.584" v="1299" actId="1036"/>
          <ac:graphicFrameMkLst>
            <pc:docMk/>
            <pc:sldMk cId="567378690" sldId="278"/>
            <ac:graphicFrameMk id="4" creationId="{03987C1C-A4B0-46DE-AC43-C2229DE96B90}"/>
          </ac:graphicFrameMkLst>
        </pc:graphicFrameChg>
      </pc:sldChg>
      <pc:sldChg chg="addSp delSp modSp add">
        <pc:chgData name="Kenneth Andersson R" userId="7a42cd6b-c489-4b75-9fae-7ec40be363a2" providerId="ADAL" clId="{EFB3152F-DCFD-4406-AEF9-3CE8DF5064C4}" dt="2019-03-19T00:36:04.640" v="1499" actId="1076"/>
        <pc:sldMkLst>
          <pc:docMk/>
          <pc:sldMk cId="45900250" sldId="279"/>
        </pc:sldMkLst>
        <pc:spChg chg="mod">
          <ac:chgData name="Kenneth Andersson R" userId="7a42cd6b-c489-4b75-9fae-7ec40be363a2" providerId="ADAL" clId="{EFB3152F-DCFD-4406-AEF9-3CE8DF5064C4}" dt="2019-03-19T00:33:32.594" v="1433" actId="20577"/>
          <ac:spMkLst>
            <pc:docMk/>
            <pc:sldMk cId="45900250" sldId="279"/>
            <ac:spMk id="2" creationId="{85B24B9F-EC77-4FAF-9302-3E112A4343ED}"/>
          </ac:spMkLst>
        </pc:spChg>
        <pc:spChg chg="add del mod">
          <ac:chgData name="Kenneth Andersson R" userId="7a42cd6b-c489-4b75-9fae-7ec40be363a2" providerId="ADAL" clId="{EFB3152F-DCFD-4406-AEF9-3CE8DF5064C4}" dt="2019-03-19T00:31:44.158" v="1428"/>
          <ac:spMkLst>
            <pc:docMk/>
            <pc:sldMk cId="45900250" sldId="279"/>
            <ac:spMk id="4" creationId="{6A79F688-4F26-4AF0-BEE2-BB457F2CDC09}"/>
          </ac:spMkLst>
        </pc:spChg>
        <pc:spChg chg="add mod">
          <ac:chgData name="Kenneth Andersson R" userId="7a42cd6b-c489-4b75-9fae-7ec40be363a2" providerId="ADAL" clId="{EFB3152F-DCFD-4406-AEF9-3CE8DF5064C4}" dt="2019-03-19T00:35:59.299" v="1498"/>
          <ac:spMkLst>
            <pc:docMk/>
            <pc:sldMk cId="45900250" sldId="279"/>
            <ac:spMk id="9" creationId="{FEA1ADEE-87D1-452F-80FC-9C7C45E4C48B}"/>
          </ac:spMkLst>
        </pc:spChg>
        <pc:spChg chg="add mod">
          <ac:chgData name="Kenneth Andersson R" userId="7a42cd6b-c489-4b75-9fae-7ec40be363a2" providerId="ADAL" clId="{EFB3152F-DCFD-4406-AEF9-3CE8DF5064C4}" dt="2019-03-19T00:36:04.640" v="1499" actId="1076"/>
          <ac:spMkLst>
            <pc:docMk/>
            <pc:sldMk cId="45900250" sldId="279"/>
            <ac:spMk id="10" creationId="{92C44171-4200-4E22-B22D-F9DF92759044}"/>
          </ac:spMkLst>
        </pc:spChg>
        <pc:graphicFrameChg chg="add mod">
          <ac:chgData name="Kenneth Andersson R" userId="7a42cd6b-c489-4b75-9fae-7ec40be363a2" providerId="ADAL" clId="{EFB3152F-DCFD-4406-AEF9-3CE8DF5064C4}" dt="2019-03-19T00:35:46.326" v="1494" actId="1076"/>
          <ac:graphicFrameMkLst>
            <pc:docMk/>
            <pc:sldMk cId="45900250" sldId="279"/>
            <ac:graphicFrameMk id="5" creationId="{7472CDCE-644E-4A2B-AE1C-165891A70EFE}"/>
          </ac:graphicFrameMkLst>
        </pc:graphicFrameChg>
        <pc:picChg chg="add mod">
          <ac:chgData name="Kenneth Andersson R" userId="7a42cd6b-c489-4b75-9fae-7ec40be363a2" providerId="ADAL" clId="{EFB3152F-DCFD-4406-AEF9-3CE8DF5064C4}" dt="2019-03-19T00:35:43.074" v="1493" actId="1076"/>
          <ac:picMkLst>
            <pc:docMk/>
            <pc:sldMk cId="45900250" sldId="279"/>
            <ac:picMk id="7" creationId="{44CA9B09-88CD-4CDC-B494-706A27821695}"/>
          </ac:picMkLst>
        </pc:picChg>
        <pc:picChg chg="del">
          <ac:chgData name="Kenneth Andersson R" userId="7a42cd6b-c489-4b75-9fae-7ec40be363a2" providerId="ADAL" clId="{EFB3152F-DCFD-4406-AEF9-3CE8DF5064C4}" dt="2019-03-18T20:02:35.562" v="886" actId="478"/>
          <ac:picMkLst>
            <pc:docMk/>
            <pc:sldMk cId="45900250" sldId="279"/>
            <ac:picMk id="8" creationId="{7C3C9CC2-A0E0-4964-8A21-E4C641065FF7}"/>
          </ac:picMkLst>
        </pc:picChg>
      </pc:sldChg>
      <pc:sldChg chg="addSp delSp modSp add">
        <pc:chgData name="Kenneth Andersson R" userId="7a42cd6b-c489-4b75-9fae-7ec40be363a2" providerId="ADAL" clId="{EFB3152F-DCFD-4406-AEF9-3CE8DF5064C4}" dt="2019-03-19T00:37:28.135" v="1558" actId="20577"/>
        <pc:sldMkLst>
          <pc:docMk/>
          <pc:sldMk cId="4136653182" sldId="280"/>
        </pc:sldMkLst>
        <pc:spChg chg="mod">
          <ac:chgData name="Kenneth Andersson R" userId="7a42cd6b-c489-4b75-9fae-7ec40be363a2" providerId="ADAL" clId="{EFB3152F-DCFD-4406-AEF9-3CE8DF5064C4}" dt="2019-03-19T00:36:35.971" v="1514" actId="20577"/>
          <ac:spMkLst>
            <pc:docMk/>
            <pc:sldMk cId="4136653182" sldId="280"/>
            <ac:spMk id="2" creationId="{85B24B9F-EC77-4FAF-9302-3E112A4343ED}"/>
          </ac:spMkLst>
        </pc:spChg>
        <pc:spChg chg="del">
          <ac:chgData name="Kenneth Andersson R" userId="7a42cd6b-c489-4b75-9fae-7ec40be363a2" providerId="ADAL" clId="{EFB3152F-DCFD-4406-AEF9-3CE8DF5064C4}" dt="2019-03-18T20:04:30.950" v="913"/>
          <ac:spMkLst>
            <pc:docMk/>
            <pc:sldMk cId="4136653182" sldId="280"/>
            <ac:spMk id="4" creationId="{6A79F688-4F26-4AF0-BEE2-BB457F2CDC09}"/>
          </ac:spMkLst>
        </pc:spChg>
        <pc:spChg chg="add del mod">
          <ac:chgData name="Kenneth Andersson R" userId="7a42cd6b-c489-4b75-9fae-7ec40be363a2" providerId="ADAL" clId="{EFB3152F-DCFD-4406-AEF9-3CE8DF5064C4}" dt="2019-03-18T20:05:23.682" v="916"/>
          <ac:spMkLst>
            <pc:docMk/>
            <pc:sldMk cId="4136653182" sldId="280"/>
            <ac:spMk id="8" creationId="{09ED4FE8-DDF8-4448-8863-3E422082C085}"/>
          </ac:spMkLst>
        </pc:spChg>
        <pc:spChg chg="add del mod">
          <ac:chgData name="Kenneth Andersson R" userId="7a42cd6b-c489-4b75-9fae-7ec40be363a2" providerId="ADAL" clId="{EFB3152F-DCFD-4406-AEF9-3CE8DF5064C4}" dt="2019-03-18T20:09:41.622" v="941" actId="478"/>
          <ac:spMkLst>
            <pc:docMk/>
            <pc:sldMk cId="4136653182" sldId="280"/>
            <ac:spMk id="20" creationId="{9E11C42A-0BCC-4E04-8404-2FEBA7CBB4DD}"/>
          </ac:spMkLst>
        </pc:spChg>
        <pc:spChg chg="add mod">
          <ac:chgData name="Kenneth Andersson R" userId="7a42cd6b-c489-4b75-9fae-7ec40be363a2" providerId="ADAL" clId="{EFB3152F-DCFD-4406-AEF9-3CE8DF5064C4}" dt="2019-03-19T00:37:28.135" v="1558" actId="20577"/>
          <ac:spMkLst>
            <pc:docMk/>
            <pc:sldMk cId="4136653182" sldId="280"/>
            <ac:spMk id="21" creationId="{A1621837-AA75-4AC6-AB4B-BE69E3E9025A}"/>
          </ac:spMkLst>
        </pc:spChg>
        <pc:spChg chg="add mod">
          <ac:chgData name="Kenneth Andersson R" userId="7a42cd6b-c489-4b75-9fae-7ec40be363a2" providerId="ADAL" clId="{EFB3152F-DCFD-4406-AEF9-3CE8DF5064C4}" dt="2019-03-19T00:37:21.059" v="1549" actId="20577"/>
          <ac:spMkLst>
            <pc:docMk/>
            <pc:sldMk cId="4136653182" sldId="280"/>
            <ac:spMk id="22" creationId="{9BF54B08-662E-4FC2-9045-AE62FFCC421B}"/>
          </ac:spMkLst>
        </pc:spChg>
        <pc:spChg chg="add mod">
          <ac:chgData name="Kenneth Andersson R" userId="7a42cd6b-c489-4b75-9fae-7ec40be363a2" providerId="ADAL" clId="{EFB3152F-DCFD-4406-AEF9-3CE8DF5064C4}" dt="2019-03-19T00:30:49.530" v="1381" actId="20577"/>
          <ac:spMkLst>
            <pc:docMk/>
            <pc:sldMk cId="4136653182" sldId="280"/>
            <ac:spMk id="23" creationId="{F9DB0098-89A3-4328-887C-30D79CE3789F}"/>
          </ac:spMkLst>
        </pc:spChg>
        <pc:graphicFrameChg chg="del">
          <ac:chgData name="Kenneth Andersson R" userId="7a42cd6b-c489-4b75-9fae-7ec40be363a2" providerId="ADAL" clId="{EFB3152F-DCFD-4406-AEF9-3CE8DF5064C4}" dt="2019-03-18T20:04:02.353" v="912" actId="478"/>
          <ac:graphicFrameMkLst>
            <pc:docMk/>
            <pc:sldMk cId="4136653182" sldId="280"/>
            <ac:graphicFrameMk id="5" creationId="{7472CDCE-644E-4A2B-AE1C-165891A70EFE}"/>
          </ac:graphicFrameMkLst>
        </pc:graphicFrameChg>
        <pc:picChg chg="add del mod">
          <ac:chgData name="Kenneth Andersson R" userId="7a42cd6b-c489-4b75-9fae-7ec40be363a2" providerId="ADAL" clId="{EFB3152F-DCFD-4406-AEF9-3CE8DF5064C4}" dt="2019-03-18T20:04:40.240" v="915" actId="478"/>
          <ac:picMkLst>
            <pc:docMk/>
            <pc:sldMk cId="4136653182" sldId="280"/>
            <ac:picMk id="6" creationId="{9A070CA3-205B-4C49-9FE2-271A473B4888}"/>
          </ac:picMkLst>
        </pc:picChg>
        <pc:picChg chg="add del mod">
          <ac:chgData name="Kenneth Andersson R" userId="7a42cd6b-c489-4b75-9fae-7ec40be363a2" providerId="ADAL" clId="{EFB3152F-DCFD-4406-AEF9-3CE8DF5064C4}" dt="2019-03-18T20:09:33.406" v="940" actId="478"/>
          <ac:picMkLst>
            <pc:docMk/>
            <pc:sldMk cId="4136653182" sldId="280"/>
            <ac:picMk id="10" creationId="{B4B64995-A3B7-4FC0-AC99-34A7E37ACE85}"/>
          </ac:picMkLst>
        </pc:picChg>
        <pc:picChg chg="add del mod">
          <ac:chgData name="Kenneth Andersson R" userId="7a42cd6b-c489-4b75-9fae-7ec40be363a2" providerId="ADAL" clId="{EFB3152F-DCFD-4406-AEF9-3CE8DF5064C4}" dt="2019-03-18T20:05:39.704" v="918" actId="478"/>
          <ac:picMkLst>
            <pc:docMk/>
            <pc:sldMk cId="4136653182" sldId="280"/>
            <ac:picMk id="12" creationId="{DB0FDF49-EC96-46BC-ADC1-C4E4580A548D}"/>
          </ac:picMkLst>
        </pc:picChg>
        <pc:picChg chg="add mod">
          <ac:chgData name="Kenneth Andersson R" userId="7a42cd6b-c489-4b75-9fae-7ec40be363a2" providerId="ADAL" clId="{EFB3152F-DCFD-4406-AEF9-3CE8DF5064C4}" dt="2019-03-18T20:10:12.239" v="948" actId="1076"/>
          <ac:picMkLst>
            <pc:docMk/>
            <pc:sldMk cId="4136653182" sldId="280"/>
            <ac:picMk id="14" creationId="{49F090EA-99A6-4BCA-93CA-9F781F4451FC}"/>
          </ac:picMkLst>
        </pc:picChg>
        <pc:picChg chg="add mod">
          <ac:chgData name="Kenneth Andersson R" userId="7a42cd6b-c489-4b75-9fae-7ec40be363a2" providerId="ADAL" clId="{EFB3152F-DCFD-4406-AEF9-3CE8DF5064C4}" dt="2019-03-18T20:10:35.009" v="964" actId="1038"/>
          <ac:picMkLst>
            <pc:docMk/>
            <pc:sldMk cId="4136653182" sldId="280"/>
            <ac:picMk id="16" creationId="{D308C36E-8FA4-4CE0-A982-446092E464A5}"/>
          </ac:picMkLst>
        </pc:picChg>
        <pc:picChg chg="add mod">
          <ac:chgData name="Kenneth Andersson R" userId="7a42cd6b-c489-4b75-9fae-7ec40be363a2" providerId="ADAL" clId="{EFB3152F-DCFD-4406-AEF9-3CE8DF5064C4}" dt="2019-03-18T20:10:27.601" v="952" actId="1076"/>
          <ac:picMkLst>
            <pc:docMk/>
            <pc:sldMk cId="4136653182" sldId="280"/>
            <ac:picMk id="18" creationId="{7780EBEC-08AA-4279-B740-01414105CBEA}"/>
          </ac:picMkLst>
        </pc:picChg>
      </pc:sldChg>
    </pc:docChg>
  </pc:docChgLst>
  <pc:docChgLst>
    <pc:chgData name="Kenneth Andersson R" userId="7a42cd6b-c489-4b75-9fae-7ec40be363a2" providerId="ADAL" clId="{B74600A8-DB41-4BE8-A5F9-80EA3053DD19}"/>
    <pc:docChg chg="undo custSel addSld delSld modSld">
      <pc:chgData name="Kenneth Andersson R" userId="7a42cd6b-c489-4b75-9fae-7ec40be363a2" providerId="ADAL" clId="{B74600A8-DB41-4BE8-A5F9-80EA3053DD19}" dt="2019-01-12T19:34:48.125" v="2595" actId="2696"/>
      <pc:docMkLst>
        <pc:docMk/>
      </pc:docMkLst>
      <pc:sldChg chg="modSp">
        <pc:chgData name="Kenneth Andersson R" userId="7a42cd6b-c489-4b75-9fae-7ec40be363a2" providerId="ADAL" clId="{B74600A8-DB41-4BE8-A5F9-80EA3053DD19}" dt="2019-01-12T19:28:32.442" v="2542" actId="20577"/>
        <pc:sldMkLst>
          <pc:docMk/>
          <pc:sldMk cId="2189475887" sldId="259"/>
        </pc:sldMkLst>
        <pc:spChg chg="mod">
          <ac:chgData name="Kenneth Andersson R" userId="7a42cd6b-c489-4b75-9fae-7ec40be363a2" providerId="ADAL" clId="{B74600A8-DB41-4BE8-A5F9-80EA3053DD19}" dt="2019-01-12T19:28:32.442" v="2542" actId="20577"/>
          <ac:spMkLst>
            <pc:docMk/>
            <pc:sldMk cId="2189475887" sldId="259"/>
            <ac:spMk id="2" creationId="{3B965DB9-990D-42FA-8A96-AE9E2B1A33B1}"/>
          </ac:spMkLst>
        </pc:spChg>
      </pc:sldChg>
      <pc:sldChg chg="modSp">
        <pc:chgData name="Kenneth Andersson R" userId="7a42cd6b-c489-4b75-9fae-7ec40be363a2" providerId="ADAL" clId="{B74600A8-DB41-4BE8-A5F9-80EA3053DD19}" dt="2019-01-12T19:32:38.041" v="2581" actId="20577"/>
        <pc:sldMkLst>
          <pc:docMk/>
          <pc:sldMk cId="3197411155" sldId="269"/>
        </pc:sldMkLst>
        <pc:spChg chg="mod">
          <ac:chgData name="Kenneth Andersson R" userId="7a42cd6b-c489-4b75-9fae-7ec40be363a2" providerId="ADAL" clId="{B74600A8-DB41-4BE8-A5F9-80EA3053DD19}" dt="2019-01-12T18:42:30.711" v="6" actId="20577"/>
          <ac:spMkLst>
            <pc:docMk/>
            <pc:sldMk cId="3197411155" sldId="269"/>
            <ac:spMk id="2" creationId="{402A4059-2C90-4DEF-8BB2-FD79CEFEB17A}"/>
          </ac:spMkLst>
        </pc:spChg>
        <pc:spChg chg="mod">
          <ac:chgData name="Kenneth Andersson R" userId="7a42cd6b-c489-4b75-9fae-7ec40be363a2" providerId="ADAL" clId="{B74600A8-DB41-4BE8-A5F9-80EA3053DD19}" dt="2019-01-12T19:32:38.041" v="2581" actId="20577"/>
          <ac:spMkLst>
            <pc:docMk/>
            <pc:sldMk cId="3197411155" sldId="269"/>
            <ac:spMk id="3" creationId="{FAC8223F-8EF3-4A0D-92A2-73391DA384E1}"/>
          </ac:spMkLst>
        </pc:spChg>
      </pc:sldChg>
      <pc:sldChg chg="addSp modSp add">
        <pc:chgData name="Kenneth Andersson R" userId="7a42cd6b-c489-4b75-9fae-7ec40be363a2" providerId="ADAL" clId="{B74600A8-DB41-4BE8-A5F9-80EA3053DD19}" dt="2019-01-12T19:21:53.606" v="2451" actId="1036"/>
        <pc:sldMkLst>
          <pc:docMk/>
          <pc:sldMk cId="90909578" sldId="270"/>
        </pc:sldMkLst>
        <pc:spChg chg="mod">
          <ac:chgData name="Kenneth Andersson R" userId="7a42cd6b-c489-4b75-9fae-7ec40be363a2" providerId="ADAL" clId="{B74600A8-DB41-4BE8-A5F9-80EA3053DD19}" dt="2019-01-12T18:56:02.877" v="1000" actId="20577"/>
          <ac:spMkLst>
            <pc:docMk/>
            <pc:sldMk cId="90909578" sldId="270"/>
            <ac:spMk id="2" creationId="{2947C3A4-0FBB-43A6-BFD8-D3942E7A75FA}"/>
          </ac:spMkLst>
        </pc:spChg>
        <pc:picChg chg="add mod">
          <ac:chgData name="Kenneth Andersson R" userId="7a42cd6b-c489-4b75-9fae-7ec40be363a2" providerId="ADAL" clId="{B74600A8-DB41-4BE8-A5F9-80EA3053DD19}" dt="2019-01-12T19:21:53.606" v="2451" actId="1036"/>
          <ac:picMkLst>
            <pc:docMk/>
            <pc:sldMk cId="90909578" sldId="270"/>
            <ac:picMk id="1026" creationId="{28678FFE-A66C-4C0F-A6BB-A331791C1848}"/>
          </ac:picMkLst>
        </pc:picChg>
      </pc:sldChg>
      <pc:sldChg chg="addSp modSp add">
        <pc:chgData name="Kenneth Andersson R" userId="7a42cd6b-c489-4b75-9fae-7ec40be363a2" providerId="ADAL" clId="{B74600A8-DB41-4BE8-A5F9-80EA3053DD19}" dt="2019-01-12T19:21:37.037" v="2440" actId="1036"/>
        <pc:sldMkLst>
          <pc:docMk/>
          <pc:sldMk cId="293490939" sldId="271"/>
        </pc:sldMkLst>
        <pc:spChg chg="mod">
          <ac:chgData name="Kenneth Andersson R" userId="7a42cd6b-c489-4b75-9fae-7ec40be363a2" providerId="ADAL" clId="{B74600A8-DB41-4BE8-A5F9-80EA3053DD19}" dt="2019-01-12T18:56:57.658" v="1051" actId="20577"/>
          <ac:spMkLst>
            <pc:docMk/>
            <pc:sldMk cId="293490939" sldId="271"/>
            <ac:spMk id="2" creationId="{12677136-1B8A-426B-A779-42A8F36BC138}"/>
          </ac:spMkLst>
        </pc:spChg>
        <pc:picChg chg="add mod">
          <ac:chgData name="Kenneth Andersson R" userId="7a42cd6b-c489-4b75-9fae-7ec40be363a2" providerId="ADAL" clId="{B74600A8-DB41-4BE8-A5F9-80EA3053DD19}" dt="2019-01-12T19:21:37.037" v="2440" actId="1036"/>
          <ac:picMkLst>
            <pc:docMk/>
            <pc:sldMk cId="293490939" sldId="271"/>
            <ac:picMk id="2050" creationId="{5F9E6433-2130-4AF9-9D73-5DA3B25D26B6}"/>
          </ac:picMkLst>
        </pc:picChg>
      </pc:sldChg>
      <pc:sldChg chg="modSp add">
        <pc:chgData name="Kenneth Andersson R" userId="7a42cd6b-c489-4b75-9fae-7ec40be363a2" providerId="ADAL" clId="{B74600A8-DB41-4BE8-A5F9-80EA3053DD19}" dt="2019-01-12T19:27:24.240" v="2538" actId="20577"/>
        <pc:sldMkLst>
          <pc:docMk/>
          <pc:sldMk cId="3480526265" sldId="272"/>
        </pc:sldMkLst>
        <pc:spChg chg="mod">
          <ac:chgData name="Kenneth Andersson R" userId="7a42cd6b-c489-4b75-9fae-7ec40be363a2" providerId="ADAL" clId="{B74600A8-DB41-4BE8-A5F9-80EA3053DD19}" dt="2019-01-12T19:27:24.240" v="2538" actId="20577"/>
          <ac:spMkLst>
            <pc:docMk/>
            <pc:sldMk cId="3480526265" sldId="272"/>
            <ac:spMk id="2" creationId="{FBD3037E-6FF3-4CA5-9281-8458F126A932}"/>
          </ac:spMkLst>
        </pc:spChg>
        <pc:spChg chg="mod">
          <ac:chgData name="Kenneth Andersson R" userId="7a42cd6b-c489-4b75-9fae-7ec40be363a2" providerId="ADAL" clId="{B74600A8-DB41-4BE8-A5F9-80EA3053DD19}" dt="2019-01-12T19:07:35.415" v="1846" actId="20577"/>
          <ac:spMkLst>
            <pc:docMk/>
            <pc:sldMk cId="3480526265" sldId="272"/>
            <ac:spMk id="3" creationId="{CA191840-0671-4A9C-93C9-9F1A0F3087DB}"/>
          </ac:spMkLst>
        </pc:spChg>
      </pc:sldChg>
      <pc:sldChg chg="modSp add">
        <pc:chgData name="Kenneth Andersson R" userId="7a42cd6b-c489-4b75-9fae-7ec40be363a2" providerId="ADAL" clId="{B74600A8-DB41-4BE8-A5F9-80EA3053DD19}" dt="2019-01-12T19:27:39.488" v="2539" actId="20577"/>
        <pc:sldMkLst>
          <pc:docMk/>
          <pc:sldMk cId="4068610392" sldId="273"/>
        </pc:sldMkLst>
        <pc:spChg chg="mod">
          <ac:chgData name="Kenneth Andersson R" userId="7a42cd6b-c489-4b75-9fae-7ec40be363a2" providerId="ADAL" clId="{B74600A8-DB41-4BE8-A5F9-80EA3053DD19}" dt="2019-01-12T19:01:55.577" v="1266" actId="20577"/>
          <ac:spMkLst>
            <pc:docMk/>
            <pc:sldMk cId="4068610392" sldId="273"/>
            <ac:spMk id="2" creationId="{BE5BA4D0-E603-4C52-A982-5D3EDA752FE5}"/>
          </ac:spMkLst>
        </pc:spChg>
        <pc:spChg chg="mod">
          <ac:chgData name="Kenneth Andersson R" userId="7a42cd6b-c489-4b75-9fae-7ec40be363a2" providerId="ADAL" clId="{B74600A8-DB41-4BE8-A5F9-80EA3053DD19}" dt="2019-01-12T19:27:39.488" v="2539" actId="20577"/>
          <ac:spMkLst>
            <pc:docMk/>
            <pc:sldMk cId="4068610392" sldId="273"/>
            <ac:spMk id="3" creationId="{AF9DF53F-2A16-41B8-ADBB-A5DD1170B172}"/>
          </ac:spMkLst>
        </pc:spChg>
      </pc:sldChg>
      <pc:sldChg chg="addSp modSp add">
        <pc:chgData name="Kenneth Andersson R" userId="7a42cd6b-c489-4b75-9fae-7ec40be363a2" providerId="ADAL" clId="{B74600A8-DB41-4BE8-A5F9-80EA3053DD19}" dt="2019-01-12T19:22:24.065" v="2453" actId="1076"/>
        <pc:sldMkLst>
          <pc:docMk/>
          <pc:sldMk cId="3674118495" sldId="274"/>
        </pc:sldMkLst>
        <pc:spChg chg="mod">
          <ac:chgData name="Kenneth Andersson R" userId="7a42cd6b-c489-4b75-9fae-7ec40be363a2" providerId="ADAL" clId="{B74600A8-DB41-4BE8-A5F9-80EA3053DD19}" dt="2019-01-12T19:10:02.843" v="2007" actId="1076"/>
          <ac:spMkLst>
            <pc:docMk/>
            <pc:sldMk cId="3674118495" sldId="274"/>
            <ac:spMk id="2" creationId="{48930D58-DD8F-4ECA-A22C-D9AD905D6808}"/>
          </ac:spMkLst>
        </pc:spChg>
        <pc:picChg chg="add mod">
          <ac:chgData name="Kenneth Andersson R" userId="7a42cd6b-c489-4b75-9fae-7ec40be363a2" providerId="ADAL" clId="{B74600A8-DB41-4BE8-A5F9-80EA3053DD19}" dt="2019-01-12T19:22:24.065" v="2453" actId="1076"/>
          <ac:picMkLst>
            <pc:docMk/>
            <pc:sldMk cId="3674118495" sldId="274"/>
            <ac:picMk id="3074" creationId="{1B02DA42-1D71-47D0-8FC8-3F4C7DD99371}"/>
          </ac:picMkLst>
        </pc:picChg>
      </pc:sldChg>
      <pc:sldChg chg="addSp delSp modSp add">
        <pc:chgData name="Kenneth Andersson R" userId="7a42cd6b-c489-4b75-9fae-7ec40be363a2" providerId="ADAL" clId="{B74600A8-DB41-4BE8-A5F9-80EA3053DD19}" dt="2019-01-12T19:18:33.969" v="2415" actId="1037"/>
        <pc:sldMkLst>
          <pc:docMk/>
          <pc:sldMk cId="2779148329" sldId="275"/>
        </pc:sldMkLst>
        <pc:spChg chg="mod">
          <ac:chgData name="Kenneth Andersson R" userId="7a42cd6b-c489-4b75-9fae-7ec40be363a2" providerId="ADAL" clId="{B74600A8-DB41-4BE8-A5F9-80EA3053DD19}" dt="2019-01-12T19:10:41.950" v="2016" actId="1076"/>
          <ac:spMkLst>
            <pc:docMk/>
            <pc:sldMk cId="2779148329" sldId="275"/>
            <ac:spMk id="2" creationId="{85B24B9F-EC77-4FAF-9302-3E112A4343ED}"/>
          </ac:spMkLst>
        </pc:spChg>
        <pc:picChg chg="add del mod">
          <ac:chgData name="Kenneth Andersson R" userId="7a42cd6b-c489-4b75-9fae-7ec40be363a2" providerId="ADAL" clId="{B74600A8-DB41-4BE8-A5F9-80EA3053DD19}" dt="2019-01-12T19:10:42.828" v="2017" actId="1037"/>
          <ac:picMkLst>
            <pc:docMk/>
            <pc:sldMk cId="2779148329" sldId="275"/>
            <ac:picMk id="4098" creationId="{0A1C0189-4F6E-43A5-AF02-7DE158521894}"/>
          </ac:picMkLst>
        </pc:picChg>
        <pc:picChg chg="add mod">
          <ac:chgData name="Kenneth Andersson R" userId="7a42cd6b-c489-4b75-9fae-7ec40be363a2" providerId="ADAL" clId="{B74600A8-DB41-4BE8-A5F9-80EA3053DD19}" dt="2019-01-12T19:18:33.969" v="2415" actId="1037"/>
          <ac:picMkLst>
            <pc:docMk/>
            <pc:sldMk cId="2779148329" sldId="275"/>
            <ac:picMk id="4099" creationId="{E61A1AD2-ED5B-4409-86EF-7FC0528A5C86}"/>
          </ac:picMkLst>
        </pc:picChg>
      </pc:sldChg>
      <pc:sldChg chg="addSp delSp modSp add">
        <pc:chgData name="Kenneth Andersson R" userId="7a42cd6b-c489-4b75-9fae-7ec40be363a2" providerId="ADAL" clId="{B74600A8-DB41-4BE8-A5F9-80EA3053DD19}" dt="2019-01-12T19:25:17.045" v="2475" actId="14100"/>
        <pc:sldMkLst>
          <pc:docMk/>
          <pc:sldMk cId="1892405106" sldId="276"/>
        </pc:sldMkLst>
        <pc:spChg chg="mod">
          <ac:chgData name="Kenneth Andersson R" userId="7a42cd6b-c489-4b75-9fae-7ec40be363a2" providerId="ADAL" clId="{B74600A8-DB41-4BE8-A5F9-80EA3053DD19}" dt="2019-01-12T19:24:08.117" v="2470" actId="20577"/>
          <ac:spMkLst>
            <pc:docMk/>
            <pc:sldMk cId="1892405106" sldId="276"/>
            <ac:spMk id="2" creationId="{1C48B61B-0784-424F-BE04-035A29252BED}"/>
          </ac:spMkLst>
        </pc:spChg>
        <pc:spChg chg="del">
          <ac:chgData name="Kenneth Andersson R" userId="7a42cd6b-c489-4b75-9fae-7ec40be363a2" providerId="ADAL" clId="{B74600A8-DB41-4BE8-A5F9-80EA3053DD19}" dt="2019-01-12T19:24:29.861" v="2471" actId="14100"/>
          <ac:spMkLst>
            <pc:docMk/>
            <pc:sldMk cId="1892405106" sldId="276"/>
            <ac:spMk id="3" creationId="{4E31FFC3-ABC8-4407-B769-3798BD0D9D31}"/>
          </ac:spMkLst>
        </pc:spChg>
        <pc:graphicFrameChg chg="add mod modGraphic">
          <ac:chgData name="Kenneth Andersson R" userId="7a42cd6b-c489-4b75-9fae-7ec40be363a2" providerId="ADAL" clId="{B74600A8-DB41-4BE8-A5F9-80EA3053DD19}" dt="2019-01-12T19:25:17.045" v="2475" actId="14100"/>
          <ac:graphicFrameMkLst>
            <pc:docMk/>
            <pc:sldMk cId="1892405106" sldId="276"/>
            <ac:graphicFrameMk id="4" creationId="{03987C1C-A4B0-46DE-AC43-C2229DE96B90}"/>
          </ac:graphicFrameMkLst>
        </pc:graphicFrame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F6FD348-9C7F-4865-875C-863EC6E2CB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a:t> </a:t>
            </a:r>
          </a:p>
        </p:txBody>
      </p:sp>
      <p:sp>
        <p:nvSpPr>
          <p:cNvPr id="3" name="Date Placeholder 2">
            <a:extLst>
              <a:ext uri="{FF2B5EF4-FFF2-40B4-BE49-F238E27FC236}">
                <a16:creationId xmlns:a16="http://schemas.microsoft.com/office/drawing/2014/main" id="{B3294207-A46E-4F9A-91C9-BB4398CEA98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2018-02-21 </a:t>
            </a:r>
          </a:p>
        </p:txBody>
      </p:sp>
      <p:sp>
        <p:nvSpPr>
          <p:cNvPr id="4" name="Footer Placeholder 3">
            <a:extLst>
              <a:ext uri="{FF2B5EF4-FFF2-40B4-BE49-F238E27FC236}">
                <a16:creationId xmlns:a16="http://schemas.microsoft.com/office/drawing/2014/main" id="{95105526-C577-427D-800D-7921EA16026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 </a:t>
            </a:r>
          </a:p>
        </p:txBody>
      </p:sp>
      <p:sp>
        <p:nvSpPr>
          <p:cNvPr id="5" name="Slide Number Placeholder 4">
            <a:extLst>
              <a:ext uri="{FF2B5EF4-FFF2-40B4-BE49-F238E27FC236}">
                <a16:creationId xmlns:a16="http://schemas.microsoft.com/office/drawing/2014/main" id="{1FCA4CFA-39AC-4AB6-B521-EBDB0AF74AF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7AEDCC-D3AE-4D3E-A1AA-6BA600F277AC}" type="slidenum">
              <a:rPr lang="en-US" smtClean="0"/>
              <a:t>‹#›</a:t>
            </a:fld>
            <a:endParaRPr lang="en-US"/>
          </a:p>
        </p:txBody>
      </p:sp>
    </p:spTree>
    <p:extLst>
      <p:ext uri="{BB962C8B-B14F-4D97-AF65-F5344CB8AC3E}">
        <p14:creationId xmlns:p14="http://schemas.microsoft.com/office/powerpoint/2010/main" val="1754262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Ericsson Hilda Light" panose="00000400000000000000" pitchFamily="2" charset="0"/>
              </a:defRPr>
            </a:lvl1pPr>
          </a:lstStyle>
          <a:p>
            <a:r>
              <a:rPr lang="en-US"/>
              <a:t> </a:t>
            </a:r>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Ericsson Hilda Light" panose="00000400000000000000" pitchFamily="2" charset="0"/>
              </a:defRPr>
            </a:lvl1pPr>
          </a:lstStyle>
          <a:p>
            <a:r>
              <a:rPr lang="en-US"/>
              <a:t>2018-02-21 </a:t>
            </a:r>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Ericsson Hilda Light" panose="00000400000000000000" pitchFamily="2" charset="0"/>
              </a:defRPr>
            </a:lvl1pPr>
          </a:lstStyle>
          <a:p>
            <a:r>
              <a:rPr lang="en-US"/>
              <a:t> </a:t>
            </a:r>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Ericsson Hilda Light" panose="00000400000000000000" pitchFamily="2" charset="0"/>
              </a:defRPr>
            </a:lvl1pPr>
          </a:lstStyle>
          <a:p>
            <a:fld id="{F949BC75-2359-4F98-918A-7033C92AD487}" type="slidenum">
              <a:rPr lang="en-US" smtClean="0"/>
              <a:pPr/>
              <a:t>‹#›</a:t>
            </a:fld>
            <a:endParaRPr lang="en-US" dirty="0"/>
          </a:p>
        </p:txBody>
      </p:sp>
    </p:spTree>
    <p:extLst>
      <p:ext uri="{BB962C8B-B14F-4D97-AF65-F5344CB8AC3E}">
        <p14:creationId xmlns:p14="http://schemas.microsoft.com/office/powerpoint/2010/main" val="113333382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Ericsson Hilda Light" panose="00000400000000000000" pitchFamily="2" charset="0"/>
        <a:ea typeface="+mn-ea"/>
        <a:cs typeface="+mn-cs"/>
      </a:defRPr>
    </a:lvl1pPr>
    <a:lvl2pPr marL="457200" algn="l" defTabSz="914400" rtl="0" eaLnBrk="1" latinLnBrk="0" hangingPunct="1">
      <a:defRPr sz="1200" kern="1200">
        <a:solidFill>
          <a:schemeClr val="tx1"/>
        </a:solidFill>
        <a:latin typeface="Ericsson Hilda Light" panose="00000400000000000000" pitchFamily="2" charset="0"/>
        <a:ea typeface="+mn-ea"/>
        <a:cs typeface="+mn-cs"/>
      </a:defRPr>
    </a:lvl2pPr>
    <a:lvl3pPr marL="914400" algn="l" defTabSz="914400" rtl="0" eaLnBrk="1" latinLnBrk="0" hangingPunct="1">
      <a:defRPr sz="1200" kern="1200">
        <a:solidFill>
          <a:schemeClr val="tx1"/>
        </a:solidFill>
        <a:latin typeface="Ericsson Hilda Light" panose="00000400000000000000" pitchFamily="2" charset="0"/>
        <a:ea typeface="+mn-ea"/>
        <a:cs typeface="+mn-cs"/>
      </a:defRPr>
    </a:lvl3pPr>
    <a:lvl4pPr marL="1371600" algn="l" defTabSz="914400" rtl="0" eaLnBrk="1" latinLnBrk="0" hangingPunct="1">
      <a:defRPr sz="1200" kern="1200">
        <a:solidFill>
          <a:schemeClr val="tx1"/>
        </a:solidFill>
        <a:latin typeface="Ericsson Hilda Light" panose="00000400000000000000" pitchFamily="2" charset="0"/>
        <a:ea typeface="+mn-ea"/>
        <a:cs typeface="+mn-cs"/>
      </a:defRPr>
    </a:lvl4pPr>
    <a:lvl5pPr marL="1828800" algn="l" defTabSz="914400" rtl="0" eaLnBrk="1" latinLnBrk="0" hangingPunct="1">
      <a:defRPr sz="1200" kern="1200">
        <a:solidFill>
          <a:schemeClr val="tx1"/>
        </a:solidFill>
        <a:latin typeface="Ericsson Hilda Light" panose="000004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 </a:t>
            </a:r>
            <a:endParaRPr lang="en-US" dirty="0"/>
          </a:p>
        </p:txBody>
      </p:sp>
      <p:sp>
        <p:nvSpPr>
          <p:cNvPr id="5" name="Date Placeholder 4"/>
          <p:cNvSpPr>
            <a:spLocks noGrp="1"/>
          </p:cNvSpPr>
          <p:nvPr>
            <p:ph type="dt" idx="11"/>
          </p:nvPr>
        </p:nvSpPr>
        <p:spPr/>
        <p:txBody>
          <a:bodyPr/>
          <a:lstStyle/>
          <a:p>
            <a:r>
              <a:rPr lang="en-US"/>
              <a:t>2018-02-21 </a:t>
            </a:r>
            <a:endParaRPr lang="en-US" dirty="0"/>
          </a:p>
        </p:txBody>
      </p:sp>
      <p:sp>
        <p:nvSpPr>
          <p:cNvPr id="6" name="Footer Placeholder 5"/>
          <p:cNvSpPr>
            <a:spLocks noGrp="1"/>
          </p:cNvSpPr>
          <p:nvPr>
            <p:ph type="ftr" sz="quarter" idx="12"/>
          </p:nvPr>
        </p:nvSpPr>
        <p:spPr/>
        <p:txBody>
          <a:bodyPr/>
          <a:lstStyle/>
          <a:p>
            <a:r>
              <a:rPr lang="en-US"/>
              <a:t> </a:t>
            </a:r>
            <a:endParaRPr lang="en-US" dirty="0"/>
          </a:p>
        </p:txBody>
      </p:sp>
      <p:sp>
        <p:nvSpPr>
          <p:cNvPr id="7" name="Slide Number Placeholder 6"/>
          <p:cNvSpPr>
            <a:spLocks noGrp="1"/>
          </p:cNvSpPr>
          <p:nvPr>
            <p:ph type="sldNum" sz="quarter" idx="13"/>
          </p:nvPr>
        </p:nvSpPr>
        <p:spPr/>
        <p:txBody>
          <a:bodyPr/>
          <a:lstStyle/>
          <a:p>
            <a:fld id="{AC9DD1CB-DD7E-47C0-8C73-DFDF434617D9}" type="slidenum">
              <a:rPr lang="en-US" smtClean="0"/>
              <a:t>1</a:t>
            </a:fld>
            <a:endParaRPr lang="en-US" dirty="0"/>
          </a:p>
        </p:txBody>
      </p:sp>
    </p:spTree>
    <p:extLst>
      <p:ext uri="{BB962C8B-B14F-4D97-AF65-F5344CB8AC3E}">
        <p14:creationId xmlns:p14="http://schemas.microsoft.com/office/powerpoint/2010/main" val="36242359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 </a:t>
            </a:r>
            <a:endParaRPr lang="en-US" dirty="0"/>
          </a:p>
        </p:txBody>
      </p:sp>
      <p:sp>
        <p:nvSpPr>
          <p:cNvPr id="5" name="Date Placeholder 4"/>
          <p:cNvSpPr>
            <a:spLocks noGrp="1"/>
          </p:cNvSpPr>
          <p:nvPr>
            <p:ph type="dt" idx="11"/>
          </p:nvPr>
        </p:nvSpPr>
        <p:spPr/>
        <p:txBody>
          <a:bodyPr/>
          <a:lstStyle/>
          <a:p>
            <a:r>
              <a:rPr lang="en-US"/>
              <a:t>2018-02-21 </a:t>
            </a:r>
            <a:endParaRPr lang="en-US" dirty="0"/>
          </a:p>
        </p:txBody>
      </p:sp>
      <p:sp>
        <p:nvSpPr>
          <p:cNvPr id="6" name="Footer Placeholder 5"/>
          <p:cNvSpPr>
            <a:spLocks noGrp="1"/>
          </p:cNvSpPr>
          <p:nvPr>
            <p:ph type="ftr" sz="quarter" idx="12"/>
          </p:nvPr>
        </p:nvSpPr>
        <p:spPr/>
        <p:txBody>
          <a:bodyPr/>
          <a:lstStyle/>
          <a:p>
            <a:r>
              <a:rPr lang="en-US"/>
              <a:t> </a:t>
            </a:r>
            <a:endParaRPr lang="en-US" dirty="0"/>
          </a:p>
        </p:txBody>
      </p:sp>
      <p:sp>
        <p:nvSpPr>
          <p:cNvPr id="7" name="Slide Number Placeholder 6"/>
          <p:cNvSpPr>
            <a:spLocks noGrp="1"/>
          </p:cNvSpPr>
          <p:nvPr>
            <p:ph type="sldNum" sz="quarter" idx="13"/>
          </p:nvPr>
        </p:nvSpPr>
        <p:spPr/>
        <p:txBody>
          <a:bodyPr/>
          <a:lstStyle/>
          <a:p>
            <a:fld id="{A92AC96B-4D67-4510-9E86-C4D3070C1282}" type="slidenum">
              <a:rPr lang="en-US" smtClean="0"/>
              <a:t>14</a:t>
            </a:fld>
            <a:endParaRPr lang="en-US" dirty="0"/>
          </a:p>
        </p:txBody>
      </p:sp>
    </p:spTree>
    <p:extLst>
      <p:ext uri="{BB962C8B-B14F-4D97-AF65-F5344CB8AC3E}">
        <p14:creationId xmlns:p14="http://schemas.microsoft.com/office/powerpoint/2010/main" val="27998229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6000" b="0" kern="1400" spc="-160" baseline="0">
                <a:latin typeface="+mj-lt"/>
              </a:defRPr>
            </a:lvl1pPr>
          </a:lstStyle>
          <a:p>
            <a:r>
              <a:rPr lang="en-US" dirty="0"/>
              <a:t>Presentation title,</a:t>
            </a:r>
            <a:br>
              <a:rPr lang="en-US" dirty="0"/>
            </a:br>
            <a:r>
              <a:rPr lang="en-US" dirty="0"/>
              <a:t>Ericsson Hilda Light 60pt,</a:t>
            </a:r>
            <a:br>
              <a:rPr lang="en-US" dirty="0"/>
            </a:br>
            <a:r>
              <a:rPr lang="en-US" dirty="0"/>
              <a:t>Ericsson Black,</a:t>
            </a:r>
            <a:br>
              <a:rPr lang="en-US" dirty="0"/>
            </a:br>
            <a:r>
              <a:rPr lang="en-US" dirty="0"/>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Presentation description/subtitle</a:t>
            </a:r>
            <a:br>
              <a:rPr lang="en-US" dirty="0"/>
            </a:br>
            <a:r>
              <a:rPr lang="en-US" dirty="0"/>
              <a:t>Ericsson Hilda 20pt</a:t>
            </a:r>
          </a:p>
        </p:txBody>
      </p:sp>
      <p:sp>
        <p:nvSpPr>
          <p:cNvPr id="3" name="Content Placeholder 2"/>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latin typeface="+mn-lt"/>
              </a:defRPr>
            </a:lvl1pPr>
          </a:lstStyle>
          <a:p>
            <a:r>
              <a:rPr lang="en-US" dirty="0"/>
              <a:t>Speaker name</a:t>
            </a:r>
          </a:p>
        </p:txBody>
      </p:sp>
      <p:sp>
        <p:nvSpPr>
          <p:cNvPr id="12" name="Content Placeholder 11"/>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latin typeface="+mn-lt"/>
              </a:defRPr>
            </a:lvl1pPr>
          </a:lstStyle>
          <a:p>
            <a:r>
              <a:rPr lang="en-US" dirty="0"/>
              <a:t>Organization</a:t>
            </a:r>
          </a:p>
        </p:txBody>
      </p:sp>
      <p:sp>
        <p:nvSpPr>
          <p:cNvPr id="15" name="Content Placeholder 11"/>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latin typeface="+mn-lt"/>
              </a:defRPr>
            </a:lvl1pPr>
          </a:lstStyle>
          <a:p>
            <a:pPr lvl="0"/>
            <a:r>
              <a:rPr lang="en-US" dirty="0"/>
              <a:t>YYYY-MM-DD</a:t>
            </a:r>
          </a:p>
        </p:txBody>
      </p:sp>
    </p:spTree>
    <p:extLst>
      <p:ext uri="{BB962C8B-B14F-4D97-AF65-F5344CB8AC3E}">
        <p14:creationId xmlns:p14="http://schemas.microsoft.com/office/powerpoint/2010/main" val="1374575616"/>
      </p:ext>
    </p:extLst>
  </p:cSld>
  <p:clrMapOvr>
    <a:masterClrMapping/>
  </p:clrMapOvr>
  <p:hf sldNum="0" hdr="0" ftr="0"/>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tatement Page 4">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5"/>
          </a:solidFill>
          <a:ln>
            <a:noFill/>
          </a:ln>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sp>
        <p:nvSpPr>
          <p:cNvPr id="10" name="Title_TM">
            <a:extLst>
              <a:ext uri="{FF2B5EF4-FFF2-40B4-BE49-F238E27FC236}">
                <a16:creationId xmlns:a16="http://schemas.microsoft.com/office/drawing/2014/main" id="{F1368AB3-821C-4A71-B119-C0A8AA44A93F}"/>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1" name="SubTitle_TM">
            <a:extLst>
              <a:ext uri="{FF2B5EF4-FFF2-40B4-BE49-F238E27FC236}">
                <a16:creationId xmlns:a16="http://schemas.microsoft.com/office/drawing/2014/main" id="{8561E9FC-533B-4891-A7E3-A3DDB1BD26FB}"/>
              </a:ext>
            </a:extLst>
          </p:cNvPr>
          <p:cNvSpPr>
            <a:spLocks noGrp="1" noChangeArrowheads="1"/>
          </p:cNvSpPr>
          <p:nvPr>
            <p:ph type="subTitle" idx="1" hasCustomPrompt="1"/>
          </p:nvPr>
        </p:nvSpPr>
        <p:spPr>
          <a:xfrm>
            <a:off x="480218"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54A0CF15-A701-44C3-81FC-A544265685B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93654033"/>
      </p:ext>
    </p:extLst>
  </p:cSld>
  <p:clrMapOvr>
    <a:masterClrMapping/>
  </p:clrMapOvr>
  <p:hf sldNum="0"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tatement Page 5">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4"/>
          </a:solidFill>
          <a:ln>
            <a:noFill/>
          </a:ln>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34B7B746-B315-4EB5-B3A2-CA259B065B9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4136202525"/>
      </p:ext>
    </p:extLst>
  </p:cSld>
  <p:clrMapOvr>
    <a:masterClrMapping/>
  </p:clrMapOvr>
  <p:hf sldNum="0"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tatement Page 6">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6"/>
          </a:solidFill>
          <a:ln>
            <a:noFill/>
          </a:ln>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6096BBFC-712A-429D-9C0A-7743993E7FC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267818655"/>
      </p:ext>
    </p:extLst>
  </p:cSld>
  <p:clrMapOvr>
    <a:masterClrMapping/>
  </p:clrMapOvr>
  <p:hf sldNum="0"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tatement Page 7">
    <p:spTree>
      <p:nvGrpSpPr>
        <p:cNvPr id="1" name=""/>
        <p:cNvGrpSpPr/>
        <p:nvPr/>
      </p:nvGrpSpPr>
      <p:grpSpPr>
        <a:xfrm>
          <a:off x="0" y="0"/>
          <a:ext cx="0" cy="0"/>
          <a:chOff x="0" y="0"/>
          <a:chExt cx="0" cy="0"/>
        </a:xfrm>
      </p:grpSpPr>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tx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Black, </a:t>
            </a:r>
            <a:br>
              <a:rPr lang="en-US" dirty="0"/>
            </a:br>
            <a:r>
              <a:rPr lang="en-US" dirty="0"/>
              <a:t>max 5-lines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5"/>
            <a:ext cx="5472114"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Statement/quote source, </a:t>
            </a:r>
          </a:p>
          <a:p>
            <a:r>
              <a:rPr lang="en-US" dirty="0"/>
              <a:t>Ericsson Black, Ericsson Hilda 20pt</a:t>
            </a:r>
          </a:p>
        </p:txBody>
      </p:sp>
    </p:spTree>
    <p:extLst>
      <p:ext uri="{BB962C8B-B14F-4D97-AF65-F5344CB8AC3E}">
        <p14:creationId xmlns:p14="http://schemas.microsoft.com/office/powerpoint/2010/main" val="3355176887"/>
      </p:ext>
    </p:extLst>
  </p:cSld>
  <p:clrMapOvr>
    <a:masterClrMapping/>
  </p:clrMapOvr>
  <p:hf sldNum="0"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ter/Section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1"/>
            <a:ext cx="8353425" cy="3457574"/>
          </a:xfrm>
          <a:noFill/>
          <a:ln w="9525">
            <a:noFill/>
            <a:miter lim="800000"/>
            <a:headEnd/>
            <a:tailEnd/>
          </a:ln>
        </p:spPr>
        <p:txBody>
          <a:bodyPr/>
          <a:lstStyle>
            <a:lvl1pPr>
              <a:defRPr lang="en-US" sz="6000" b="0" baseline="0" dirty="0">
                <a:solidFill>
                  <a:schemeClr val="tx1"/>
                </a:solidFill>
              </a:defRPr>
            </a:lvl1pPr>
          </a:lstStyle>
          <a:p>
            <a:pPr lvl="0"/>
            <a:r>
              <a:rPr lang="en-US" dirty="0"/>
              <a:t>Chapter/section, </a:t>
            </a:r>
            <a:br>
              <a:rPr lang="en-US" dirty="0"/>
            </a:br>
            <a:r>
              <a:rPr lang="en-US" dirty="0"/>
              <a:t>Ericsson Hilda Light 60pt, Ericsson Black, </a:t>
            </a:r>
            <a:br>
              <a:rPr lang="en-US" dirty="0"/>
            </a:br>
            <a:r>
              <a:rPr lang="en-US" dirty="0"/>
              <a:t>max 4-lines</a:t>
            </a:r>
          </a:p>
        </p:txBody>
      </p:sp>
    </p:spTree>
    <p:extLst>
      <p:ext uri="{BB962C8B-B14F-4D97-AF65-F5344CB8AC3E}">
        <p14:creationId xmlns:p14="http://schemas.microsoft.com/office/powerpoint/2010/main" val="1793964376"/>
      </p:ext>
    </p:extLst>
  </p:cSld>
  <p:clrMapOvr>
    <a:masterClrMapping/>
  </p:clrMapOvr>
  <p:hf sldNum="0" hdr="0" ftr="0"/>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9332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4154561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0613FB31-E723-434D-8FBC-0054A541634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517331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2"/>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82EAEE37-7D1D-49D7-BEC8-7A88843E383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6739243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3"/>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A44C7C5B-04BF-4F0E-888E-CE87D0EF1DA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5265974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Page w. Bright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9A763E3F-D546-48DC-86FC-898851FBC7BD}"/>
              </a:ext>
            </a:extLst>
          </p:cNvPr>
          <p:cNvSpPr>
            <a:spLocks noGrp="1"/>
          </p:cNvSpPr>
          <p:nvPr>
            <p:ph type="pic" sz="quarter" idx="13" hasCustomPrompt="1"/>
          </p:nvPr>
        </p:nvSpPr>
        <p:spPr>
          <a:xfrm>
            <a:off x="1" y="0"/>
            <a:ext cx="12192000" cy="6858000"/>
          </a:xfrm>
          <a:prstGeom prst="rect">
            <a:avLst/>
          </a:prstGeom>
          <a:solidFill>
            <a:schemeClr val="tx1">
              <a:lumMod val="10000"/>
              <a:lumOff val="90000"/>
            </a:schemeClr>
          </a:solidFill>
        </p:spPr>
        <p:txBody>
          <a:bodyPr anchor="ctr"/>
          <a:lstStyle>
            <a:lvl1pPr marL="0" indent="0" algn="ctr">
              <a:buNone/>
              <a:defRPr/>
            </a:lvl1pPr>
          </a:lstStyle>
          <a:p>
            <a:r>
              <a:rPr lang="en-US" dirty="0"/>
              <a:t>                                                                         Click icon to add a bright image</a:t>
            </a:r>
          </a:p>
        </p:txBody>
      </p:sp>
      <p:sp>
        <p:nvSpPr>
          <p:cNvPr id="22531" name="Title_TM"/>
          <p:cNvSpPr>
            <a:spLocks noGrp="1" noChangeArrowheads="1"/>
          </p:cNvSpPr>
          <p:nvPr>
            <p:ph type="ctrTitle" hasCustomPrompt="1"/>
          </p:nvPr>
        </p:nvSpPr>
        <p:spPr>
          <a:xfrm>
            <a:off x="479425" y="476250"/>
            <a:ext cx="8353426" cy="2330958"/>
          </a:xfrm>
        </p:spPr>
        <p:txBody>
          <a:bodyPr/>
          <a:lstStyle>
            <a:lvl1pPr>
              <a:lnSpc>
                <a:spcPct val="85000"/>
              </a:lnSpc>
              <a:defRPr sz="6000" b="0" kern="1400" spc="-160" baseline="0">
                <a:latin typeface="+mj-lt"/>
              </a:defRPr>
            </a:lvl1pPr>
          </a:lstStyle>
          <a:p>
            <a:r>
              <a:rPr lang="en-US" dirty="0"/>
              <a:t>Presentation title,</a:t>
            </a:r>
            <a:br>
              <a:rPr lang="en-US" dirty="0"/>
            </a:br>
            <a:r>
              <a:rPr lang="en-US" dirty="0"/>
              <a:t>Ericsson Hilda Light 60pt,</a:t>
            </a:r>
            <a:br>
              <a:rPr lang="en-US" dirty="0"/>
            </a:br>
            <a:r>
              <a:rPr lang="en-US" dirty="0"/>
              <a:t>Ericsson Black,</a:t>
            </a:r>
            <a:br>
              <a:rPr lang="en-US" dirty="0"/>
            </a:br>
            <a:r>
              <a:rPr lang="en-US" dirty="0"/>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Presentation description/subtitle</a:t>
            </a:r>
            <a:br>
              <a:rPr lang="en-US" dirty="0"/>
            </a:br>
            <a:r>
              <a:rPr lang="en-US" dirty="0"/>
              <a:t>Ericsson Hilda 20pt</a:t>
            </a:r>
          </a:p>
        </p:txBody>
      </p:sp>
      <p:pic>
        <p:nvPicPr>
          <p:cNvPr id="9" name="Graphic 8">
            <a:extLst>
              <a:ext uri="{FF2B5EF4-FFF2-40B4-BE49-F238E27FC236}">
                <a16:creationId xmlns:a16="http://schemas.microsoft.com/office/drawing/2014/main" id="{6E03516D-EC68-4282-84F4-9729304A51D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0452" y="476250"/>
            <a:ext cx="256032" cy="256032"/>
          </a:xfrm>
          <a:prstGeom prst="rect">
            <a:avLst/>
          </a:prstGeom>
        </p:spPr>
      </p:pic>
      <p:sp>
        <p:nvSpPr>
          <p:cNvPr id="10" name="Content Placeholder 2">
            <a:extLst>
              <a:ext uri="{FF2B5EF4-FFF2-40B4-BE49-F238E27FC236}">
                <a16:creationId xmlns:a16="http://schemas.microsoft.com/office/drawing/2014/main" id="{C3D47211-FF10-4DFA-A5AF-8E0A63463B47}"/>
              </a:ext>
            </a:extLst>
          </p:cNvPr>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latin typeface="+mn-lt"/>
              </a:defRPr>
            </a:lvl1pPr>
          </a:lstStyle>
          <a:p>
            <a:r>
              <a:rPr lang="en-US" dirty="0"/>
              <a:t>Speaker name</a:t>
            </a:r>
          </a:p>
        </p:txBody>
      </p:sp>
      <p:sp>
        <p:nvSpPr>
          <p:cNvPr id="11" name="Content Placeholder 11">
            <a:extLst>
              <a:ext uri="{FF2B5EF4-FFF2-40B4-BE49-F238E27FC236}">
                <a16:creationId xmlns:a16="http://schemas.microsoft.com/office/drawing/2014/main" id="{0E57E58D-AC34-4A4B-A5B1-CE1B53ABBDA9}"/>
              </a:ext>
            </a:extLst>
          </p:cNvPr>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latin typeface="+mn-lt"/>
              </a:defRPr>
            </a:lvl1pPr>
          </a:lstStyle>
          <a:p>
            <a:r>
              <a:rPr lang="en-US" dirty="0"/>
              <a:t>Organization</a:t>
            </a:r>
          </a:p>
        </p:txBody>
      </p:sp>
      <p:sp>
        <p:nvSpPr>
          <p:cNvPr id="13" name="Content Placeholder 11">
            <a:extLst>
              <a:ext uri="{FF2B5EF4-FFF2-40B4-BE49-F238E27FC236}">
                <a16:creationId xmlns:a16="http://schemas.microsoft.com/office/drawing/2014/main" id="{A4CC6AB0-560E-4AE0-A93D-9C1C64F05440}"/>
              </a:ext>
            </a:extLst>
          </p:cNvPr>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latin typeface="+mn-lt"/>
              </a:defRPr>
            </a:lvl1pPr>
          </a:lstStyle>
          <a:p>
            <a:pPr lvl="0"/>
            <a:r>
              <a:rPr lang="en-US" dirty="0"/>
              <a:t>YYYY-MM-DD</a:t>
            </a:r>
          </a:p>
        </p:txBody>
      </p:sp>
    </p:spTree>
    <p:extLst>
      <p:ext uri="{BB962C8B-B14F-4D97-AF65-F5344CB8AC3E}">
        <p14:creationId xmlns:p14="http://schemas.microsoft.com/office/powerpoint/2010/main" val="3999758604"/>
      </p:ext>
    </p:extLst>
  </p:cSld>
  <p:clrMapOvr>
    <a:masterClrMapping/>
  </p:clrMapOvr>
  <p:hf sldNum="0" hdr="0" ftr="0"/>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4"/>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765A3682-3283-4350-B37F-DCABDCB15F6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4768382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5"/>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6B1A279A-6DFF-44E2-AFD5-C14BD71050E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011406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6"/>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DC9C0052-7A7B-40FB-AF90-CA9C4B79D2E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40944647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Graphic heavy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tx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7D510456-FEBC-46FA-B25A-B809F2C18A6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7451379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9331677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6079995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5" name="Title_SM">
            <a:extLst>
              <a:ext uri="{FF2B5EF4-FFF2-40B4-BE49-F238E27FC236}">
                <a16:creationId xmlns:a16="http://schemas.microsoft.com/office/drawing/2014/main" id="{AC5B9436-E3EB-4A3D-BE6B-EFFF8123DE9D}"/>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41146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p:cNvSpPr>
            <a:spLocks noGrp="1" noChangeArrowheads="1"/>
          </p:cNvSpPr>
          <p:nvPr>
            <p:ph type="title" hasCustomPrompt="1"/>
          </p:nvPr>
        </p:nvSpPr>
        <p:spPr bwMode="auto">
          <a:xfrm>
            <a:off x="479425" y="476250"/>
            <a:ext cx="5472113"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 Hilda Light 40pt, </a:t>
            </a:r>
            <a:r>
              <a:rPr lang="en-US" dirty="0" err="1"/>
              <a:t>Eri</a:t>
            </a:r>
            <a:r>
              <a:rPr lang="en-US" dirty="0"/>
              <a:t>. Black, max 2-lines</a:t>
            </a:r>
          </a:p>
        </p:txBody>
      </p:sp>
      <p:sp>
        <p:nvSpPr>
          <p:cNvPr id="3" name="Picture Placeholder 2">
            <a:extLst>
              <a:ext uri="{FF2B5EF4-FFF2-40B4-BE49-F238E27FC236}">
                <a16:creationId xmlns:a16="http://schemas.microsoft.com/office/drawing/2014/main" id="{2F5F844D-0CF3-4814-B0DE-3D27A83936FD}"/>
              </a:ext>
            </a:extLst>
          </p:cNvPr>
          <p:cNvSpPr>
            <a:spLocks noGrp="1"/>
          </p:cNvSpPr>
          <p:nvPr>
            <p:ph type="pic" sz="quarter" idx="11" hasCustomPrompt="1"/>
          </p:nvPr>
        </p:nvSpPr>
        <p:spPr>
          <a:xfrm>
            <a:off x="6096000" y="0"/>
            <a:ext cx="6096000" cy="6858000"/>
          </a:xfrm>
          <a:prstGeom prst="rect">
            <a:avLst/>
          </a:prstGeom>
        </p:spPr>
        <p:txBody>
          <a:bodyPr anchor="ctr"/>
          <a:lstStyle>
            <a:lvl1pPr marL="0" indent="0">
              <a:buNone/>
              <a:defRPr/>
            </a:lvl1pPr>
          </a:lstStyle>
          <a:p>
            <a:r>
              <a:rPr lang="en-US" dirty="0"/>
              <a:t>     Click icon to add picture</a:t>
            </a:r>
          </a:p>
        </p:txBody>
      </p:sp>
    </p:spTree>
    <p:extLst>
      <p:ext uri="{BB962C8B-B14F-4D97-AF65-F5344CB8AC3E}">
        <p14:creationId xmlns:p14="http://schemas.microsoft.com/office/powerpoint/2010/main" val="58434728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5" name="Title_SM">
            <a:extLst>
              <a:ext uri="{FF2B5EF4-FFF2-40B4-BE49-F238E27FC236}">
                <a16:creationId xmlns:a16="http://schemas.microsoft.com/office/drawing/2014/main" id="{4ACB62A1-CC4A-4B59-B1D8-ED86B77D9A3A}"/>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252237355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p:cNvSpPr>
            <a:spLocks noGrp="1" noChangeArrowheads="1"/>
          </p:cNvSpPr>
          <p:nvPr>
            <p:ph type="title" hasCustomPrompt="1"/>
          </p:nvPr>
        </p:nvSpPr>
        <p:spPr bwMode="auto">
          <a:xfrm>
            <a:off x="6240463" y="476250"/>
            <a:ext cx="4924362"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max 2-lines</a:t>
            </a:r>
          </a:p>
        </p:txBody>
      </p:sp>
      <p:sp>
        <p:nvSpPr>
          <p:cNvPr id="3" name="Picture Placeholder 2">
            <a:extLst>
              <a:ext uri="{FF2B5EF4-FFF2-40B4-BE49-F238E27FC236}">
                <a16:creationId xmlns:a16="http://schemas.microsoft.com/office/drawing/2014/main" id="{B0349585-9F54-46CC-8CEC-052CD1853EC5}"/>
              </a:ext>
            </a:extLst>
          </p:cNvPr>
          <p:cNvSpPr>
            <a:spLocks noGrp="1"/>
          </p:cNvSpPr>
          <p:nvPr>
            <p:ph type="pic" sz="quarter" idx="11" hasCustomPrompt="1"/>
          </p:nvPr>
        </p:nvSpPr>
        <p:spPr>
          <a:xfrm>
            <a:off x="0" y="0"/>
            <a:ext cx="6096000" cy="6858000"/>
          </a:xfrm>
          <a:prstGeom prst="rect">
            <a:avLst/>
          </a:prstGeom>
        </p:spPr>
        <p:txBody>
          <a:bodyPr anchor="ctr"/>
          <a:lstStyle>
            <a:lvl1pPr marL="0" indent="0">
              <a:buNone/>
              <a:defRPr/>
            </a:lvl1pPr>
          </a:lstStyle>
          <a:p>
            <a:r>
              <a:rPr lang="en-US" dirty="0"/>
              <a:t>      Click icon to add picture</a:t>
            </a:r>
          </a:p>
        </p:txBody>
      </p:sp>
    </p:spTree>
    <p:extLst>
      <p:ext uri="{BB962C8B-B14F-4D97-AF65-F5344CB8AC3E}">
        <p14:creationId xmlns:p14="http://schemas.microsoft.com/office/powerpoint/2010/main" val="27319818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Page w. Dark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FAD780AD-21B6-4312-96C4-9E36B1648871}"/>
              </a:ext>
            </a:extLst>
          </p:cNvPr>
          <p:cNvSpPr>
            <a:spLocks noGrp="1"/>
          </p:cNvSpPr>
          <p:nvPr>
            <p:ph type="pic" sz="quarter" idx="13" hasCustomPrompt="1"/>
          </p:nvPr>
        </p:nvSpPr>
        <p:spPr>
          <a:xfrm>
            <a:off x="1" y="0"/>
            <a:ext cx="12192000" cy="6858000"/>
          </a:xfrm>
          <a:prstGeom prst="rect">
            <a:avLst/>
          </a:prstGeom>
          <a:solidFill>
            <a:schemeClr val="tx1"/>
          </a:solidFill>
        </p:spPr>
        <p:txBody>
          <a:bodyPr anchor="ctr"/>
          <a:lstStyle>
            <a:lvl1pPr marL="0" indent="0" algn="ctr">
              <a:buNone/>
              <a:defRPr>
                <a:solidFill>
                  <a:schemeClr val="bg1"/>
                </a:solidFill>
              </a:defRPr>
            </a:lvl1pPr>
          </a:lstStyle>
          <a:p>
            <a:r>
              <a:rPr lang="en-US" dirty="0"/>
              <a:t>                                                                         Click icon to add a dark  image</a:t>
            </a:r>
          </a:p>
        </p:txBody>
      </p:sp>
      <p:sp>
        <p:nvSpPr>
          <p:cNvPr id="22531" name="Title_TM"/>
          <p:cNvSpPr>
            <a:spLocks noGrp="1" noChangeArrowheads="1"/>
          </p:cNvSpPr>
          <p:nvPr>
            <p:ph type="ctrTitle" hasCustomPrompt="1"/>
          </p:nvPr>
        </p:nvSpPr>
        <p:spPr>
          <a:xfrm>
            <a:off x="479425" y="476250"/>
            <a:ext cx="8353426" cy="2330958"/>
          </a:xfrm>
        </p:spPr>
        <p:txBody>
          <a:bodyPr/>
          <a:lstStyle>
            <a:lvl1pPr>
              <a:lnSpc>
                <a:spcPct val="85000"/>
              </a:lnSpc>
              <a:defRPr sz="6000" b="0" kern="1400" spc="-160" baseline="0">
                <a:solidFill>
                  <a:schemeClr val="bg1"/>
                </a:solidFill>
                <a:latin typeface="+mj-lt"/>
              </a:defRPr>
            </a:lvl1pPr>
          </a:lstStyle>
          <a:p>
            <a:r>
              <a:rPr lang="en-US" dirty="0"/>
              <a:t>Presentation title,</a:t>
            </a:r>
            <a:br>
              <a:rPr lang="en-US" dirty="0"/>
            </a:br>
            <a:r>
              <a:rPr lang="en-US" dirty="0"/>
              <a:t>Ericsson Hilda Light 60pt,</a:t>
            </a:r>
            <a:br>
              <a:rPr lang="en-US" dirty="0"/>
            </a:br>
            <a:r>
              <a:rPr lang="en-US" dirty="0"/>
              <a:t>Ericsson White,</a:t>
            </a:r>
            <a:br>
              <a:rPr lang="en-US" dirty="0"/>
            </a:br>
            <a:r>
              <a:rPr lang="en-US" dirty="0"/>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Presentation description/subtitle</a:t>
            </a:r>
            <a:br>
              <a:rPr lang="en-US" dirty="0"/>
            </a:br>
            <a:r>
              <a:rPr lang="en-US" dirty="0"/>
              <a:t>Ericsson Hilda 20pt</a:t>
            </a:r>
          </a:p>
        </p:txBody>
      </p:sp>
      <p:pic>
        <p:nvPicPr>
          <p:cNvPr id="10" name="Graphic 9">
            <a:extLst>
              <a:ext uri="{FF2B5EF4-FFF2-40B4-BE49-F238E27FC236}">
                <a16:creationId xmlns:a16="http://schemas.microsoft.com/office/drawing/2014/main" id="{E29FEEAB-1C1F-4153-BC50-6FCDEAC19C8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9" name="Content Placeholder 2">
            <a:extLst>
              <a:ext uri="{FF2B5EF4-FFF2-40B4-BE49-F238E27FC236}">
                <a16:creationId xmlns:a16="http://schemas.microsoft.com/office/drawing/2014/main" id="{07AC4DB9-933C-4680-A281-C11929BCC2F5}"/>
              </a:ext>
            </a:extLst>
          </p:cNvPr>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solidFill>
                  <a:schemeClr val="bg1"/>
                </a:solidFill>
                <a:latin typeface="+mn-lt"/>
              </a:defRPr>
            </a:lvl1pPr>
          </a:lstStyle>
          <a:p>
            <a:r>
              <a:rPr lang="en-US" dirty="0"/>
              <a:t>Speaker name</a:t>
            </a:r>
          </a:p>
        </p:txBody>
      </p:sp>
      <p:sp>
        <p:nvSpPr>
          <p:cNvPr id="11" name="Content Placeholder 11">
            <a:extLst>
              <a:ext uri="{FF2B5EF4-FFF2-40B4-BE49-F238E27FC236}">
                <a16:creationId xmlns:a16="http://schemas.microsoft.com/office/drawing/2014/main" id="{7B568BB6-C8A4-4545-B025-7D97CC4692BC}"/>
              </a:ext>
            </a:extLst>
          </p:cNvPr>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solidFill>
                  <a:schemeClr val="bg1"/>
                </a:solidFill>
                <a:latin typeface="+mn-lt"/>
              </a:defRPr>
            </a:lvl1pPr>
          </a:lstStyle>
          <a:p>
            <a:r>
              <a:rPr lang="en-US" dirty="0"/>
              <a:t>Organization</a:t>
            </a:r>
          </a:p>
        </p:txBody>
      </p:sp>
      <p:sp>
        <p:nvSpPr>
          <p:cNvPr id="13" name="Content Placeholder 11">
            <a:extLst>
              <a:ext uri="{FF2B5EF4-FFF2-40B4-BE49-F238E27FC236}">
                <a16:creationId xmlns:a16="http://schemas.microsoft.com/office/drawing/2014/main" id="{D51585B7-9911-4BC2-ACC7-3D991408BDDF}"/>
              </a:ext>
            </a:extLst>
          </p:cNvPr>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solidFill>
                  <a:schemeClr val="bg1"/>
                </a:solidFill>
                <a:latin typeface="+mn-lt"/>
              </a:defRPr>
            </a:lvl1pPr>
          </a:lstStyle>
          <a:p>
            <a:pPr lvl="0"/>
            <a:r>
              <a:rPr lang="en-US" dirty="0"/>
              <a:t>YYYY-MM-DD</a:t>
            </a:r>
          </a:p>
        </p:txBody>
      </p:sp>
    </p:spTree>
    <p:extLst>
      <p:ext uri="{BB962C8B-B14F-4D97-AF65-F5344CB8AC3E}">
        <p14:creationId xmlns:p14="http://schemas.microsoft.com/office/powerpoint/2010/main" val="787326472"/>
      </p:ext>
    </p:extLst>
  </p:cSld>
  <p:clrMapOvr>
    <a:masterClrMapping/>
  </p:clrMapOvr>
  <p:hf sldNum="0" hdr="0" ftr="0"/>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67588381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2 narrow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9120188" y="1844674"/>
            <a:ext cx="2592387"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6" name="Content Placeholder 2"/>
          <p:cNvSpPr>
            <a:spLocks noGrp="1"/>
          </p:cNvSpPr>
          <p:nvPr>
            <p:ph sz="quarter" idx="11" hasCustomPrompt="1"/>
          </p:nvPr>
        </p:nvSpPr>
        <p:spPr>
          <a:xfrm>
            <a:off x="6240463" y="1844674"/>
            <a:ext cx="2592388"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7" name="Title_SM">
            <a:extLst>
              <a:ext uri="{FF2B5EF4-FFF2-40B4-BE49-F238E27FC236}">
                <a16:creationId xmlns:a16="http://schemas.microsoft.com/office/drawing/2014/main" id="{B1CFD82C-8968-4B87-A964-6288AF293D7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922214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Header, right image with two contents">
    <p:spTree>
      <p:nvGrpSpPr>
        <p:cNvPr id="1" name=""/>
        <p:cNvGrpSpPr/>
        <p:nvPr/>
      </p:nvGrpSpPr>
      <p:grpSpPr>
        <a:xfrm>
          <a:off x="0" y="0"/>
          <a:ext cx="0" cy="0"/>
          <a:chOff x="0" y="0"/>
          <a:chExt cx="0" cy="0"/>
        </a:xfrm>
      </p:grpSpPr>
      <p:sp>
        <p:nvSpPr>
          <p:cNvPr id="5" name="Content Placeholder 2"/>
          <p:cNvSpPr>
            <a:spLocks noGrp="1"/>
          </p:cNvSpPr>
          <p:nvPr>
            <p:ph sz="quarter" idx="10" hasCustomPrompt="1"/>
          </p:nvPr>
        </p:nvSpPr>
        <p:spPr>
          <a:xfrm>
            <a:off x="479424" y="1844675"/>
            <a:ext cx="5472113" cy="2089150"/>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3" name="Content Placeholder 1"/>
          <p:cNvSpPr>
            <a:spLocks noGrp="1"/>
          </p:cNvSpPr>
          <p:nvPr>
            <p:ph idx="1" hasCustomPrompt="1"/>
          </p:nvPr>
        </p:nvSpPr>
        <p:spPr>
          <a:xfrm>
            <a:off x="479425" y="414972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a:extLst>
              <a:ext uri="{FF2B5EF4-FFF2-40B4-BE49-F238E27FC236}">
                <a16:creationId xmlns:a16="http://schemas.microsoft.com/office/drawing/2014/main" id="{A05AB2F5-3C8F-45BD-81CB-45EC98D4284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6312020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Header, left image with two contents">
    <p:spTree>
      <p:nvGrpSpPr>
        <p:cNvPr id="1" name=""/>
        <p:cNvGrpSpPr/>
        <p:nvPr/>
      </p:nvGrpSpPr>
      <p:grpSpPr>
        <a:xfrm>
          <a:off x="0" y="0"/>
          <a:ext cx="0" cy="0"/>
          <a:chOff x="0" y="0"/>
          <a:chExt cx="0" cy="0"/>
        </a:xfrm>
      </p:grpSpPr>
      <p:sp>
        <p:nvSpPr>
          <p:cNvPr id="5" name="Content Placeholder 2"/>
          <p:cNvSpPr>
            <a:spLocks noGrp="1"/>
          </p:cNvSpPr>
          <p:nvPr>
            <p:ph sz="quarter" idx="10" hasCustomPrompt="1"/>
          </p:nvPr>
        </p:nvSpPr>
        <p:spPr>
          <a:xfrm>
            <a:off x="6240463" y="1844674"/>
            <a:ext cx="5472112"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3" name="Content Placeholder 1"/>
          <p:cNvSpPr>
            <a:spLocks noGrp="1"/>
          </p:cNvSpPr>
          <p:nvPr>
            <p:ph idx="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a:extLst>
              <a:ext uri="{FF2B5EF4-FFF2-40B4-BE49-F238E27FC236}">
                <a16:creationId xmlns:a16="http://schemas.microsoft.com/office/drawing/2014/main" id="{524C71C0-9908-4C8C-97CC-AA201198D2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850641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3359150" y="4149724"/>
            <a:ext cx="8353425"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5" name="Content Placeholder 1"/>
          <p:cNvSpPr>
            <a:spLocks noGrp="1"/>
          </p:cNvSpPr>
          <p:nvPr>
            <p:ph sz="quarter" idx="10" hasCustomPrompt="1"/>
          </p:nvPr>
        </p:nvSpPr>
        <p:spPr>
          <a:xfrm>
            <a:off x="3359150" y="1844675"/>
            <a:ext cx="8353425" cy="2089150"/>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a:extLst>
              <a:ext uri="{FF2B5EF4-FFF2-40B4-BE49-F238E27FC236}">
                <a16:creationId xmlns:a16="http://schemas.microsoft.com/office/drawing/2014/main" id="{0114795F-6AFF-421E-BA39-763FAD29FC16}"/>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97728657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Header, Image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8" name="Content Placeholder 2"/>
          <p:cNvSpPr>
            <a:spLocks noGrp="1"/>
          </p:cNvSpPr>
          <p:nvPr>
            <p:ph sz="quarter" idx="12" hasCustomPrompt="1"/>
          </p:nvPr>
        </p:nvSpPr>
        <p:spPr>
          <a:xfrm>
            <a:off x="479425" y="4149724"/>
            <a:ext cx="5472113" cy="2087563"/>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a:extLst>
              <a:ext uri="{FF2B5EF4-FFF2-40B4-BE49-F238E27FC236}">
                <a16:creationId xmlns:a16="http://schemas.microsoft.com/office/drawing/2014/main" id="{A14F6E09-C956-49B3-8E41-DBD053DF768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76254620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8184575" y="1844675"/>
            <a:ext cx="3528000"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6" name="Content Placeholder 2"/>
          <p:cNvSpPr>
            <a:spLocks noGrp="1"/>
          </p:cNvSpPr>
          <p:nvPr>
            <p:ph sz="quarter" idx="11" hasCustomPrompt="1"/>
          </p:nvPr>
        </p:nvSpPr>
        <p:spPr>
          <a:xfrm>
            <a:off x="4332000" y="1844673"/>
            <a:ext cx="3528000"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7" name="Content Placeholder 1">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479425" y="1844674"/>
            <a:ext cx="3528000"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54572533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3 narrow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9121776" y="1844674"/>
            <a:ext cx="2590799"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6" name="Content Placeholder 2"/>
          <p:cNvSpPr>
            <a:spLocks noGrp="1"/>
          </p:cNvSpPr>
          <p:nvPr>
            <p:ph sz="quarter" idx="11" hasCustomPrompt="1"/>
          </p:nvPr>
        </p:nvSpPr>
        <p:spPr>
          <a:xfrm>
            <a:off x="6240464" y="1844674"/>
            <a:ext cx="2592386"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4" name="Content Placeholder 1"/>
          <p:cNvSpPr>
            <a:spLocks noGrp="1"/>
          </p:cNvSpPr>
          <p:nvPr>
            <p:ph sz="quarter" idx="10" hasCustomPrompt="1"/>
          </p:nvPr>
        </p:nvSpPr>
        <p:spPr>
          <a:xfrm>
            <a:off x="3359149" y="1844674"/>
            <a:ext cx="2592389"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7" name="Title_SM">
            <a:extLst>
              <a:ext uri="{FF2B5EF4-FFF2-40B4-BE49-F238E27FC236}">
                <a16:creationId xmlns:a16="http://schemas.microsoft.com/office/drawing/2014/main" id="{7EEF5633-BC13-4AEA-AEF5-CE2675504D30}"/>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89606870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lvl1pPr>
            <a:lvl2pPr>
              <a:defRPr/>
            </a:lvl2pPr>
            <a:lvl3pPr>
              <a:defRPr/>
            </a:lvl3pPr>
            <a:lvl4pPr>
              <a:defRPr/>
            </a:lvl4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lvl1pPr>
            <a:lvl2pPr>
              <a:defRPr/>
            </a:lvl2pPr>
            <a:lvl3pPr>
              <a:defRPr/>
            </a:lvl3pPr>
            <a:lvl4pPr>
              <a:defRPr/>
            </a:lvl4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9" name="Content Placeholder 3"/>
          <p:cNvSpPr>
            <a:spLocks noGrp="1"/>
          </p:cNvSpPr>
          <p:nvPr>
            <p:ph sz="quarter" idx="13" hasCustomPrompt="1"/>
          </p:nvPr>
        </p:nvSpPr>
        <p:spPr>
          <a:xfrm>
            <a:off x="9120188" y="1844674"/>
            <a:ext cx="2592387" cy="4392613"/>
          </a:xfrm>
          <a:prstGeom prst="rect">
            <a:avLst/>
          </a:prstGeom>
        </p:spPr>
        <p:txBody>
          <a:bodyPr/>
          <a:lstStyle>
            <a:lvl1pPr>
              <a:defRPr/>
            </a:lvl1pPr>
            <a:lvl2pPr>
              <a:defRPr/>
            </a:lvl2pPr>
            <a:lvl3pPr>
              <a:defRPr/>
            </a:lvl3pPr>
            <a:lvl4pPr>
              <a:defRPr/>
            </a:lvl4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227589923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Preamb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4149724"/>
            <a:ext cx="2592388"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6" name="Content Placeholder 2"/>
          <p:cNvSpPr>
            <a:spLocks noGrp="1"/>
          </p:cNvSpPr>
          <p:nvPr>
            <p:ph sz="quarter" idx="11" hasCustomPrompt="1"/>
          </p:nvPr>
        </p:nvSpPr>
        <p:spPr>
          <a:xfrm>
            <a:off x="3359150" y="4149725"/>
            <a:ext cx="2592388" cy="2087562"/>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4" name="Content Placeholder 1"/>
          <p:cNvSpPr>
            <a:spLocks noGrp="1"/>
          </p:cNvSpPr>
          <p:nvPr>
            <p:ph sz="quarter" idx="10" hasCustomPrompt="1"/>
          </p:nvPr>
        </p:nvSpPr>
        <p:spPr>
          <a:xfrm>
            <a:off x="479425" y="1844675"/>
            <a:ext cx="2592388" cy="4392612"/>
          </a:xfrm>
          <a:prstGeom prst="rect">
            <a:avLst/>
          </a:prstGeom>
        </p:spPr>
        <p:txBody>
          <a:bodyPr/>
          <a:lstStyle>
            <a:lvl1pPr marL="0" indent="0">
              <a:buFont typeface="Ericsson Hilda Light" panose="020B0604020202020204" pitchFamily="34" charset="0"/>
              <a:buNone/>
              <a:defRPr sz="2500">
                <a:latin typeface="+mn-lt"/>
              </a:defRPr>
            </a:lvl1pPr>
            <a:lvl2pPr marL="0" indent="0">
              <a:buFont typeface="Ericsson Hilda Light" panose="020B0604020202020204" pitchFamily="34" charset="0"/>
              <a:buNone/>
              <a:defRPr sz="2500">
                <a:latin typeface="+mj-lt"/>
              </a:defRPr>
            </a:lvl2pPr>
            <a:lvl3pPr marL="342900" indent="0">
              <a:buFont typeface="Ericsson Hilda Light" panose="020B0604020202020204" pitchFamily="34" charset="0"/>
              <a:buNone/>
              <a:defRPr sz="2500">
                <a:latin typeface="+mj-lt"/>
              </a:defRPr>
            </a:lvl3pPr>
            <a:lvl4pPr marL="685800" indent="0">
              <a:buFont typeface="Ericsson Hilda Light" panose="020B0604020202020204" pitchFamily="34" charset="0"/>
              <a:buNone/>
              <a:defRPr sz="2500">
                <a:latin typeface="+mj-lt"/>
              </a:defRPr>
            </a:lvl4pPr>
            <a:lvl5pPr marL="1028700" indent="0">
              <a:buFont typeface="Ericsson Hilda Light" panose="020B0604020202020204" pitchFamily="34" charset="0"/>
              <a:buNone/>
              <a:defRPr sz="2500">
                <a:latin typeface="+mj-lt"/>
              </a:defRPr>
            </a:lvl5pPr>
          </a:lstStyle>
          <a:p>
            <a:pPr lvl="0"/>
            <a:r>
              <a:rPr kumimoji="0" lang="en-US" sz="2500" b="0" i="0" u="none" strike="noStrike" kern="1200" cap="none" spc="0" normalizeH="0" baseline="0" noProof="0" dirty="0">
                <a:ln>
                  <a:noFill/>
                </a:ln>
                <a:solidFill>
                  <a:srgbClr val="181818"/>
                </a:solidFill>
                <a:effectLst/>
                <a:uLnTx/>
                <a:uFillTx/>
                <a:ea typeface="+mn-ea"/>
                <a:cs typeface="Ericsson Hilda Light" panose="020B0604020202020204" pitchFamily="34" charset="0"/>
              </a:rPr>
              <a:t>Preamble text, </a:t>
            </a:r>
            <a:r>
              <a:rPr lang="en-US" dirty="0"/>
              <a:t>Ericsson </a:t>
            </a:r>
            <a:r>
              <a:rPr kumimoji="0" lang="en-US" sz="2500" b="0" i="0" u="none" strike="noStrike" kern="1200" cap="none" spc="0" normalizeH="0" baseline="0" noProof="0" dirty="0">
                <a:ln>
                  <a:noFill/>
                </a:ln>
                <a:solidFill>
                  <a:srgbClr val="181818"/>
                </a:solidFill>
                <a:effectLst/>
                <a:uLnTx/>
                <a:uFillTx/>
                <a:ea typeface="+mn-ea"/>
                <a:cs typeface="Ericsson Hilda Light" panose="020B0604020202020204" pitchFamily="34" charset="0"/>
              </a:rPr>
              <a:t>Hilda 25pt, Ericsson Black</a:t>
            </a:r>
            <a:endParaRPr lang="en-US" dirty="0"/>
          </a:p>
        </p:txBody>
      </p:sp>
      <p:sp>
        <p:nvSpPr>
          <p:cNvPr id="9" name="Content Placeholder 3"/>
          <p:cNvSpPr>
            <a:spLocks noGrp="1"/>
          </p:cNvSpPr>
          <p:nvPr>
            <p:ph sz="quarter" idx="13" hasCustomPrompt="1"/>
          </p:nvPr>
        </p:nvSpPr>
        <p:spPr>
          <a:xfrm>
            <a:off x="9120188" y="4149724"/>
            <a:ext cx="2592387"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7" name="Title_SM">
            <a:extLst>
              <a:ext uri="{FF2B5EF4-FFF2-40B4-BE49-F238E27FC236}">
                <a16:creationId xmlns:a16="http://schemas.microsoft.com/office/drawing/2014/main" id="{CD0BB64A-768A-4118-B3E5-52B98C693831}"/>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5090902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Keynote Cover Page">
    <p:spTree>
      <p:nvGrpSpPr>
        <p:cNvPr id="1" name=""/>
        <p:cNvGrpSpPr/>
        <p:nvPr/>
      </p:nvGrpSpPr>
      <p:grpSpPr>
        <a:xfrm>
          <a:off x="0" y="0"/>
          <a:ext cx="0" cy="0"/>
          <a:chOff x="0" y="0"/>
          <a:chExt cx="0" cy="0"/>
        </a:xfrm>
      </p:grpSpPr>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nchor="t"/>
          <a:lstStyle>
            <a:lvl1pPr>
              <a:defRPr lang="en-US" sz="6000" b="0" dirty="0">
                <a:solidFill>
                  <a:schemeClr val="tx1"/>
                </a:solidFill>
                <a:latin typeface="+mj-lt"/>
              </a:defRPr>
            </a:lvl1pPr>
          </a:lstStyle>
          <a:p>
            <a:pPr lvl="0"/>
            <a:r>
              <a:rPr lang="en-US" dirty="0"/>
              <a:t>Keynote cover page, </a:t>
            </a:r>
            <a:br>
              <a:rPr lang="en-US" dirty="0"/>
            </a:br>
            <a:r>
              <a:rPr lang="en-US" dirty="0"/>
              <a:t>Ericsson Hilda Light 60pt, </a:t>
            </a:r>
            <a:br>
              <a:rPr lang="en-US" dirty="0"/>
            </a:br>
            <a:r>
              <a:rPr lang="en-US" dirty="0"/>
              <a:t>Ericsson Black, </a:t>
            </a:r>
            <a:br>
              <a:rPr lang="en-US" dirty="0"/>
            </a:br>
            <a:r>
              <a:rPr lang="en-US" dirty="0"/>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6"/>
            <a:ext cx="5472112" cy="2087562"/>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Speaker,</a:t>
            </a:r>
            <a:br>
              <a:rPr lang="en-US" dirty="0"/>
            </a:br>
            <a:r>
              <a:rPr lang="en-US" dirty="0"/>
              <a:t>Ericsson Black, Ericsson Hilda 20pt</a:t>
            </a:r>
          </a:p>
        </p:txBody>
      </p:sp>
    </p:spTree>
    <p:extLst>
      <p:ext uri="{BB962C8B-B14F-4D97-AF65-F5344CB8AC3E}">
        <p14:creationId xmlns:p14="http://schemas.microsoft.com/office/powerpoint/2010/main" val="1085322578"/>
      </p:ext>
    </p:extLst>
  </p:cSld>
  <p:clrMapOvr>
    <a:masterClrMapping/>
  </p:clrMapOvr>
  <p:hf sldNum="0" hdr="0" ftr="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4 columns with visual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6" name="Content Placeholder 2"/>
          <p:cNvSpPr>
            <a:spLocks noGrp="1"/>
          </p:cNvSpPr>
          <p:nvPr>
            <p:ph sz="quarter" idx="11" hasCustomPrompt="1"/>
          </p:nvPr>
        </p:nvSpPr>
        <p:spPr>
          <a:xfrm>
            <a:off x="3359149"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4" name="Content Placeholder 1"/>
          <p:cNvSpPr>
            <a:spLocks noGrp="1"/>
          </p:cNvSpPr>
          <p:nvPr>
            <p:ph sz="quarter" idx="10" hasCustomPrompt="1"/>
          </p:nvPr>
        </p:nvSpPr>
        <p:spPr>
          <a:xfrm>
            <a:off x="479425"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9" name="Content Placeholder 3"/>
          <p:cNvSpPr>
            <a:spLocks noGrp="1"/>
          </p:cNvSpPr>
          <p:nvPr>
            <p:ph sz="quarter" idx="13" hasCustomPrompt="1"/>
          </p:nvPr>
        </p:nvSpPr>
        <p:spPr>
          <a:xfrm>
            <a:off x="9121776" y="4149724"/>
            <a:ext cx="259079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7" name="Title_SM">
            <a:extLst>
              <a:ext uri="{FF2B5EF4-FFF2-40B4-BE49-F238E27FC236}">
                <a16:creationId xmlns:a16="http://schemas.microsoft.com/office/drawing/2014/main" id="{F83268EB-5955-4A3F-8B85-E7C084E6FAF5}"/>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10069583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hasCustomPrompt="1"/>
          </p:nvPr>
        </p:nvSpPr>
        <p:spPr>
          <a:xfrm>
            <a:off x="6240462" y="414972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4" name="Content Placeholder 2"/>
          <p:cNvSpPr>
            <a:spLocks noGrp="1"/>
          </p:cNvSpPr>
          <p:nvPr>
            <p:ph sz="quarter" idx="2" hasCustomPrompt="1"/>
          </p:nvPr>
        </p:nvSpPr>
        <p:spPr>
          <a:xfrm>
            <a:off x="6240462"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3" name="Content Placeholder 1"/>
          <p:cNvSpPr>
            <a:spLocks noGrp="1"/>
          </p:cNvSpPr>
          <p:nvPr>
            <p:ph sz="quarter" idx="1" hasCustomPrompt="1"/>
          </p:nvPr>
        </p:nvSpPr>
        <p:spPr>
          <a:xfrm>
            <a:off x="479425"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7" name="Content Placeholder 1">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79425" y="4149725"/>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25486120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6" name="Content Placeholder 4"/>
          <p:cNvSpPr>
            <a:spLocks noGrp="1"/>
          </p:cNvSpPr>
          <p:nvPr>
            <p:ph sz="quarter" idx="4" hasCustomPrompt="1"/>
          </p:nvPr>
        </p:nvSpPr>
        <p:spPr>
          <a:xfrm>
            <a:off x="6240463" y="4150995"/>
            <a:ext cx="2592387" cy="2086292"/>
          </a:xfrm>
          <a:prstGeom prst="rect">
            <a:avLst/>
          </a:prstGeom>
        </p:spPr>
        <p:txBody>
          <a:bodyPr lIns="72000" tIns="36000"/>
          <a:lstStyle>
            <a:lvl1pPr>
              <a:defRPr sz="2000"/>
            </a:lvl1pPr>
            <a:lvl2pPr>
              <a:defRPr sz="2000"/>
            </a:lvl2pPr>
            <a:lvl3pPr>
              <a:defRPr sz="2000"/>
            </a:lvl3pPr>
            <a:lvl4pPr>
              <a:defRPr sz="2000"/>
            </a:lvl4pPr>
            <a:lvl5pPr marL="1028700" indent="0">
              <a:buNone/>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5" name="Content Placeholder 3"/>
          <p:cNvSpPr>
            <a:spLocks noGrp="1"/>
          </p:cNvSpPr>
          <p:nvPr>
            <p:ph sz="quarter" idx="3" hasCustomPrompt="1"/>
          </p:nvPr>
        </p:nvSpPr>
        <p:spPr>
          <a:xfrm>
            <a:off x="479424"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4" name="Content Placeholder 2"/>
          <p:cNvSpPr>
            <a:spLocks noGrp="1"/>
          </p:cNvSpPr>
          <p:nvPr>
            <p:ph sz="quarter" idx="2" hasCustomPrompt="1"/>
          </p:nvPr>
        </p:nvSpPr>
        <p:spPr>
          <a:xfrm>
            <a:off x="6240463" y="1844675"/>
            <a:ext cx="2592387"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a:p>
            <a:pPr lvl="3"/>
            <a:endParaRPr lang="en-US" dirty="0"/>
          </a:p>
        </p:txBody>
      </p:sp>
      <p:sp>
        <p:nvSpPr>
          <p:cNvPr id="3" name="Content Placeholder 1"/>
          <p:cNvSpPr>
            <a:spLocks noGrp="1"/>
          </p:cNvSpPr>
          <p:nvPr>
            <p:ph sz="quarter" idx="1" hasCustomPrompt="1"/>
          </p:nvPr>
        </p:nvSpPr>
        <p:spPr>
          <a:xfrm>
            <a:off x="479424" y="1844675"/>
            <a:ext cx="2592389"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8" name="Content Placeholder 3"/>
          <p:cNvSpPr>
            <a:spLocks noGrp="1"/>
          </p:cNvSpPr>
          <p:nvPr>
            <p:ph sz="quarter" idx="10" hasCustomPrompt="1"/>
          </p:nvPr>
        </p:nvSpPr>
        <p:spPr>
          <a:xfrm>
            <a:off x="3359151" y="4149724"/>
            <a:ext cx="2592387"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9" name="Content Placeholder 1"/>
          <p:cNvSpPr>
            <a:spLocks noGrp="1"/>
          </p:cNvSpPr>
          <p:nvPr>
            <p:ph sz="quarter" idx="11" hasCustomPrompt="1"/>
          </p:nvPr>
        </p:nvSpPr>
        <p:spPr>
          <a:xfrm>
            <a:off x="3359151" y="1844675"/>
            <a:ext cx="2592388"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10" name="Content Placeholder 4"/>
          <p:cNvSpPr>
            <a:spLocks noGrp="1"/>
          </p:cNvSpPr>
          <p:nvPr>
            <p:ph sz="quarter" idx="12" hasCustomPrompt="1"/>
          </p:nvPr>
        </p:nvSpPr>
        <p:spPr>
          <a:xfrm>
            <a:off x="9120188" y="4149725"/>
            <a:ext cx="2592387" cy="2087562"/>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11" name="Content Placeholder 2"/>
          <p:cNvSpPr>
            <a:spLocks noGrp="1"/>
          </p:cNvSpPr>
          <p:nvPr>
            <p:ph sz="quarter" idx="13" hasCustomPrompt="1"/>
          </p:nvPr>
        </p:nvSpPr>
        <p:spPr>
          <a:xfrm>
            <a:off x="9120188" y="1844674"/>
            <a:ext cx="2592387" cy="2089151"/>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a:p>
            <a:pPr lvl="3"/>
            <a:endParaRPr lang="en-US" dirty="0"/>
          </a:p>
        </p:txBody>
      </p:sp>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43698819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Black logo end slide">
    <p:spTree>
      <p:nvGrpSpPr>
        <p:cNvPr id="1" name=""/>
        <p:cNvGrpSpPr/>
        <p:nvPr/>
      </p:nvGrpSpPr>
      <p:grpSpPr>
        <a:xfrm>
          <a:off x="0" y="0"/>
          <a:ext cx="0" cy="0"/>
          <a:chOff x="0" y="0"/>
          <a:chExt cx="0" cy="0"/>
        </a:xfrm>
      </p:grpSpPr>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153259"/>
            <a:ext cx="6048375" cy="347472"/>
          </a:xfrm>
          <a:prstGeom prst="rect">
            <a:avLst/>
          </a:prstGeom>
        </p:spPr>
        <p:txBody>
          <a:bodyPr rIns="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dirty="0"/>
              <a:t>ericsson.com/related-</a:t>
            </a:r>
            <a:r>
              <a:rPr lang="en-US" dirty="0" err="1"/>
              <a:t>url</a:t>
            </a:r>
            <a:endParaRPr lang="en-US" dirty="0"/>
          </a:p>
        </p:txBody>
      </p:sp>
      <p:pic>
        <p:nvPicPr>
          <p:cNvPr id="6" name="Graphic 5">
            <a:extLst>
              <a:ext uri="{FF2B5EF4-FFF2-40B4-BE49-F238E27FC236}">
                <a16:creationId xmlns:a16="http://schemas.microsoft.com/office/drawing/2014/main" id="{8979B00C-7C1F-4F17-8D52-31D787A1234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6895" y="2854112"/>
            <a:ext cx="1163145" cy="1163145"/>
          </a:xfrm>
          <a:prstGeom prst="rect">
            <a:avLst/>
          </a:prstGeom>
        </p:spPr>
      </p:pic>
    </p:spTree>
    <p:extLst>
      <p:ext uri="{BB962C8B-B14F-4D97-AF65-F5344CB8AC3E}">
        <p14:creationId xmlns:p14="http://schemas.microsoft.com/office/powerpoint/2010/main" val="57616851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White logo end slide ">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AEBC62E-40C0-43CF-98DC-55F7A1D1FD31}"/>
              </a:ext>
            </a:extLst>
          </p:cNvPr>
          <p:cNvSpPr/>
          <p:nvPr userDrawn="1"/>
        </p:nvSpPr>
        <p:spPr bwMode="auto">
          <a:xfrm>
            <a:off x="0" y="0"/>
            <a:ext cx="12192000" cy="6858000"/>
          </a:xfrm>
          <a:prstGeom prst="rect">
            <a:avLst/>
          </a:prstGeom>
          <a:solidFill>
            <a:schemeClr val="tx1"/>
          </a:solidFill>
          <a:ln w="127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dirty="0" err="1">
              <a:ln>
                <a:noFill/>
              </a:ln>
              <a:solidFill>
                <a:schemeClr val="bg1"/>
              </a:solidFill>
              <a:effectLst/>
              <a:latin typeface="+mn-lt"/>
            </a:endParaRPr>
          </a:p>
        </p:txBody>
      </p:sp>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153259"/>
            <a:ext cx="6048375" cy="347472"/>
          </a:xfrm>
          <a:prstGeom prst="rect">
            <a:avLst/>
          </a:prstGeom>
        </p:spPr>
        <p:txBody>
          <a:bodyPr rIns="0" anchor="ctr"/>
          <a:lstStyle>
            <a:lvl1pPr marL="0" indent="0" algn="ctr">
              <a:lnSpc>
                <a:spcPct val="100000"/>
              </a:lnSpc>
              <a:spcBef>
                <a:spcPts val="0"/>
              </a:spcBef>
              <a:buFont typeface="Ericsson Hilda Light" charset="0"/>
              <a:buNone/>
              <a:defRPr sz="2000" baseline="0">
                <a:solidFill>
                  <a:schemeClr val="bg1"/>
                </a:solidFill>
                <a:latin typeface="+mn-lt"/>
              </a:defRPr>
            </a:lvl1pPr>
          </a:lstStyle>
          <a:p>
            <a:r>
              <a:rPr lang="en-US" dirty="0"/>
              <a:t>ericsson.com/related-</a:t>
            </a:r>
            <a:r>
              <a:rPr lang="en-US" dirty="0" err="1"/>
              <a:t>url</a:t>
            </a:r>
            <a:endParaRPr lang="en-US" dirty="0"/>
          </a:p>
        </p:txBody>
      </p:sp>
      <p:pic>
        <p:nvPicPr>
          <p:cNvPr id="4" name="Graphic 3">
            <a:extLst>
              <a:ext uri="{FF2B5EF4-FFF2-40B4-BE49-F238E27FC236}">
                <a16:creationId xmlns:a16="http://schemas.microsoft.com/office/drawing/2014/main" id="{ACE90D21-D589-4F0A-88B0-94229A40F01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8509" y="2842270"/>
            <a:ext cx="1174987" cy="1174987"/>
          </a:xfrm>
          <a:prstGeom prst="rect">
            <a:avLst/>
          </a:prstGeom>
        </p:spPr>
      </p:pic>
    </p:spTree>
    <p:extLst>
      <p:ext uri="{BB962C8B-B14F-4D97-AF65-F5344CB8AC3E}">
        <p14:creationId xmlns:p14="http://schemas.microsoft.com/office/powerpoint/2010/main" val="68536104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Embedded characters">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142897"/>
            <a:ext cx="11233149" cy="6715103"/>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b="1" dirty="0">
                <a:solidFill>
                  <a:schemeClr val="tx1"/>
                </a:solidFill>
              </a:rPr>
              <a:t>This Master Slide is to ensure that all our characters are embedded with the presentation. Should not be used in a presentation.</a:t>
            </a:r>
          </a:p>
          <a:p>
            <a:pPr marL="0" indent="0">
              <a:buClr>
                <a:schemeClr val="tx1"/>
              </a:buClr>
              <a:buFont typeface="Ericsson Hilda Light" panose="00000400000000000000" pitchFamily="2" charset="0"/>
              <a:buNone/>
            </a:pPr>
            <a:endParaRPr lang="en-US" sz="1400" b="1" dirty="0">
              <a:solidFill>
                <a:schemeClr val="tx1"/>
              </a:solidFill>
            </a:endParaRPr>
          </a:p>
          <a:p>
            <a:pPr marL="0" indent="0">
              <a:buClr>
                <a:schemeClr val="tx1"/>
              </a:buClr>
              <a:buFont typeface="Ericsson Hilda Light" panose="00000400000000000000" pitchFamily="2" charset="0"/>
              <a:buNone/>
            </a:pPr>
            <a:r>
              <a:rPr lang="en-US" sz="1400" dirty="0">
                <a:solidFill>
                  <a:schemeClr val="tx1"/>
                </a:solidFill>
              </a:rPr>
              <a:t>!"#$%&amp;'()*+,./0123456789:;&lt;=&gt;?@ABCDEFGHIJKLMNOPQRSTUVWXYZ[\]^_`</a:t>
            </a:r>
            <a:r>
              <a:rPr lang="en-US" sz="1400" dirty="0" err="1">
                <a:solidFill>
                  <a:schemeClr val="tx1"/>
                </a:solidFill>
              </a:rPr>
              <a:t>abcdefghijklmnopqrstuvwxyz</a:t>
            </a:r>
            <a:r>
              <a:rPr lang="en-US" sz="1400" dirty="0">
                <a:solidFill>
                  <a:schemeClr val="tx1"/>
                </a:solidFill>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400" dirty="0" err="1">
                <a:solidFill>
                  <a:schemeClr val="tx1"/>
                </a:solidFill>
              </a:rPr>
              <a:t>ẀẁẃẄẅỲỳ</a:t>
            </a:r>
            <a:r>
              <a:rPr lang="en-US" sz="1400" dirty="0">
                <a:solidFill>
                  <a:schemeClr val="tx1"/>
                </a:solidFill>
              </a:rPr>
              <a:t>‘’‚“”„†‡•…‰‹›⁄€™ĀĀĂĂĄĄĆĆĊĊČČĎĎĐĐĒĒĖĖĘĘĚĚĞĞĠĠĢĢĪĪĮĮİĶĶĹĹĻĻĽĽŃŃŅŅŇŇŌŌŐŐŔŔŖŖŘŘŚŚŞŞŢŢŤŤŪŪŮŮŰŰŲŲŴŴŶŶŹŹŻŻȘș−≤≥</a:t>
            </a:r>
            <a:r>
              <a:rPr lang="en-US" sz="1400" dirty="0" err="1">
                <a:solidFill>
                  <a:schemeClr val="tx1"/>
                </a:solidFill>
              </a:rPr>
              <a:t>ﬁﬂΆΈΉΊΌΎΏΐΑΒΓΕΖΗΘΙΚΛΜΝΞΟΠΡΣΤΥΦΧΨΪΫΆΈΉΊΰ</a:t>
            </a:r>
            <a:r>
              <a:rPr lang="en-US" sz="1400" dirty="0">
                <a:solidFill>
                  <a:schemeClr val="tx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dirty="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dirty="0">
                <a:solidFill>
                  <a:schemeClr val="tx1"/>
                </a:solidFill>
              </a:rPr>
              <a:t>!"#$%&amp;'()*+,./0123456789:;&lt;=&gt;?@ABCDEFGHIJKLMNOPQRSTUVWXYZ[\]^_`</a:t>
            </a:r>
            <a:r>
              <a:rPr lang="en-US" sz="1400" b="1" dirty="0" err="1">
                <a:solidFill>
                  <a:schemeClr val="tx1"/>
                </a:solidFill>
              </a:rPr>
              <a:t>abcdefghijklmnopqrstuvwxyz</a:t>
            </a:r>
            <a:r>
              <a:rPr lang="en-US" sz="1400" b="1" dirty="0">
                <a:solidFill>
                  <a:schemeClr val="tx1"/>
                </a:solidFill>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400" b="1" dirty="0" err="1">
                <a:solidFill>
                  <a:schemeClr val="tx1"/>
                </a:solidFill>
              </a:rPr>
              <a:t>ẀẁẃẄẅỲỳ</a:t>
            </a:r>
            <a:r>
              <a:rPr lang="en-US" sz="1400" b="1" dirty="0">
                <a:solidFill>
                  <a:schemeClr val="tx1"/>
                </a:solidFill>
              </a:rPr>
              <a:t>‘’‚“”„†‡•…‰‹›⁄€™ĀĀĂĂĄĄĆĆĊĊČČĎĎĐĐĒĒĖĖĘĘĚĚĞĞĠĠĢĢĪĪĮĮİĶĶĹĹĻĻĽĽŃŃŅŅŇŇŌŌŐŐŔŔŖŖŘŘŚŚŞŞŢŢŤŤŪŪŮŮŰŰŲŲŴŴŶŶŹŹŻŻȘș−≤≥</a:t>
            </a:r>
            <a:r>
              <a:rPr lang="en-US" sz="1400" b="1" dirty="0" err="1">
                <a:solidFill>
                  <a:schemeClr val="tx1"/>
                </a:solidFill>
              </a:rPr>
              <a:t>ﬁﬂΆΈΉΊΌΎΏΐΑΒΓΕΖΗΘΙΚΛΜΝΞΟΠΡΣΤΥΦΧΨΪΫΆΈΉΊΰ</a:t>
            </a:r>
            <a:r>
              <a:rPr lang="en-US" sz="1400" b="1" dirty="0">
                <a:solidFill>
                  <a:schemeClr val="tx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dirty="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dirty="0">
                <a:solidFill>
                  <a:schemeClr val="tx1"/>
                </a:solidFill>
                <a:latin typeface="+mj-lt"/>
              </a:rPr>
              <a:t>!"#$%&amp;'()*+,./0123456789:;&lt;=&gt;?@ABCDEFGHIJKLMNOPQRSTUVWXYZ[\]^_`</a:t>
            </a:r>
            <a:r>
              <a:rPr lang="en-US" sz="1400" dirty="0" err="1">
                <a:solidFill>
                  <a:schemeClr val="tx1"/>
                </a:solidFill>
                <a:latin typeface="+mj-lt"/>
              </a:rPr>
              <a:t>abcdefghijklmnopqrstuvwxyz</a:t>
            </a:r>
            <a:r>
              <a:rPr lang="en-US" sz="1400" dirty="0">
                <a:solidFill>
                  <a:schemeClr val="tx1"/>
                </a:solidFill>
                <a:latin typeface="+mj-lt"/>
              </a:rPr>
              <a:t>{|}~¡¢£¤¥¦§¨©ª«¬®¯°±²³´¶·¸¹º»¼½ÀÁÂÃÄÅÆÇÈËÌÍÎÏÐÑÒÓÔÕÖ×ØÙÚÛÜÝÞßàáâãäåæçèéêëìíîïðñòóôõö÷øùúûüýþÿĀāĂăąĆćĊċ</a:t>
            </a:r>
            <a:r>
              <a:rPr lang="en-US" sz="1400" kern="1200" dirty="0">
                <a:solidFill>
                  <a:schemeClr val="tx1"/>
                </a:solidFill>
                <a:latin typeface="+mn-lt"/>
                <a:ea typeface="+mn-ea"/>
                <a:cs typeface="+mn-cs"/>
              </a:rPr>
              <a:t>Čč</a:t>
            </a:r>
            <a:r>
              <a:rPr lang="en-US" sz="1400" dirty="0">
                <a:solidFill>
                  <a:schemeClr val="tx1"/>
                </a:solidFill>
                <a:latin typeface="+mj-lt"/>
              </a:rPr>
              <a:t>ĎďĐđĒĖėĘęĚěĞğĠġĢģĪīĮįİıĶķĹĺĻļĽľŁłŃńŅņŇňŌŐőŒœŔŕŖŗŘřŚśŞşŠšŢţŤťŪūŮůŰűŲųŴŵŶŷŸŹźŻżŽžƒȘșˆˇ˘˙˚˛˜˝</a:t>
            </a:r>
            <a:r>
              <a:rPr lang="en-US" sz="1400" dirty="0" err="1">
                <a:solidFill>
                  <a:schemeClr val="tx1"/>
                </a:solidFill>
                <a:latin typeface="+mj-lt"/>
              </a:rPr>
              <a:t>ẀẁẃẄẅỲỳ</a:t>
            </a:r>
            <a:r>
              <a:rPr lang="en-US" sz="1400" dirty="0">
                <a:solidFill>
                  <a:schemeClr val="tx1"/>
                </a:solidFill>
                <a:latin typeface="+mj-lt"/>
              </a:rPr>
              <a:t>‘’‚“”„†‡•…‰‹›⁄€™ĀĀĂĂĄĄĆĆĊĊČČĎĎĐĐĒĒĖĖĘĘĚĚĞĞĠĠĢĢĪĪĮĮİĶĶĹĹĻĻĽĽŃŃŅŅŇŇŌŌŐŐŔŔŖŖŘŘŚŚŞŞŢŢŤŤŪŪŮŮŰŰŲŲŴŴŶŶŹŹŻŻȘș−≤≥</a:t>
            </a:r>
            <a:r>
              <a:rPr lang="en-US" sz="1400" dirty="0" err="1">
                <a:solidFill>
                  <a:schemeClr val="tx1"/>
                </a:solidFill>
                <a:latin typeface="+mj-lt"/>
              </a:rPr>
              <a:t>ﬁﬂΆΈΉΊΌΎΏΐΑΒΓΕΖΗΘΙΚΛΜΝΞΟΠΡΣΤΥΦΧΨΪΫΆΈΉΊΰ</a:t>
            </a:r>
            <a:r>
              <a:rPr lang="en-US" sz="1400"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dirty="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dirty="0">
                <a:solidFill>
                  <a:schemeClr val="tx1"/>
                </a:solidFill>
                <a:latin typeface="+mj-lt"/>
              </a:rPr>
              <a:t>!"#$%&amp;'()*+,./0123456789:;&lt;=&gt;?@ABCDEFGHIJKLMNOPQRSTUVWXYZ[\]^_`</a:t>
            </a:r>
            <a:r>
              <a:rPr lang="en-US" sz="1400" b="1" dirty="0" err="1">
                <a:solidFill>
                  <a:schemeClr val="tx1"/>
                </a:solidFill>
                <a:latin typeface="+mj-lt"/>
              </a:rPr>
              <a:t>abcdefghijklmnopqrstuvwxyz</a:t>
            </a:r>
            <a:r>
              <a:rPr lang="en-US" sz="1400" b="1" dirty="0">
                <a:solidFill>
                  <a:schemeClr val="tx1"/>
                </a:solidFill>
                <a:latin typeface="+mj-lt"/>
              </a:rPr>
              <a:t>{|}~¡¢£¤¥¦§¨©ª«¬®¯°±²³´¶·¸¹º»¼½ÀÁÂÃÄÅÆÇÈËÌÍÎÏÐÑÒÓÔÕÖ×ØÙÚÛÜÝÞßàáâãäåæçèéêëìíîïðñòóôõö÷øùúûüýþÿĀāĂăąĆćĊċ</a:t>
            </a:r>
            <a:r>
              <a:rPr lang="en-US" sz="1400" b="1" kern="1200" dirty="0">
                <a:solidFill>
                  <a:schemeClr val="tx1"/>
                </a:solidFill>
                <a:latin typeface="+mn-lt"/>
                <a:ea typeface="+mn-ea"/>
                <a:cs typeface="+mn-cs"/>
              </a:rPr>
              <a:t>Čč</a:t>
            </a:r>
            <a:r>
              <a:rPr lang="en-US" sz="1400" b="1" dirty="0">
                <a:solidFill>
                  <a:schemeClr val="tx1"/>
                </a:solidFill>
                <a:latin typeface="+mj-lt"/>
              </a:rPr>
              <a:t>ĎďĐđĒĖėĘęĚěĞğĠġĢģĪīĮįİıĶķĹĺĻļĽľŁłŃńŅņŇňŌŐőŒœŔŕŖŗŘřŚśŞşŠšŢţŤťŪūŮůŰűŲųŴŵŶŷŸŹźŻżŽžƒȘșˆˇ˘˙˚˛˜˝</a:t>
            </a:r>
            <a:r>
              <a:rPr lang="en-US" sz="1400" b="1" dirty="0" err="1">
                <a:solidFill>
                  <a:schemeClr val="tx1"/>
                </a:solidFill>
                <a:latin typeface="+mj-lt"/>
              </a:rPr>
              <a:t>ẀẁẃẄẅỲỳ</a:t>
            </a:r>
            <a:r>
              <a:rPr lang="en-US" sz="1400" b="1" dirty="0">
                <a:solidFill>
                  <a:schemeClr val="tx1"/>
                </a:solidFill>
                <a:latin typeface="+mj-lt"/>
              </a:rPr>
              <a:t>‘’‚“”„†‡•…‰‹›⁄€™ĀĀĂĂĄĄĆĆĊĊČČĎĎĐĐĒĒĖĖĘĘĚĚĞĞĠĠĢĢĪĪĮĮİĶĶĹĹĻĻĽĽŃŃŅŅŇŇŌŌŐŐŔŔŖŖŘŘŚŚŞŞŢŢŤŤŪŪŮŮŰŰŲŲŴŴŶŶŹŹŻŻȘș−≤≥</a:t>
            </a:r>
            <a:r>
              <a:rPr lang="en-US" sz="1400" b="1" dirty="0" err="1">
                <a:solidFill>
                  <a:schemeClr val="tx1"/>
                </a:solidFill>
                <a:latin typeface="+mj-lt"/>
              </a:rPr>
              <a:t>ﬁﬂΆΈΉΊΌΎΏΐΑΒΓΕΖΗΘΙΚΛΜΝΞΟΠΡΣΤΥΦΧΨΪΫΆΈΉΊΰ</a:t>
            </a:r>
            <a:r>
              <a:rPr lang="en-US" sz="1400" b="1"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b="1" dirty="0">
              <a:solidFill>
                <a:schemeClr val="tx1"/>
              </a:solidFill>
              <a:latin typeface="Ericsson Technical Icons" panose="00000500000000000000" pitchFamily="2" charset="0"/>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dirty="0">
                <a:solidFill>
                  <a:schemeClr val="tx1"/>
                </a:solidFill>
                <a:latin typeface="Ericsson Technical Icons" panose="00000500000000000000" pitchFamily="2" charset="0"/>
              </a:rPr>
              <a:t>B C D F G H I L M O P R S W X b c d f g h I l m o p r s w x</a:t>
            </a:r>
            <a:endParaRPr lang="en-US" sz="1400" b="1" dirty="0">
              <a:solidFill>
                <a:schemeClr val="tx1"/>
              </a:solidFill>
              <a:latin typeface="+mj-lt"/>
            </a:endParaRPr>
          </a:p>
        </p:txBody>
      </p:sp>
    </p:spTree>
    <p:extLst>
      <p:ext uri="{BB962C8B-B14F-4D97-AF65-F5344CB8AC3E}">
        <p14:creationId xmlns:p14="http://schemas.microsoft.com/office/powerpoint/2010/main" val="14104705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Bright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368127A-B068-4F16-BC03-AF06DDDB17AE}"/>
              </a:ext>
            </a:extLst>
          </p:cNvPr>
          <p:cNvSpPr>
            <a:spLocks noGrp="1"/>
          </p:cNvSpPr>
          <p:nvPr>
            <p:ph type="pic" sz="quarter" idx="10" hasCustomPrompt="1"/>
          </p:nvPr>
        </p:nvSpPr>
        <p:spPr>
          <a:xfrm>
            <a:off x="1" y="0"/>
            <a:ext cx="12192000" cy="6858000"/>
          </a:xfrm>
          <a:prstGeom prst="rect">
            <a:avLst/>
          </a:prstGeom>
          <a:solidFill>
            <a:schemeClr val="tx1">
              <a:lumMod val="10000"/>
              <a:lumOff val="90000"/>
            </a:schemeClr>
          </a:solidFill>
        </p:spPr>
        <p:txBody>
          <a:bodyPr anchor="ctr"/>
          <a:lstStyle>
            <a:lvl1pPr marL="0" indent="0" algn="ctr">
              <a:buNone/>
              <a:defRPr/>
            </a:lvl1pPr>
          </a:lstStyle>
          <a:p>
            <a:r>
              <a:rPr lang="en-US" dirty="0"/>
              <a:t>                                                                         Click icon to add a bright image</a:t>
            </a:r>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2288721"/>
          </a:xfrm>
          <a:noFill/>
          <a:ln w="9525">
            <a:noFill/>
            <a:miter lim="800000"/>
            <a:headEnd/>
            <a:tailEnd/>
          </a:ln>
        </p:spPr>
        <p:txBody>
          <a:bodyPr anchor="t"/>
          <a:lstStyle>
            <a:lvl1pPr>
              <a:defRPr lang="en-US" sz="6000" b="0" dirty="0">
                <a:solidFill>
                  <a:schemeClr val="tx1"/>
                </a:solidFill>
              </a:defRPr>
            </a:lvl1pPr>
          </a:lstStyle>
          <a:p>
            <a:pPr lvl="0"/>
            <a:r>
              <a:rPr lang="en-US" dirty="0"/>
              <a:t>Keynote cover page, </a:t>
            </a:r>
            <a:br>
              <a:rPr lang="en-US" dirty="0"/>
            </a:br>
            <a:r>
              <a:rPr lang="en-US" dirty="0"/>
              <a:t>Ericsson Hilda Light 60pt, </a:t>
            </a:r>
            <a:br>
              <a:rPr lang="en-US" dirty="0"/>
            </a:br>
            <a:r>
              <a:rPr lang="en-US" dirty="0"/>
              <a:t>Ericsson Black, </a:t>
            </a:r>
            <a:br>
              <a:rPr lang="en-US" dirty="0"/>
            </a:br>
            <a:r>
              <a:rPr lang="en-US" dirty="0"/>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Speaker,</a:t>
            </a:r>
            <a:br>
              <a:rPr lang="en-US" dirty="0"/>
            </a:br>
            <a:r>
              <a:rPr lang="en-US" dirty="0"/>
              <a:t>Ericsson Black, Ericsson Hilda 20pt</a:t>
            </a:r>
          </a:p>
        </p:txBody>
      </p:sp>
      <p:pic>
        <p:nvPicPr>
          <p:cNvPr id="6" name="Graphic 5">
            <a:extLst>
              <a:ext uri="{FF2B5EF4-FFF2-40B4-BE49-F238E27FC236}">
                <a16:creationId xmlns:a16="http://schemas.microsoft.com/office/drawing/2014/main" id="{E0F7625D-2507-407E-B5D2-5964ED88BA9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0452" y="476250"/>
            <a:ext cx="256032" cy="256032"/>
          </a:xfrm>
          <a:prstGeom prst="rect">
            <a:avLst/>
          </a:prstGeom>
        </p:spPr>
      </p:pic>
    </p:spTree>
    <p:extLst>
      <p:ext uri="{BB962C8B-B14F-4D97-AF65-F5344CB8AC3E}">
        <p14:creationId xmlns:p14="http://schemas.microsoft.com/office/powerpoint/2010/main" val="1177055427"/>
      </p:ext>
    </p:extLst>
  </p:cSld>
  <p:clrMapOvr>
    <a:masterClrMapping/>
  </p:clrMapOvr>
  <p:hf sldNum="0" hdr="0" ftr="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Dark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368127A-B068-4F16-BC03-AF06DDDB17AE}"/>
              </a:ext>
            </a:extLst>
          </p:cNvPr>
          <p:cNvSpPr>
            <a:spLocks noGrp="1"/>
          </p:cNvSpPr>
          <p:nvPr>
            <p:ph type="pic" sz="quarter" idx="10" hasCustomPrompt="1"/>
          </p:nvPr>
        </p:nvSpPr>
        <p:spPr>
          <a:xfrm>
            <a:off x="1" y="0"/>
            <a:ext cx="12192000" cy="6858000"/>
          </a:xfrm>
          <a:prstGeom prst="rect">
            <a:avLst/>
          </a:prstGeom>
          <a:solidFill>
            <a:schemeClr val="tx1"/>
          </a:solidFill>
        </p:spPr>
        <p:txBody>
          <a:bodyPr anchor="ctr"/>
          <a:lstStyle>
            <a:lvl1pPr marL="0" indent="0" algn="ctr">
              <a:buNone/>
              <a:defRPr>
                <a:solidFill>
                  <a:schemeClr val="bg1"/>
                </a:solidFill>
              </a:defRPr>
            </a:lvl1pPr>
          </a:lstStyle>
          <a:p>
            <a:r>
              <a:rPr lang="en-US" dirty="0"/>
              <a:t>                                                                      Click icon to add a dark image</a:t>
            </a:r>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2288721"/>
          </a:xfrm>
          <a:noFill/>
          <a:ln w="9525">
            <a:noFill/>
            <a:miter lim="800000"/>
            <a:headEnd/>
            <a:tailEnd/>
          </a:ln>
        </p:spPr>
        <p:txBody>
          <a:bodyPr anchor="t"/>
          <a:lstStyle>
            <a:lvl1pPr>
              <a:defRPr lang="en-US" sz="6000" b="0" dirty="0">
                <a:solidFill>
                  <a:schemeClr val="bg1"/>
                </a:solidFill>
              </a:defRPr>
            </a:lvl1pPr>
          </a:lstStyle>
          <a:p>
            <a:pPr lvl="0"/>
            <a:r>
              <a:rPr lang="en-US" dirty="0"/>
              <a:t>Keynote cover cage, </a:t>
            </a:r>
            <a:br>
              <a:rPr lang="en-US" dirty="0"/>
            </a:br>
            <a:r>
              <a:rPr lang="en-US" dirty="0"/>
              <a:t>Ericsson Hilda Light 60pt, </a:t>
            </a:r>
            <a:br>
              <a:rPr lang="en-US" dirty="0"/>
            </a:br>
            <a:r>
              <a:rPr lang="en-US" dirty="0"/>
              <a:t>Ericsson White, </a:t>
            </a:r>
            <a:br>
              <a:rPr lang="en-US" dirty="0"/>
            </a:br>
            <a:r>
              <a:rPr lang="en-US" dirty="0"/>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Speaker,</a:t>
            </a:r>
            <a:br>
              <a:rPr lang="en-US" dirty="0"/>
            </a:br>
            <a:r>
              <a:rPr lang="en-US" dirty="0"/>
              <a:t>Ericsson Black, Ericsson Hilda 20pt</a:t>
            </a:r>
          </a:p>
        </p:txBody>
      </p:sp>
      <p:pic>
        <p:nvPicPr>
          <p:cNvPr id="7" name="Graphic 6">
            <a:extLst>
              <a:ext uri="{FF2B5EF4-FFF2-40B4-BE49-F238E27FC236}">
                <a16:creationId xmlns:a16="http://schemas.microsoft.com/office/drawing/2014/main" id="{7753C092-06FE-4B22-BAB1-EBEB69074D0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064663325"/>
      </p:ext>
    </p:extLst>
  </p:cSld>
  <p:clrMapOvr>
    <a:masterClrMapping/>
  </p:clrMapOvr>
  <p:hf sldNum="0" hdr="0" ftr="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tatement Page 1">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11" name="Title_TM">
            <a:extLst>
              <a:ext uri="{FF2B5EF4-FFF2-40B4-BE49-F238E27FC236}">
                <a16:creationId xmlns:a16="http://schemas.microsoft.com/office/drawing/2014/main" id="{48FE7FF9-3930-4C4A-8BC6-EB9A286812D4}"/>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2" name="SubTitle_TM">
            <a:extLst>
              <a:ext uri="{FF2B5EF4-FFF2-40B4-BE49-F238E27FC236}">
                <a16:creationId xmlns:a16="http://schemas.microsoft.com/office/drawing/2014/main" id="{A60848B0-180A-4C02-A8B3-E172AF538B61}"/>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5035D0DD-E99D-4FBA-B8C0-65E91EC0492B}"/>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108219646"/>
      </p:ext>
    </p:extLst>
  </p:cSld>
  <p:clrMapOvr>
    <a:masterClrMapping/>
  </p:clrMapOvr>
  <p:hf sldNum="0" hdr="0" ftr="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tatement Page 2">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2"/>
          </a:solidFill>
          <a:ln>
            <a:noFill/>
          </a:ln>
          <a:extLst>
            <a:ext uri="{91240B29-F687-4F45-9708-019B960494DF}">
              <a14:hiddenLine xmlns:a14="http://schemas.microsoft.com/office/drawing/2010/main" w="12700" algn="ctr">
                <a:solidFill>
                  <a:srgbClr val="000000"/>
                </a:solidFill>
                <a:round/>
                <a:headEnd/>
                <a:tailEnd/>
              </a14:hiddenLine>
            </a:ext>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sp>
        <p:nvSpPr>
          <p:cNvPr id="10" name="Title_TM">
            <a:extLst>
              <a:ext uri="{FF2B5EF4-FFF2-40B4-BE49-F238E27FC236}">
                <a16:creationId xmlns:a16="http://schemas.microsoft.com/office/drawing/2014/main" id="{4F3FE80A-6B53-492B-8FC1-A575806A0D0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1" name="SubTitle_TM">
            <a:extLst>
              <a:ext uri="{FF2B5EF4-FFF2-40B4-BE49-F238E27FC236}">
                <a16:creationId xmlns:a16="http://schemas.microsoft.com/office/drawing/2014/main" id="{3AECA499-20B0-4F79-85A2-1C9D1BFBB0C0}"/>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BB77A080-9B1F-4D75-A79E-8C7540FBB16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99406540"/>
      </p:ext>
    </p:extLst>
  </p:cSld>
  <p:clrMapOvr>
    <a:masterClrMapping/>
  </p:clrMapOvr>
  <p:hf sldNum="0" hdr="0" ftr="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tatement Page 3">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3"/>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10" name="Title_TM">
            <a:extLst>
              <a:ext uri="{FF2B5EF4-FFF2-40B4-BE49-F238E27FC236}">
                <a16:creationId xmlns:a16="http://schemas.microsoft.com/office/drawing/2014/main" id="{6AB007D5-DA18-4842-9C2D-8C72512602C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1" name="SubTitle_TM">
            <a:extLst>
              <a:ext uri="{FF2B5EF4-FFF2-40B4-BE49-F238E27FC236}">
                <a16:creationId xmlns:a16="http://schemas.microsoft.com/office/drawing/2014/main" id="{0D3699C9-F9CA-4781-89C3-F0A901D1F1AF}"/>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01042C2C-5CDA-4F99-B59E-8CE43FEF21B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450366910"/>
      </p:ext>
    </p:extLst>
  </p:cSld>
  <p:clrMapOvr>
    <a:masterClrMapping/>
  </p:clrMapOvr>
  <p:hf sldNum="0" hdr="0" ft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2.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7" name="Content_SM"/>
          <p:cNvSpPr>
            <a:spLocks noGrp="1" noChangeArrowheads="1"/>
          </p:cNvSpPr>
          <p:nvPr>
            <p:ph type="body" idx="1"/>
          </p:nvPr>
        </p:nvSpPr>
        <p:spPr bwMode="auto">
          <a:xfrm>
            <a:off x="479425" y="1844675"/>
            <a:ext cx="11233150" cy="4392612"/>
          </a:xfrm>
          <a:prstGeom prst="rect">
            <a:avLst/>
          </a:prstGeom>
          <a:noFill/>
          <a:ln w="9525">
            <a:noFill/>
            <a:miter lim="800000"/>
            <a:headEnd/>
            <a:tailEnd/>
          </a:ln>
        </p:spPr>
        <p:txBody>
          <a:bodyPr vert="horz" wrap="square" lIns="72000" tIns="36000" rIns="73152" bIns="36576" numCol="1" anchor="t" anchorCtr="0" compatLnSpc="1">
            <a:prstTxWarp prst="textNoShape">
              <a:avLst/>
            </a:prstTxWarp>
          </a:body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Fifths level</a:t>
            </a:r>
          </a:p>
        </p:txBody>
      </p:sp>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p>
            <a:pPr lvl="0"/>
            <a:r>
              <a:rPr lang="en-US" dirty="0"/>
              <a:t>Slide title, Ericsson Hilda Light 40pt, Ericsson Black, max 2-lines</a:t>
            </a:r>
          </a:p>
        </p:txBody>
      </p:sp>
      <p:sp>
        <p:nvSpPr>
          <p:cNvPr id="2" name="txtfooterCopy">
            <a:extLst>
              <a:ext uri="{FF2B5EF4-FFF2-40B4-BE49-F238E27FC236}">
                <a16:creationId xmlns:a16="http://schemas.microsoft.com/office/drawing/2014/main" id="{B5D66844-3D70-468C-AC9F-76DF3D537153}"/>
              </a:ext>
            </a:extLst>
          </p:cNvPr>
          <p:cNvSpPr txBox="1"/>
          <p:nvPr userDrawn="1"/>
        </p:nvSpPr>
        <p:spPr>
          <a:xfrm>
            <a:off x="527050" y="6524625"/>
            <a:ext cx="9865783" cy="215900"/>
          </a:xfrm>
          <a:prstGeom prst="rect">
            <a:avLst/>
          </a:prstGeom>
          <a:noFill/>
        </p:spPr>
        <p:txBody>
          <a:bodyPr vert="horz" wrap="none" lIns="0" tIns="0" rIns="0" bIns="0" rtlCol="0">
            <a:noAutofit/>
          </a:bodyPr>
          <a:lstStyle/>
          <a:p>
            <a:pPr algn="l"/>
            <a:r>
              <a:rPr lang="en-US" sz="800" b="0" i="0" u="none" dirty="0">
                <a:solidFill>
                  <a:schemeClr val="bg1"/>
                </a:solidFill>
                <a:latin typeface="+mn-lt"/>
              </a:rPr>
              <a:t>Ericsson Internal  |  2018-02-21</a:t>
            </a:r>
          </a:p>
        </p:txBody>
      </p:sp>
      <p:pic>
        <p:nvPicPr>
          <p:cNvPr id="6" name="Graphic 5">
            <a:extLst>
              <a:ext uri="{FF2B5EF4-FFF2-40B4-BE49-F238E27FC236}">
                <a16:creationId xmlns:a16="http://schemas.microsoft.com/office/drawing/2014/main" id="{DE25556D-527C-4037-A1EA-D4D374B5DCA7}"/>
              </a:ext>
            </a:extLst>
          </p:cNvPr>
          <p:cNvPicPr>
            <a:picLocks noChangeAspect="1"/>
          </p:cNvPicPr>
          <p:nvPr userDrawn="1"/>
        </p:nvPicPr>
        <p:blipFill>
          <a:blip r:embed="rId47">
            <a:extLst>
              <a:ext uri="{28A0092B-C50C-407E-A947-70E740481C1C}">
                <a14:useLocalDpi xmlns:a14="http://schemas.microsoft.com/office/drawing/2010/main" val="0"/>
              </a:ext>
              <a:ext uri="{96DAC541-7B7A-43D3-8B79-37D633B846F1}">
                <asvg:svgBlip xmlns:asvg="http://schemas.microsoft.com/office/drawing/2016/SVG/main" r:embed="rId48"/>
              </a:ext>
            </a:extLst>
          </a:blip>
          <a:stretch>
            <a:fillRect/>
          </a:stretch>
        </p:blipFill>
        <p:spPr>
          <a:xfrm>
            <a:off x="11490452" y="476250"/>
            <a:ext cx="256032" cy="256032"/>
          </a:xfrm>
          <a:prstGeom prst="rect">
            <a:avLst/>
          </a:prstGeom>
        </p:spPr>
      </p:pic>
    </p:spTree>
    <p:extLst>
      <p:ext uri="{BB962C8B-B14F-4D97-AF65-F5344CB8AC3E}">
        <p14:creationId xmlns:p14="http://schemas.microsoft.com/office/powerpoint/2010/main" val="2523064765"/>
      </p:ext>
    </p:extLst>
  </p:cSld>
  <p:clrMap bg1="lt1" tx1="dk1" bg2="lt2" tx2="dk2" accent1="accent1" accent2="accent2" accent3="accent3" accent4="accent4" accent5="accent5" accent6="accent6" hlink="hlink" folHlink="folHlink"/>
  <p:sldLayoutIdLst>
    <p:sldLayoutId id="2147483661" r:id="rId1"/>
    <p:sldLayoutId id="2147483695" r:id="rId2"/>
    <p:sldLayoutId id="2147483693"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91" r:id="rId15"/>
    <p:sldLayoutId id="2147483673" r:id="rId16"/>
    <p:sldLayoutId id="2147483697" r:id="rId17"/>
    <p:sldLayoutId id="2147483698" r:id="rId18"/>
    <p:sldLayoutId id="2147483699" r:id="rId19"/>
    <p:sldLayoutId id="2147483700" r:id="rId20"/>
    <p:sldLayoutId id="2147483701" r:id="rId21"/>
    <p:sldLayoutId id="2147483702" r:id="rId22"/>
    <p:sldLayoutId id="2147483703" r:id="rId23"/>
    <p:sldLayoutId id="2147483674" r:id="rId24"/>
    <p:sldLayoutId id="2147483694" r:id="rId25"/>
    <p:sldLayoutId id="2147483682" r:id="rId26"/>
    <p:sldLayoutId id="2147483683" r:id="rId27"/>
    <p:sldLayoutId id="2147483684" r:id="rId28"/>
    <p:sldLayoutId id="2147483685" r:id="rId29"/>
    <p:sldLayoutId id="2147483675" r:id="rId30"/>
    <p:sldLayoutId id="2147483676" r:id="rId31"/>
    <p:sldLayoutId id="2147483686" r:id="rId32"/>
    <p:sldLayoutId id="2147483687" r:id="rId33"/>
    <p:sldLayoutId id="2147483688" r:id="rId34"/>
    <p:sldLayoutId id="2147483689" r:id="rId35"/>
    <p:sldLayoutId id="2147483696" r:id="rId36"/>
    <p:sldLayoutId id="2147483677" r:id="rId37"/>
    <p:sldLayoutId id="2147483678" r:id="rId38"/>
    <p:sldLayoutId id="2147483679" r:id="rId39"/>
    <p:sldLayoutId id="2147483680" r:id="rId40"/>
    <p:sldLayoutId id="2147483690" r:id="rId41"/>
    <p:sldLayoutId id="2147483681" r:id="rId42"/>
    <p:sldLayoutId id="2147483692" r:id="rId43"/>
    <p:sldLayoutId id="2147483704" r:id="rId44"/>
    <p:sldLayoutId id="2147483705" r:id="rId45"/>
  </p:sldLayoutIdLst>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24.xml"/><Relationship Id="rId1" Type="http://schemas.openxmlformats.org/officeDocument/2006/relationships/vmlDrawing" Target="../drawings/vmlDrawing1.vml"/><Relationship Id="rId5" Type="http://schemas.openxmlformats.org/officeDocument/2006/relationships/image" Target="../media/image9.emf"/><Relationship Id="rId4" Type="http://schemas.openxmlformats.org/officeDocument/2006/relationships/package" Target="../embeddings/Microsoft_Visio_Drawing.vsdx"/></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4.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965DB9-990D-42FA-8A96-AE9E2B1A33B1}"/>
              </a:ext>
            </a:extLst>
          </p:cNvPr>
          <p:cNvSpPr>
            <a:spLocks noGrp="1"/>
          </p:cNvSpPr>
          <p:nvPr>
            <p:ph type="ctrTitle"/>
          </p:nvPr>
        </p:nvSpPr>
        <p:spPr/>
        <p:txBody>
          <a:bodyPr/>
          <a:lstStyle/>
          <a:p>
            <a:br>
              <a:rPr lang="en-US" sz="2800" dirty="0"/>
            </a:br>
            <a:br>
              <a:rPr lang="en-US" sz="2800" dirty="0"/>
            </a:br>
            <a:br>
              <a:rPr lang="en-US" sz="2800" dirty="0"/>
            </a:br>
            <a:r>
              <a:rPr lang="en-US" sz="2800" dirty="0"/>
              <a:t>JVET-N0359 On MV threshold for deblocking</a:t>
            </a:r>
            <a:br>
              <a:rPr lang="en-US" sz="2800" dirty="0"/>
            </a:br>
            <a:r>
              <a:rPr lang="en-US" sz="2800" dirty="0"/>
              <a:t> </a:t>
            </a:r>
            <a:br>
              <a:rPr lang="en-US" sz="2800" dirty="0"/>
            </a:br>
            <a:r>
              <a:rPr lang="en-US" sz="1600" dirty="0"/>
              <a:t>K. Andersson, J. Enhorn  (Ericsson)</a:t>
            </a:r>
          </a:p>
        </p:txBody>
      </p:sp>
      <p:sp>
        <p:nvSpPr>
          <p:cNvPr id="3" name="Subtitle 2">
            <a:extLst>
              <a:ext uri="{FF2B5EF4-FFF2-40B4-BE49-F238E27FC236}">
                <a16:creationId xmlns:a16="http://schemas.microsoft.com/office/drawing/2014/main" id="{BB1DC945-4710-4796-AC34-0832F26E36A9}"/>
              </a:ext>
            </a:extLst>
          </p:cNvPr>
          <p:cNvSpPr>
            <a:spLocks noGrp="1"/>
          </p:cNvSpPr>
          <p:nvPr>
            <p:ph type="subTitle" idx="1"/>
          </p:nvPr>
        </p:nvSpPr>
        <p:spPr/>
        <p:txBody>
          <a:bodyPr/>
          <a:lstStyle/>
          <a:p>
            <a:endParaRPr lang="en-US" dirty="0"/>
          </a:p>
        </p:txBody>
      </p:sp>
      <p:sp>
        <p:nvSpPr>
          <p:cNvPr id="4" name="Content Placeholder 3">
            <a:extLst>
              <a:ext uri="{FF2B5EF4-FFF2-40B4-BE49-F238E27FC236}">
                <a16:creationId xmlns:a16="http://schemas.microsoft.com/office/drawing/2014/main" id="{C3A7152E-1193-42D5-AAAE-792423D85737}"/>
              </a:ext>
            </a:extLst>
          </p:cNvPr>
          <p:cNvSpPr>
            <a:spLocks noGrp="1"/>
          </p:cNvSpPr>
          <p:nvPr>
            <p:ph sz="quarter" idx="10"/>
          </p:nvPr>
        </p:nvSpPr>
        <p:spPr/>
        <p:txBody>
          <a:bodyPr/>
          <a:lstStyle/>
          <a:p>
            <a:r>
              <a:rPr lang="en-US" dirty="0"/>
              <a:t>Kenneth Andersson</a:t>
            </a:r>
          </a:p>
        </p:txBody>
      </p:sp>
      <p:sp>
        <p:nvSpPr>
          <p:cNvPr id="5" name="Content Placeholder 4">
            <a:extLst>
              <a:ext uri="{FF2B5EF4-FFF2-40B4-BE49-F238E27FC236}">
                <a16:creationId xmlns:a16="http://schemas.microsoft.com/office/drawing/2014/main" id="{7986FD49-9B2F-4208-8540-5F97918FA12C}"/>
              </a:ext>
            </a:extLst>
          </p:cNvPr>
          <p:cNvSpPr>
            <a:spLocks noGrp="1"/>
          </p:cNvSpPr>
          <p:nvPr>
            <p:ph sz="quarter" idx="11"/>
          </p:nvPr>
        </p:nvSpPr>
        <p:spPr/>
        <p:txBody>
          <a:bodyPr/>
          <a:lstStyle/>
          <a:p>
            <a:r>
              <a:rPr lang="en-US" dirty="0"/>
              <a:t>Ericsson</a:t>
            </a:r>
          </a:p>
        </p:txBody>
      </p:sp>
      <p:sp>
        <p:nvSpPr>
          <p:cNvPr id="6" name="Content Placeholder 5">
            <a:extLst>
              <a:ext uri="{FF2B5EF4-FFF2-40B4-BE49-F238E27FC236}">
                <a16:creationId xmlns:a16="http://schemas.microsoft.com/office/drawing/2014/main" id="{216FD6E6-EB04-48C7-AAF4-64C6EAFFEBA2}"/>
              </a:ext>
            </a:extLst>
          </p:cNvPr>
          <p:cNvSpPr>
            <a:spLocks noGrp="1"/>
          </p:cNvSpPr>
          <p:nvPr>
            <p:ph sz="quarter" idx="12"/>
          </p:nvPr>
        </p:nvSpPr>
        <p:spPr/>
        <p:txBody>
          <a:bodyPr/>
          <a:lstStyle/>
          <a:p>
            <a:r>
              <a:rPr lang="en-US" dirty="0"/>
              <a:t>2019-03-18</a:t>
            </a:r>
          </a:p>
        </p:txBody>
      </p:sp>
    </p:spTree>
    <p:extLst>
      <p:ext uri="{BB962C8B-B14F-4D97-AF65-F5344CB8AC3E}">
        <p14:creationId xmlns:p14="http://schemas.microsoft.com/office/powerpoint/2010/main" val="21894758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F2A654-069F-4909-8451-EB4DD29750E1}"/>
              </a:ext>
            </a:extLst>
          </p:cNvPr>
          <p:cNvSpPr>
            <a:spLocks noGrp="1"/>
          </p:cNvSpPr>
          <p:nvPr>
            <p:ph type="title"/>
          </p:nvPr>
        </p:nvSpPr>
        <p:spPr/>
        <p:txBody>
          <a:bodyPr/>
          <a:lstStyle/>
          <a:p>
            <a:r>
              <a:rPr lang="sv-SE" dirty="0"/>
              <a:t>WD text</a:t>
            </a:r>
          </a:p>
        </p:txBody>
      </p:sp>
      <p:sp>
        <p:nvSpPr>
          <p:cNvPr id="3" name="Content Placeholder 2">
            <a:extLst>
              <a:ext uri="{FF2B5EF4-FFF2-40B4-BE49-F238E27FC236}">
                <a16:creationId xmlns:a16="http://schemas.microsoft.com/office/drawing/2014/main" id="{F0F87E95-E3C6-4CF5-9B74-B7E20E5844BB}"/>
              </a:ext>
            </a:extLst>
          </p:cNvPr>
          <p:cNvSpPr>
            <a:spLocks noGrp="1"/>
          </p:cNvSpPr>
          <p:nvPr>
            <p:ph sz="quarter" idx="10"/>
          </p:nvPr>
        </p:nvSpPr>
        <p:spPr/>
        <p:txBody>
          <a:bodyPr/>
          <a:lstStyle/>
          <a:p>
            <a:pPr marL="369888" lvl="1" indent="0">
              <a:buNone/>
            </a:pPr>
            <a:r>
              <a:rPr lang="en-US" dirty="0"/>
              <a:t>8.5.2.5	Derivation process of boundary filtering strength</a:t>
            </a:r>
          </a:p>
          <a:p>
            <a:pPr marL="369888" lvl="1" indent="0">
              <a:buNone/>
            </a:pPr>
            <a:r>
              <a:rPr lang="en-US" dirty="0"/>
              <a:t>..</a:t>
            </a:r>
          </a:p>
          <a:p>
            <a:pPr lvl="3" hangingPunct="0"/>
            <a:r>
              <a:rPr lang="en-CA" sz="1000" dirty="0"/>
              <a:t>The coding subblock containing the sample p</a:t>
            </a:r>
            <a:r>
              <a:rPr lang="en-CA" sz="1000" baseline="-25000" dirty="0"/>
              <a:t>0</a:t>
            </a:r>
            <a:r>
              <a:rPr lang="en-CA" sz="1000" dirty="0"/>
              <a:t> and the coding subblock containing the sample q</a:t>
            </a:r>
            <a:r>
              <a:rPr lang="en-CA" sz="1000" baseline="-25000" dirty="0"/>
              <a:t>0</a:t>
            </a:r>
            <a:r>
              <a:rPr lang="en-CA" sz="1000" dirty="0"/>
              <a:t> are both coded in IBC prediction mode, and the absolute difference between the horizontal or vertical component of the motion vectors used in the prediction of the two coding subblocks is greater than or equal to </a:t>
            </a:r>
            <a:r>
              <a:rPr lang="en-CA" sz="1000" dirty="0">
                <a:highlight>
                  <a:srgbClr val="FFFF00"/>
                </a:highlight>
              </a:rPr>
              <a:t>1</a:t>
            </a:r>
            <a:r>
              <a:rPr lang="en-CA" sz="1000" dirty="0"/>
              <a:t> in units of quarter </a:t>
            </a:r>
            <a:r>
              <a:rPr lang="en-CA" sz="1000" dirty="0" err="1"/>
              <a:t>luma</a:t>
            </a:r>
            <a:r>
              <a:rPr lang="en-CA" sz="1000" dirty="0"/>
              <a:t> samples.</a:t>
            </a:r>
            <a:endParaRPr lang="sv-SE" sz="1000" dirty="0"/>
          </a:p>
          <a:p>
            <a:pPr lvl="3" hangingPunct="0"/>
            <a:r>
              <a:rPr lang="en-CA" sz="1000" dirty="0"/>
              <a:t>For the prediction of the coding subblock containing the sample p</a:t>
            </a:r>
            <a:r>
              <a:rPr lang="en-CA" sz="1000" baseline="-25000" dirty="0"/>
              <a:t>0</a:t>
            </a:r>
            <a:r>
              <a:rPr lang="en-CA" sz="1000" dirty="0"/>
              <a:t> different reference pictures or a different number of motion vectors are used than for the prediction of the coding subblock containing the sample q</a:t>
            </a:r>
            <a:r>
              <a:rPr lang="en-CA" sz="1000" baseline="-25000" dirty="0"/>
              <a:t>0</a:t>
            </a:r>
            <a:r>
              <a:rPr lang="en-CA" sz="1000" dirty="0"/>
              <a:t>.</a:t>
            </a:r>
            <a:endParaRPr lang="sv-SE" sz="1000" dirty="0"/>
          </a:p>
          <a:p>
            <a:pPr hangingPunct="0"/>
            <a:r>
              <a:rPr lang="en-CA" sz="1000" dirty="0"/>
              <a:t>NOTE 1 – The determination of whether the reference pictures used for the two coding </a:t>
            </a:r>
            <a:r>
              <a:rPr lang="en-CA" sz="1000" dirty="0" err="1"/>
              <a:t>sublocks</a:t>
            </a:r>
            <a:r>
              <a:rPr lang="en-CA" sz="1000" dirty="0"/>
              <a:t> are the same or different is based only on which pictures are referenced, without regard to whether a prediction is formed using an index into reference picture list 0 or an index into reference picture list 1, and also without regard to whether the index position within a reference picture list is different.</a:t>
            </a:r>
            <a:endParaRPr lang="sv-SE" sz="1000" dirty="0"/>
          </a:p>
          <a:p>
            <a:pPr hangingPunct="0"/>
            <a:r>
              <a:rPr lang="en-CA" sz="1000" dirty="0"/>
              <a:t>NOTE 2 – The number of motion vectors that are used for the prediction of a coding subblock with top-left sample covering ( </a:t>
            </a:r>
            <a:r>
              <a:rPr lang="en-CA" sz="1000" dirty="0" err="1"/>
              <a:t>xSb</a:t>
            </a:r>
            <a:r>
              <a:rPr lang="en-CA" sz="1000" dirty="0"/>
              <a:t>, </a:t>
            </a:r>
            <a:r>
              <a:rPr lang="en-CA" sz="1000" dirty="0" err="1"/>
              <a:t>ySb</a:t>
            </a:r>
            <a:r>
              <a:rPr lang="en-CA" sz="1000" dirty="0"/>
              <a:t> ), is equal to PredFlagL0[ </a:t>
            </a:r>
            <a:r>
              <a:rPr lang="en-CA" sz="1000" dirty="0" err="1"/>
              <a:t>xSb</a:t>
            </a:r>
            <a:r>
              <a:rPr lang="en-CA" sz="1000" dirty="0"/>
              <a:t> ][ </a:t>
            </a:r>
            <a:r>
              <a:rPr lang="en-CA" sz="1000" dirty="0" err="1"/>
              <a:t>ySb</a:t>
            </a:r>
            <a:r>
              <a:rPr lang="en-CA" sz="1000" dirty="0"/>
              <a:t> ] + PredFlagL1[ </a:t>
            </a:r>
            <a:r>
              <a:rPr lang="en-CA" sz="1000" dirty="0" err="1"/>
              <a:t>xSb</a:t>
            </a:r>
            <a:r>
              <a:rPr lang="en-CA" sz="1000" dirty="0"/>
              <a:t> ][ </a:t>
            </a:r>
            <a:r>
              <a:rPr lang="en-CA" sz="1000" dirty="0" err="1"/>
              <a:t>ySb</a:t>
            </a:r>
            <a:r>
              <a:rPr lang="en-CA" sz="1000" dirty="0"/>
              <a:t> ].</a:t>
            </a:r>
            <a:endParaRPr lang="sv-SE" sz="1000" dirty="0"/>
          </a:p>
          <a:p>
            <a:pPr lvl="3" hangingPunct="0"/>
            <a:r>
              <a:rPr lang="en-CA" sz="1000" dirty="0"/>
              <a:t>One motion vector is used to predict the coding subblock containing the sample p</a:t>
            </a:r>
            <a:r>
              <a:rPr lang="en-CA" sz="1000" baseline="-25000" dirty="0"/>
              <a:t>0</a:t>
            </a:r>
            <a:r>
              <a:rPr lang="en-CA" sz="1000" dirty="0"/>
              <a:t> and one motion vector is used to predict the coding subblock containing the sample q</a:t>
            </a:r>
            <a:r>
              <a:rPr lang="en-CA" sz="1000" baseline="-25000" dirty="0"/>
              <a:t>0</a:t>
            </a:r>
            <a:r>
              <a:rPr lang="en-CA" sz="1000" dirty="0"/>
              <a:t>, and the absolute difference between the horizontal or vertical component of the motion vectors used is greater than or equal to </a:t>
            </a:r>
            <a:r>
              <a:rPr lang="en-CA" sz="1000" dirty="0">
                <a:highlight>
                  <a:srgbClr val="FFFF00"/>
                </a:highlight>
              </a:rPr>
              <a:t>1</a:t>
            </a:r>
            <a:r>
              <a:rPr lang="en-CA" sz="1000" dirty="0"/>
              <a:t> in units of quarter </a:t>
            </a:r>
            <a:r>
              <a:rPr lang="en-CA" sz="1000" dirty="0" err="1"/>
              <a:t>luma</a:t>
            </a:r>
            <a:r>
              <a:rPr lang="en-CA" sz="1000" dirty="0"/>
              <a:t> samples.</a:t>
            </a:r>
            <a:endParaRPr lang="sv-SE" sz="1000" dirty="0"/>
          </a:p>
          <a:p>
            <a:pPr lvl="3" hangingPunct="0"/>
            <a:r>
              <a:rPr lang="en-CA" sz="1000" dirty="0"/>
              <a:t>Two motion vectors and two different reference pictures are used to predict the coding subblock containing the sample p</a:t>
            </a:r>
            <a:r>
              <a:rPr lang="en-CA" sz="1000" baseline="-25000" dirty="0"/>
              <a:t>0</a:t>
            </a:r>
            <a:r>
              <a:rPr lang="en-CA" sz="1000" dirty="0"/>
              <a:t>, two motion vectors for the same two reference pictures are used to predict the coding subblock containing the sample q</a:t>
            </a:r>
            <a:r>
              <a:rPr lang="en-CA" sz="1000" baseline="-25000" dirty="0"/>
              <a:t>0</a:t>
            </a:r>
            <a:r>
              <a:rPr lang="en-CA" sz="1000" dirty="0"/>
              <a:t> and the absolute difference between the horizontal or vertical component of the two motion vectors used in the prediction of the two coding subblocks for the same reference picture is greater than or equal to </a:t>
            </a:r>
            <a:r>
              <a:rPr lang="en-CA" sz="1000" dirty="0">
                <a:highlight>
                  <a:srgbClr val="FFFF00"/>
                </a:highlight>
              </a:rPr>
              <a:t>1</a:t>
            </a:r>
            <a:r>
              <a:rPr lang="en-CA" sz="1000" dirty="0"/>
              <a:t> in units of quarter </a:t>
            </a:r>
            <a:r>
              <a:rPr lang="en-CA" sz="1000" dirty="0" err="1"/>
              <a:t>luma</a:t>
            </a:r>
            <a:r>
              <a:rPr lang="en-CA" sz="1000" dirty="0"/>
              <a:t> samples.</a:t>
            </a:r>
            <a:endParaRPr lang="sv-SE" sz="1000" dirty="0"/>
          </a:p>
          <a:p>
            <a:pPr lvl="3" hangingPunct="0"/>
            <a:r>
              <a:rPr lang="en-CA" sz="1000" dirty="0"/>
              <a:t>Two motion vectors for the same reference picture are used to predict the coding subblock containing the sample p</a:t>
            </a:r>
            <a:r>
              <a:rPr lang="en-CA" sz="1000" baseline="-25000" dirty="0"/>
              <a:t>0</a:t>
            </a:r>
            <a:r>
              <a:rPr lang="en-CA" sz="1000" dirty="0"/>
              <a:t>, two motion vectors for the same reference picture are used to predict the coding subblock containing the sample q</a:t>
            </a:r>
            <a:r>
              <a:rPr lang="en-CA" sz="1000" baseline="-25000" dirty="0"/>
              <a:t>0</a:t>
            </a:r>
            <a:r>
              <a:rPr lang="en-CA" sz="1000" dirty="0"/>
              <a:t> and both of the following conditions are true:</a:t>
            </a:r>
            <a:endParaRPr lang="sv-SE" sz="1000" dirty="0"/>
          </a:p>
          <a:p>
            <a:pPr lvl="4" hangingPunct="0"/>
            <a:r>
              <a:rPr lang="en-CA" sz="1000" dirty="0"/>
              <a:t>The absolute difference between the horizontal or vertical component of list 0 motion vectors used in the prediction of the two coding subblocks is greater than or equal to </a:t>
            </a:r>
            <a:r>
              <a:rPr lang="en-CA" sz="1000" dirty="0">
                <a:highlight>
                  <a:srgbClr val="FFFF00"/>
                </a:highlight>
              </a:rPr>
              <a:t>1</a:t>
            </a:r>
            <a:r>
              <a:rPr lang="en-CA" sz="1000" dirty="0"/>
              <a:t> in quarter </a:t>
            </a:r>
            <a:r>
              <a:rPr lang="en-CA" sz="1000" dirty="0" err="1"/>
              <a:t>luma</a:t>
            </a:r>
            <a:r>
              <a:rPr lang="en-CA" sz="1000" dirty="0"/>
              <a:t> samples, or the absolute difference between the horizontal or vertical component of the list 1 motion vectors used in the prediction of the two coding subblocks is greater than or equal to </a:t>
            </a:r>
            <a:r>
              <a:rPr lang="en-CA" sz="1000" dirty="0">
                <a:highlight>
                  <a:srgbClr val="FFFF00"/>
                </a:highlight>
              </a:rPr>
              <a:t>1</a:t>
            </a:r>
            <a:r>
              <a:rPr lang="en-CA" sz="1000" dirty="0"/>
              <a:t> in units of quarter </a:t>
            </a:r>
            <a:r>
              <a:rPr lang="en-CA" sz="1000" dirty="0" err="1"/>
              <a:t>luma</a:t>
            </a:r>
            <a:r>
              <a:rPr lang="en-CA" sz="1000" dirty="0"/>
              <a:t> samples.</a:t>
            </a:r>
            <a:endParaRPr lang="sv-SE" sz="1000" dirty="0"/>
          </a:p>
          <a:p>
            <a:r>
              <a:rPr lang="en-CA" sz="1000" dirty="0"/>
              <a:t>The absolute difference between the horizontal or vertical component of list 0 motion vector used in the prediction of the coding subblock containing the sample p</a:t>
            </a:r>
            <a:r>
              <a:rPr lang="en-CA" sz="1000" baseline="-25000" dirty="0"/>
              <a:t>0</a:t>
            </a:r>
            <a:r>
              <a:rPr lang="en-CA" sz="1000" dirty="0"/>
              <a:t> and the list 1 motion vector used in the prediction of the coding subblock containing the sample q</a:t>
            </a:r>
            <a:r>
              <a:rPr lang="en-CA" sz="1000" baseline="-25000" dirty="0"/>
              <a:t>0</a:t>
            </a:r>
            <a:r>
              <a:rPr lang="en-CA" sz="1000" dirty="0"/>
              <a:t> is greater than or equal to </a:t>
            </a:r>
            <a:r>
              <a:rPr lang="en-CA" sz="1000" dirty="0">
                <a:highlight>
                  <a:srgbClr val="FFFF00"/>
                </a:highlight>
              </a:rPr>
              <a:t>1</a:t>
            </a:r>
            <a:r>
              <a:rPr lang="en-CA" sz="1000" dirty="0"/>
              <a:t> in units of quarter </a:t>
            </a:r>
            <a:r>
              <a:rPr lang="en-CA" sz="1000" dirty="0" err="1"/>
              <a:t>luma</a:t>
            </a:r>
            <a:r>
              <a:rPr lang="en-CA" sz="1000" dirty="0"/>
              <a:t> samples, or the absolute difference between the horizontal or vertical component of the list 1 motion vector used in the prediction of the coding subblock containing the sample p</a:t>
            </a:r>
            <a:r>
              <a:rPr lang="en-CA" sz="1000" baseline="-25000" dirty="0"/>
              <a:t>0</a:t>
            </a:r>
            <a:r>
              <a:rPr lang="en-CA" sz="1000" dirty="0"/>
              <a:t> and list 0 motion vector used in the prediction of the coding subblock containing the sample q</a:t>
            </a:r>
            <a:r>
              <a:rPr lang="en-CA" sz="1000" baseline="-25000" dirty="0"/>
              <a:t>0</a:t>
            </a:r>
            <a:r>
              <a:rPr lang="en-CA" sz="1000" dirty="0"/>
              <a:t> is greater than or equal to </a:t>
            </a:r>
            <a:r>
              <a:rPr lang="en-CA" sz="1000" dirty="0">
                <a:highlight>
                  <a:srgbClr val="FFFF00"/>
                </a:highlight>
              </a:rPr>
              <a:t>1</a:t>
            </a:r>
            <a:r>
              <a:rPr lang="en-CA" sz="1000" dirty="0"/>
              <a:t> in units of quarter </a:t>
            </a:r>
            <a:r>
              <a:rPr lang="en-CA" sz="1000" dirty="0" err="1"/>
              <a:t>luma</a:t>
            </a:r>
            <a:r>
              <a:rPr lang="en-CA" sz="1000" dirty="0"/>
              <a:t> samples.</a:t>
            </a:r>
            <a:endParaRPr lang="sv-SE" sz="1000" dirty="0">
              <a:highlight>
                <a:srgbClr val="FFFF00"/>
              </a:highlight>
            </a:endParaRPr>
          </a:p>
        </p:txBody>
      </p:sp>
    </p:spTree>
    <p:extLst>
      <p:ext uri="{BB962C8B-B14F-4D97-AF65-F5344CB8AC3E}">
        <p14:creationId xmlns:p14="http://schemas.microsoft.com/office/powerpoint/2010/main" val="26166211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48B61B-0784-424F-BE04-035A29252BED}"/>
              </a:ext>
            </a:extLst>
          </p:cNvPr>
          <p:cNvSpPr>
            <a:spLocks noGrp="1"/>
          </p:cNvSpPr>
          <p:nvPr>
            <p:ph type="title"/>
          </p:nvPr>
        </p:nvSpPr>
        <p:spPr/>
        <p:txBody>
          <a:bodyPr/>
          <a:lstStyle/>
          <a:p>
            <a:r>
              <a:rPr lang="sv-SE" dirty="0"/>
              <a:t>CTC results</a:t>
            </a:r>
          </a:p>
        </p:txBody>
      </p:sp>
      <p:graphicFrame>
        <p:nvGraphicFramePr>
          <p:cNvPr id="4" name="Content Placeholder 3">
            <a:extLst>
              <a:ext uri="{FF2B5EF4-FFF2-40B4-BE49-F238E27FC236}">
                <a16:creationId xmlns:a16="http://schemas.microsoft.com/office/drawing/2014/main" id="{03987C1C-A4B0-46DE-AC43-C2229DE96B90}"/>
              </a:ext>
            </a:extLst>
          </p:cNvPr>
          <p:cNvGraphicFramePr>
            <a:graphicFrameLocks noGrp="1"/>
          </p:cNvGraphicFramePr>
          <p:nvPr>
            <p:ph sz="quarter" idx="10"/>
            <p:extLst>
              <p:ext uri="{D42A27DB-BD31-4B8C-83A1-F6EECF244321}">
                <p14:modId xmlns:p14="http://schemas.microsoft.com/office/powerpoint/2010/main" val="887834988"/>
              </p:ext>
            </p:extLst>
          </p:nvPr>
        </p:nvGraphicFramePr>
        <p:xfrm>
          <a:off x="3200400" y="974562"/>
          <a:ext cx="5421087" cy="5865230"/>
        </p:xfrm>
        <a:graphic>
          <a:graphicData uri="http://schemas.openxmlformats.org/drawingml/2006/table">
            <a:tbl>
              <a:tblPr firstRow="1" firstCol="1" bandRow="1">
                <a:tableStyleId>{5C22544A-7EE6-4342-B048-85BDC9FD1C3A}</a:tableStyleId>
              </a:tblPr>
              <a:tblGrid>
                <a:gridCol w="1281064">
                  <a:extLst>
                    <a:ext uri="{9D8B030D-6E8A-4147-A177-3AD203B41FA5}">
                      <a16:colId xmlns:a16="http://schemas.microsoft.com/office/drawing/2014/main" val="1543578659"/>
                    </a:ext>
                  </a:extLst>
                </a:gridCol>
                <a:gridCol w="906899">
                  <a:extLst>
                    <a:ext uri="{9D8B030D-6E8A-4147-A177-3AD203B41FA5}">
                      <a16:colId xmlns:a16="http://schemas.microsoft.com/office/drawing/2014/main" val="2881586657"/>
                    </a:ext>
                  </a:extLst>
                </a:gridCol>
                <a:gridCol w="906118">
                  <a:extLst>
                    <a:ext uri="{9D8B030D-6E8A-4147-A177-3AD203B41FA5}">
                      <a16:colId xmlns:a16="http://schemas.microsoft.com/office/drawing/2014/main" val="3991462647"/>
                    </a:ext>
                  </a:extLst>
                </a:gridCol>
                <a:gridCol w="906118">
                  <a:extLst>
                    <a:ext uri="{9D8B030D-6E8A-4147-A177-3AD203B41FA5}">
                      <a16:colId xmlns:a16="http://schemas.microsoft.com/office/drawing/2014/main" val="3847915620"/>
                    </a:ext>
                  </a:extLst>
                </a:gridCol>
                <a:gridCol w="680370">
                  <a:extLst>
                    <a:ext uri="{9D8B030D-6E8A-4147-A177-3AD203B41FA5}">
                      <a16:colId xmlns:a16="http://schemas.microsoft.com/office/drawing/2014/main" val="1553508465"/>
                    </a:ext>
                  </a:extLst>
                </a:gridCol>
                <a:gridCol w="740518">
                  <a:extLst>
                    <a:ext uri="{9D8B030D-6E8A-4147-A177-3AD203B41FA5}">
                      <a16:colId xmlns:a16="http://schemas.microsoft.com/office/drawing/2014/main" val="3210823240"/>
                    </a:ext>
                  </a:extLst>
                </a:gridCol>
              </a:tblGrid>
              <a:tr h="167578">
                <a:tc>
                  <a:txBody>
                    <a:bodyPr/>
                    <a:lstStyle/>
                    <a:p>
                      <a:endParaRPr lang="sv-SE" sz="800">
                        <a:effectLst/>
                        <a:latin typeface="Times New Roman" panose="02020603050405020304" pitchFamily="18" charset="0"/>
                      </a:endParaRPr>
                    </a:p>
                  </a:txBody>
                  <a:tcPr marL="34452" marR="34452" marT="0" marB="0" anchor="ct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dirty="0">
                          <a:effectLst/>
                        </a:rPr>
                        <a:t>Random Access Main 10</a:t>
                      </a:r>
                      <a:endParaRPr lang="sv-SE" sz="900" dirty="0">
                        <a:effectLst/>
                        <a:latin typeface="Times New Roman" panose="02020603050405020304" pitchFamily="18" charset="0"/>
                        <a:ea typeface="Times New Roman" panose="02020603050405020304" pitchFamily="18" charset="0"/>
                      </a:endParaRPr>
                    </a:p>
                  </a:txBody>
                  <a:tcPr marL="34452" marR="34452" marT="0" marB="0" anchor="ct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2796990008"/>
                  </a:ext>
                </a:extLst>
              </a:tr>
              <a:tr h="167578">
                <a:tc>
                  <a:txBody>
                    <a:bodyPr/>
                    <a:lstStyle/>
                    <a:p>
                      <a:endParaRPr lang="sv-SE" sz="800">
                        <a:effectLst/>
                        <a:latin typeface="Times New Roman" panose="02020603050405020304" pitchFamily="18" charset="0"/>
                      </a:endParaRPr>
                    </a:p>
                  </a:txBody>
                  <a:tcPr marL="34452" marR="34452" marT="0" marB="0" anchor="ct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dirty="0">
                          <a:effectLst/>
                        </a:rPr>
                        <a:t>Over VTM-4.0</a:t>
                      </a:r>
                      <a:endParaRPr lang="sv-SE" sz="900" dirty="0">
                        <a:effectLst/>
                        <a:latin typeface="Times New Roman" panose="02020603050405020304" pitchFamily="18" charset="0"/>
                        <a:ea typeface="Times New Roman" panose="02020603050405020304" pitchFamily="18" charset="0"/>
                      </a:endParaRPr>
                    </a:p>
                  </a:txBody>
                  <a:tcPr marL="34452" marR="34452" marT="0" marB="0" anchor="ct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2545828909"/>
                  </a:ext>
                </a:extLst>
              </a:tr>
              <a:tr h="167578">
                <a:tc>
                  <a:txBody>
                    <a:bodyPr/>
                    <a:lstStyle/>
                    <a:p>
                      <a:endParaRPr lang="sv-SE" sz="800">
                        <a:effectLst/>
                        <a:latin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Y</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U</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V</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EncT</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DecT</a:t>
                      </a:r>
                      <a:endParaRPr lang="sv-SE" sz="900">
                        <a:effectLst/>
                        <a:latin typeface="Times New Roman" panose="02020603050405020304" pitchFamily="18" charset="0"/>
                        <a:ea typeface="Times New Roman" panose="02020603050405020304" pitchFamily="18" charset="0"/>
                      </a:endParaRPr>
                    </a:p>
                  </a:txBody>
                  <a:tcPr marL="34452" marR="34452" marT="0" marB="0" anchor="ctr"/>
                </a:tc>
                <a:extLst>
                  <a:ext uri="{0D108BD9-81ED-4DB2-BD59-A6C34878D82A}">
                    <a16:rowId xmlns:a16="http://schemas.microsoft.com/office/drawing/2014/main" val="3157968223"/>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Class A1</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ctr"/>
                      <a:r>
                        <a:rPr lang="sv-SE" sz="900" b="0" i="0" u="none" strike="noStrike">
                          <a:solidFill>
                            <a:srgbClr val="000000"/>
                          </a:solidFill>
                          <a:effectLst/>
                          <a:latin typeface="Arial" panose="020B0604020202020204" pitchFamily="34" charset="0"/>
                        </a:rPr>
                        <a:t>0,06%</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0,04%</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-0,02%</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99%</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99%</a:t>
                      </a:r>
                    </a:p>
                  </a:txBody>
                  <a:tcPr marL="9525" marR="9525" marT="9525" marB="0" anchor="ctr"/>
                </a:tc>
                <a:extLst>
                  <a:ext uri="{0D108BD9-81ED-4DB2-BD59-A6C34878D82A}">
                    <a16:rowId xmlns:a16="http://schemas.microsoft.com/office/drawing/2014/main" val="320358128"/>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Class A2</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ctr"/>
                      <a:r>
                        <a:rPr lang="sv-SE" sz="900" b="0" i="0" u="none" strike="noStrike">
                          <a:solidFill>
                            <a:srgbClr val="000000"/>
                          </a:solidFill>
                          <a:effectLst/>
                          <a:latin typeface="Arial" panose="020B0604020202020204" pitchFamily="34" charset="0"/>
                        </a:rPr>
                        <a:t>0,20%</a:t>
                      </a:r>
                    </a:p>
                  </a:txBody>
                  <a:tcPr marL="9525" marR="9525" marT="9525" marB="0" anchor="ctr"/>
                </a:tc>
                <a:tc>
                  <a:txBody>
                    <a:bodyPr/>
                    <a:lstStyle/>
                    <a:p>
                      <a:pPr algn="ctr" fontAlgn="ctr"/>
                      <a:r>
                        <a:rPr lang="sv-SE" sz="900" b="0" i="0" u="none" strike="noStrike" dirty="0">
                          <a:solidFill>
                            <a:srgbClr val="000000"/>
                          </a:solidFill>
                          <a:effectLst/>
                          <a:latin typeface="Arial" panose="020B0604020202020204" pitchFamily="34" charset="0"/>
                        </a:rPr>
                        <a:t>-0,07%</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-0,02%</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100%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101%</a:t>
                      </a:r>
                    </a:p>
                  </a:txBody>
                  <a:tcPr marL="9525" marR="9525" marT="9525" marB="0" anchor="ctr"/>
                </a:tc>
                <a:extLst>
                  <a:ext uri="{0D108BD9-81ED-4DB2-BD59-A6C34878D82A}">
                    <a16:rowId xmlns:a16="http://schemas.microsoft.com/office/drawing/2014/main" val="1710515581"/>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Class B</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ctr"/>
                      <a:r>
                        <a:rPr lang="sv-SE" sz="900" b="0" i="0" u="none" strike="noStrike">
                          <a:solidFill>
                            <a:srgbClr val="000000"/>
                          </a:solidFill>
                          <a:effectLst/>
                          <a:latin typeface="Arial" panose="020B0604020202020204" pitchFamily="34" charset="0"/>
                        </a:rPr>
                        <a:t>0,17%</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-0,02%</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0,01%</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99%</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102%</a:t>
                      </a:r>
                    </a:p>
                  </a:txBody>
                  <a:tcPr marL="9525" marR="9525" marT="9525" marB="0" anchor="ctr"/>
                </a:tc>
                <a:extLst>
                  <a:ext uri="{0D108BD9-81ED-4DB2-BD59-A6C34878D82A}">
                    <a16:rowId xmlns:a16="http://schemas.microsoft.com/office/drawing/2014/main" val="1467013750"/>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Class C</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ctr"/>
                      <a:r>
                        <a:rPr lang="sv-SE" sz="900" b="0" i="0" u="none" strike="noStrike">
                          <a:solidFill>
                            <a:srgbClr val="000000"/>
                          </a:solidFill>
                          <a:effectLst/>
                          <a:latin typeface="Arial" panose="020B0604020202020204" pitchFamily="34" charset="0"/>
                        </a:rPr>
                        <a:t>0,10%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0,01%</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-0,03%</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100%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102%</a:t>
                      </a:r>
                    </a:p>
                  </a:txBody>
                  <a:tcPr marL="9525" marR="9525" marT="9525" marB="0" anchor="ctr"/>
                </a:tc>
                <a:extLst>
                  <a:ext uri="{0D108BD9-81ED-4DB2-BD59-A6C34878D82A}">
                    <a16:rowId xmlns:a16="http://schemas.microsoft.com/office/drawing/2014/main" val="2972491362"/>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Class E</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ctr"/>
                      <a:r>
                        <a:rPr lang="sv-SE" sz="900" b="0" i="0" u="none" strike="noStrike">
                          <a:solidFill>
                            <a:srgbClr val="000000"/>
                          </a:solidFill>
                          <a:effectLst/>
                          <a:latin typeface="Arial" panose="020B0604020202020204" pitchFamily="34" charset="0"/>
                        </a:rPr>
                        <a:t> </a:t>
                      </a:r>
                    </a:p>
                  </a:txBody>
                  <a:tcPr marL="9525" marR="9525" marT="9525" marB="0" anchor="ctr"/>
                </a:tc>
                <a:tc>
                  <a:txBody>
                    <a:bodyPr/>
                    <a:lstStyle/>
                    <a:p>
                      <a:pPr algn="ctr" fontAlgn="ctr"/>
                      <a:endParaRPr lang="sv-SE" sz="900" b="0" i="0" u="none" strike="noStrike">
                        <a:solidFill>
                          <a:srgbClr val="000000"/>
                        </a:solidFill>
                        <a:effectLst/>
                        <a:latin typeface="Arial" panose="020B0604020202020204" pitchFamily="34" charset="0"/>
                      </a:endParaRP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 </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 </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 </a:t>
                      </a:r>
                    </a:p>
                  </a:txBody>
                  <a:tcPr marL="9525" marR="9525" marT="9525" marB="0" anchor="ctr"/>
                </a:tc>
                <a:extLst>
                  <a:ext uri="{0D108BD9-81ED-4DB2-BD59-A6C34878D82A}">
                    <a16:rowId xmlns:a16="http://schemas.microsoft.com/office/drawing/2014/main" val="583414132"/>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Overall</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ctr"/>
                      <a:r>
                        <a:rPr lang="sv-SE" sz="900" b="1" i="0" u="none" strike="noStrike" dirty="0">
                          <a:solidFill>
                            <a:srgbClr val="000000"/>
                          </a:solidFill>
                          <a:effectLst/>
                          <a:latin typeface="Arial" panose="020B0604020202020204" pitchFamily="34" charset="0"/>
                        </a:rPr>
                        <a:t>0,13%</a:t>
                      </a:r>
                    </a:p>
                  </a:txBody>
                  <a:tcPr marL="9525" marR="9525" marT="9525" marB="0" anchor="ctr"/>
                </a:tc>
                <a:tc>
                  <a:txBody>
                    <a:bodyPr/>
                    <a:lstStyle/>
                    <a:p>
                      <a:pPr algn="ctr" fontAlgn="ctr"/>
                      <a:r>
                        <a:rPr lang="sv-SE" sz="900" b="1" i="0" u="none" strike="noStrike" dirty="0">
                          <a:solidFill>
                            <a:srgbClr val="000000"/>
                          </a:solidFill>
                          <a:effectLst/>
                          <a:latin typeface="Arial" panose="020B0604020202020204" pitchFamily="34" charset="0"/>
                        </a:rPr>
                        <a:t>-0,01%</a:t>
                      </a:r>
                    </a:p>
                  </a:txBody>
                  <a:tcPr marL="9525" marR="9525" marT="9525" marB="0" anchor="ctr"/>
                </a:tc>
                <a:tc>
                  <a:txBody>
                    <a:bodyPr/>
                    <a:lstStyle/>
                    <a:p>
                      <a:pPr algn="ctr" fontAlgn="ctr"/>
                      <a:r>
                        <a:rPr lang="sv-SE" sz="900" b="1" i="0" u="none" strike="noStrike">
                          <a:solidFill>
                            <a:srgbClr val="000000"/>
                          </a:solidFill>
                          <a:effectLst/>
                          <a:latin typeface="Arial" panose="020B0604020202020204" pitchFamily="34" charset="0"/>
                        </a:rPr>
                        <a:t>-0,02%</a:t>
                      </a:r>
                    </a:p>
                  </a:txBody>
                  <a:tcPr marL="9525" marR="9525" marT="9525" marB="0" anchor="ctr"/>
                </a:tc>
                <a:tc>
                  <a:txBody>
                    <a:bodyPr/>
                    <a:lstStyle/>
                    <a:p>
                      <a:pPr algn="ctr" fontAlgn="ctr"/>
                      <a:r>
                        <a:rPr lang="sv-SE" sz="900" b="1" i="0" u="none" strike="noStrike" dirty="0">
                          <a:solidFill>
                            <a:srgbClr val="000000"/>
                          </a:solidFill>
                          <a:effectLst/>
                          <a:latin typeface="Arial" panose="020B0604020202020204" pitchFamily="34" charset="0"/>
                        </a:rPr>
                        <a:t>99%</a:t>
                      </a:r>
                    </a:p>
                  </a:txBody>
                  <a:tcPr marL="9525" marR="9525" marT="9525" marB="0" anchor="ctr"/>
                </a:tc>
                <a:tc>
                  <a:txBody>
                    <a:bodyPr/>
                    <a:lstStyle/>
                    <a:p>
                      <a:pPr algn="ctr" fontAlgn="ctr"/>
                      <a:r>
                        <a:rPr lang="sv-SE" sz="900" b="1" i="0" u="none" strike="noStrike" dirty="0">
                          <a:solidFill>
                            <a:srgbClr val="000000"/>
                          </a:solidFill>
                          <a:effectLst/>
                          <a:latin typeface="Arial" panose="020B0604020202020204" pitchFamily="34" charset="0"/>
                        </a:rPr>
                        <a:t>101%</a:t>
                      </a:r>
                    </a:p>
                  </a:txBody>
                  <a:tcPr marL="9525" marR="9525" marT="9525" marB="0" anchor="ctr"/>
                </a:tc>
                <a:extLst>
                  <a:ext uri="{0D108BD9-81ED-4DB2-BD59-A6C34878D82A}">
                    <a16:rowId xmlns:a16="http://schemas.microsoft.com/office/drawing/2014/main" val="3630710744"/>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Class D</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ctr"/>
                      <a:r>
                        <a:rPr lang="sv-SE" sz="900" b="0" i="0" u="none" strike="noStrike">
                          <a:solidFill>
                            <a:srgbClr val="000000"/>
                          </a:solidFill>
                          <a:effectLst/>
                          <a:latin typeface="Arial" panose="020B0604020202020204" pitchFamily="34" charset="0"/>
                        </a:rPr>
                        <a:t>0,16%</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-0,09%</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-0,01%</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101%</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103%</a:t>
                      </a:r>
                    </a:p>
                  </a:txBody>
                  <a:tcPr marL="9525" marR="9525" marT="9525" marB="0" anchor="ctr"/>
                </a:tc>
                <a:extLst>
                  <a:ext uri="{0D108BD9-81ED-4DB2-BD59-A6C34878D82A}">
                    <a16:rowId xmlns:a16="http://schemas.microsoft.com/office/drawing/2014/main" val="2259662149"/>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Class F</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ctr"/>
                      <a:r>
                        <a:rPr lang="sv-SE" sz="900" b="0" i="0" u="none" strike="noStrike">
                          <a:solidFill>
                            <a:srgbClr val="000000"/>
                          </a:solidFill>
                          <a:effectLst/>
                          <a:latin typeface="Arial" panose="020B0604020202020204" pitchFamily="34" charset="0"/>
                        </a:rPr>
                        <a:t>0,07%</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0,03%</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-0,01%</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106%</a:t>
                      </a:r>
                    </a:p>
                  </a:txBody>
                  <a:tcPr marL="9525" marR="9525" marT="9525" marB="0" anchor="ctr"/>
                </a:tc>
                <a:tc>
                  <a:txBody>
                    <a:bodyPr/>
                    <a:lstStyle/>
                    <a:p>
                      <a:pPr algn="ctr" fontAlgn="ctr"/>
                      <a:r>
                        <a:rPr lang="sv-SE" sz="900" b="0" i="0" u="none" strike="noStrike" dirty="0">
                          <a:solidFill>
                            <a:srgbClr val="000000"/>
                          </a:solidFill>
                          <a:effectLst/>
                          <a:latin typeface="Arial" panose="020B0604020202020204" pitchFamily="34" charset="0"/>
                        </a:rPr>
                        <a:t>101%</a:t>
                      </a:r>
                    </a:p>
                  </a:txBody>
                  <a:tcPr marL="9525" marR="9525" marT="9525" marB="0" anchor="ctr"/>
                </a:tc>
                <a:extLst>
                  <a:ext uri="{0D108BD9-81ED-4DB2-BD59-A6C34878D82A}">
                    <a16:rowId xmlns:a16="http://schemas.microsoft.com/office/drawing/2014/main" val="2294649590"/>
                  </a:ext>
                </a:extLst>
              </a:tr>
              <a:tr h="167578">
                <a:tc>
                  <a:txBody>
                    <a:bodyPr/>
                    <a:lstStyle/>
                    <a:p>
                      <a:endParaRPr lang="sv-SE" sz="800">
                        <a:effectLst/>
                        <a:latin typeface="Times New Roman" panose="02020603050405020304" pitchFamily="18" charset="0"/>
                      </a:endParaRPr>
                    </a:p>
                  </a:txBody>
                  <a:tcPr marL="34452" marR="34452" marT="0" marB="0" anchor="ctr"/>
                </a:tc>
                <a:tc>
                  <a:txBody>
                    <a:bodyPr/>
                    <a:lstStyle/>
                    <a:p>
                      <a:endParaRPr lang="sv-SE" sz="800">
                        <a:effectLst/>
                        <a:latin typeface="Times New Roman" panose="02020603050405020304" pitchFamily="18" charset="0"/>
                      </a:endParaRPr>
                    </a:p>
                  </a:txBody>
                  <a:tcPr marL="34452" marR="34452" marT="0" marB="0" anchor="b"/>
                </a:tc>
                <a:tc>
                  <a:txBody>
                    <a:bodyPr/>
                    <a:lstStyle/>
                    <a:p>
                      <a:endParaRPr lang="sv-SE" sz="800">
                        <a:effectLst/>
                        <a:latin typeface="Times New Roman" panose="02020603050405020304" pitchFamily="18" charset="0"/>
                      </a:endParaRPr>
                    </a:p>
                  </a:txBody>
                  <a:tcPr marL="34452" marR="34452" marT="0" marB="0" anchor="b"/>
                </a:tc>
                <a:tc>
                  <a:txBody>
                    <a:bodyPr/>
                    <a:lstStyle/>
                    <a:p>
                      <a:endParaRPr lang="sv-SE" sz="800">
                        <a:effectLst/>
                        <a:latin typeface="Times New Roman" panose="02020603050405020304" pitchFamily="18" charset="0"/>
                      </a:endParaRPr>
                    </a:p>
                  </a:txBody>
                  <a:tcPr marL="34452" marR="34452" marT="0" marB="0" anchor="b"/>
                </a:tc>
                <a:tc>
                  <a:txBody>
                    <a:bodyPr/>
                    <a:lstStyle/>
                    <a:p>
                      <a:endParaRPr lang="sv-SE" sz="800">
                        <a:effectLst/>
                        <a:latin typeface="Times New Roman" panose="02020603050405020304" pitchFamily="18" charset="0"/>
                      </a:endParaRPr>
                    </a:p>
                  </a:txBody>
                  <a:tcPr marL="34452" marR="34452" marT="0" marB="0" anchor="b"/>
                </a:tc>
                <a:tc>
                  <a:txBody>
                    <a:bodyPr/>
                    <a:lstStyle/>
                    <a:p>
                      <a:endParaRPr lang="sv-SE" sz="800">
                        <a:effectLst/>
                        <a:latin typeface="Times New Roman" panose="02020603050405020304" pitchFamily="18" charset="0"/>
                      </a:endParaRPr>
                    </a:p>
                  </a:txBody>
                  <a:tcPr marL="34452" marR="34452" marT="0" marB="0" anchor="b"/>
                </a:tc>
                <a:extLst>
                  <a:ext uri="{0D108BD9-81ED-4DB2-BD59-A6C34878D82A}">
                    <a16:rowId xmlns:a16="http://schemas.microsoft.com/office/drawing/2014/main" val="1584438274"/>
                  </a:ext>
                </a:extLst>
              </a:tr>
              <a:tr h="167578">
                <a:tc>
                  <a:txBody>
                    <a:bodyPr/>
                    <a:lstStyle/>
                    <a:p>
                      <a:endParaRPr lang="sv-SE" sz="800">
                        <a:effectLst/>
                        <a:latin typeface="Times New Roman" panose="02020603050405020304" pitchFamily="18" charset="0"/>
                      </a:endParaRPr>
                    </a:p>
                  </a:txBody>
                  <a:tcPr marL="34452" marR="34452" marT="0" marB="0" anchor="ct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b="1" dirty="0">
                          <a:effectLst/>
                        </a:rPr>
                        <a:t>Low delay B Main10</a:t>
                      </a:r>
                      <a:endParaRPr lang="sv-SE" sz="900" b="1" dirty="0">
                        <a:effectLst/>
                        <a:latin typeface="Times New Roman" panose="02020603050405020304" pitchFamily="18" charset="0"/>
                        <a:ea typeface="+mn-ea"/>
                      </a:endParaRPr>
                    </a:p>
                  </a:txBody>
                  <a:tcPr marL="34452" marR="34452" marT="0" marB="0" anchor="ct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1133662164"/>
                  </a:ext>
                </a:extLst>
              </a:tr>
              <a:tr h="167578">
                <a:tc>
                  <a:txBody>
                    <a:bodyPr/>
                    <a:lstStyle/>
                    <a:p>
                      <a:endParaRPr lang="sv-SE" sz="800">
                        <a:effectLst/>
                        <a:latin typeface="Times New Roman" panose="02020603050405020304" pitchFamily="18" charset="0"/>
                      </a:endParaRPr>
                    </a:p>
                  </a:txBody>
                  <a:tcPr marL="34452" marR="34452" marT="0" marB="0" anchor="ct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dirty="0">
                          <a:effectLst/>
                        </a:rPr>
                        <a:t>Over VTM-4.0</a:t>
                      </a:r>
                      <a:endParaRPr lang="sv-SE" sz="900" dirty="0">
                        <a:effectLst/>
                        <a:latin typeface="Times New Roman" panose="02020603050405020304" pitchFamily="18" charset="0"/>
                        <a:ea typeface="Times New Roman" panose="02020603050405020304" pitchFamily="18" charset="0"/>
                      </a:endParaRPr>
                    </a:p>
                  </a:txBody>
                  <a:tcPr marL="34452" marR="34452" marT="0" marB="0" anchor="ct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374936621"/>
                  </a:ext>
                </a:extLst>
              </a:tr>
              <a:tr h="167578">
                <a:tc>
                  <a:txBody>
                    <a:bodyPr/>
                    <a:lstStyle/>
                    <a:p>
                      <a:endParaRPr lang="sv-SE" sz="800">
                        <a:effectLst/>
                        <a:latin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dirty="0">
                          <a:effectLst/>
                        </a:rPr>
                        <a:t>Y</a:t>
                      </a:r>
                      <a:endParaRPr lang="sv-SE" sz="900" dirty="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U</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V</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EncT</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DecT</a:t>
                      </a:r>
                      <a:endParaRPr lang="sv-SE" sz="900">
                        <a:effectLst/>
                        <a:latin typeface="Times New Roman" panose="02020603050405020304" pitchFamily="18" charset="0"/>
                        <a:ea typeface="Times New Roman" panose="02020603050405020304" pitchFamily="18" charset="0"/>
                      </a:endParaRPr>
                    </a:p>
                  </a:txBody>
                  <a:tcPr marL="34452" marR="34452" marT="0" marB="0" anchor="ctr"/>
                </a:tc>
                <a:extLst>
                  <a:ext uri="{0D108BD9-81ED-4DB2-BD59-A6C34878D82A}">
                    <a16:rowId xmlns:a16="http://schemas.microsoft.com/office/drawing/2014/main" val="2885728118"/>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Class A1</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 </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 </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 </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 </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 </a:t>
                      </a:r>
                      <a:endParaRPr lang="sv-SE" sz="900">
                        <a:effectLst/>
                        <a:latin typeface="Times New Roman" panose="02020603050405020304" pitchFamily="18" charset="0"/>
                        <a:ea typeface="Times New Roman" panose="02020603050405020304" pitchFamily="18" charset="0"/>
                      </a:endParaRPr>
                    </a:p>
                  </a:txBody>
                  <a:tcPr marL="34452" marR="34452" marT="0" marB="0" anchor="ctr"/>
                </a:tc>
                <a:extLst>
                  <a:ext uri="{0D108BD9-81ED-4DB2-BD59-A6C34878D82A}">
                    <a16:rowId xmlns:a16="http://schemas.microsoft.com/office/drawing/2014/main" val="2549597781"/>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Class A2</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 </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endParaRPr lang="sv-SE" sz="800">
                        <a:effectLst/>
                        <a:latin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 </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 </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 </a:t>
                      </a:r>
                      <a:endParaRPr lang="sv-SE" sz="900">
                        <a:effectLst/>
                        <a:latin typeface="Times New Roman" panose="02020603050405020304" pitchFamily="18" charset="0"/>
                        <a:ea typeface="Times New Roman" panose="02020603050405020304" pitchFamily="18" charset="0"/>
                      </a:endParaRPr>
                    </a:p>
                  </a:txBody>
                  <a:tcPr marL="34452" marR="34452" marT="0" marB="0" anchor="ctr"/>
                </a:tc>
                <a:extLst>
                  <a:ext uri="{0D108BD9-81ED-4DB2-BD59-A6C34878D82A}">
                    <a16:rowId xmlns:a16="http://schemas.microsoft.com/office/drawing/2014/main" val="4046299766"/>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Class B</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ctr"/>
                      <a:r>
                        <a:rPr lang="sv-SE" sz="900" b="0" i="0" u="none" strike="noStrike">
                          <a:solidFill>
                            <a:srgbClr val="000000"/>
                          </a:solidFill>
                          <a:effectLst/>
                          <a:latin typeface="Arial" panose="020B0604020202020204" pitchFamily="34" charset="0"/>
                        </a:rPr>
                        <a:t>0,10%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-0,15%</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-0,21%</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99%</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100%</a:t>
                      </a:r>
                    </a:p>
                  </a:txBody>
                  <a:tcPr marL="9525" marR="9525" marT="9525" marB="0" anchor="ctr"/>
                </a:tc>
                <a:extLst>
                  <a:ext uri="{0D108BD9-81ED-4DB2-BD59-A6C34878D82A}">
                    <a16:rowId xmlns:a16="http://schemas.microsoft.com/office/drawing/2014/main" val="2473187743"/>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Class C</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ctr"/>
                      <a:r>
                        <a:rPr lang="sv-SE" sz="900" b="0" i="0" u="none" strike="noStrike">
                          <a:solidFill>
                            <a:srgbClr val="000000"/>
                          </a:solidFill>
                          <a:effectLst/>
                          <a:latin typeface="Arial" panose="020B0604020202020204" pitchFamily="34" charset="0"/>
                        </a:rPr>
                        <a:t>-0,05%</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0,08%</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-0,14%</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98%</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102%</a:t>
                      </a:r>
                    </a:p>
                  </a:txBody>
                  <a:tcPr marL="9525" marR="9525" marT="9525" marB="0" anchor="ctr"/>
                </a:tc>
                <a:extLst>
                  <a:ext uri="{0D108BD9-81ED-4DB2-BD59-A6C34878D82A}">
                    <a16:rowId xmlns:a16="http://schemas.microsoft.com/office/drawing/2014/main" val="3515820923"/>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Class E</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ctr"/>
                      <a:r>
                        <a:rPr lang="sv-SE" sz="900" b="0" i="0" u="none" strike="noStrike">
                          <a:solidFill>
                            <a:srgbClr val="000000"/>
                          </a:solidFill>
                          <a:effectLst/>
                          <a:latin typeface="Arial" panose="020B0604020202020204" pitchFamily="34" charset="0"/>
                        </a:rPr>
                        <a:t>0,18%</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-0,32%</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-0,53%</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100%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98%</a:t>
                      </a:r>
                    </a:p>
                  </a:txBody>
                  <a:tcPr marL="9525" marR="9525" marT="9525" marB="0" anchor="ctr"/>
                </a:tc>
                <a:extLst>
                  <a:ext uri="{0D108BD9-81ED-4DB2-BD59-A6C34878D82A}">
                    <a16:rowId xmlns:a16="http://schemas.microsoft.com/office/drawing/2014/main" val="671253297"/>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Overall</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ctr"/>
                      <a:r>
                        <a:rPr lang="sv-SE" sz="900" b="1" i="0" u="none" strike="noStrike" dirty="0">
                          <a:solidFill>
                            <a:srgbClr val="000000"/>
                          </a:solidFill>
                          <a:effectLst/>
                          <a:latin typeface="Arial" panose="020B0604020202020204" pitchFamily="34" charset="0"/>
                        </a:rPr>
                        <a:t>0,07%</a:t>
                      </a:r>
                    </a:p>
                  </a:txBody>
                  <a:tcPr marL="9525" marR="9525" marT="9525" marB="0" anchor="ctr"/>
                </a:tc>
                <a:tc>
                  <a:txBody>
                    <a:bodyPr/>
                    <a:lstStyle/>
                    <a:p>
                      <a:pPr algn="ctr" fontAlgn="ctr"/>
                      <a:r>
                        <a:rPr lang="sv-SE" sz="900" b="1" i="0" u="none" strike="noStrike" dirty="0">
                          <a:solidFill>
                            <a:srgbClr val="000000"/>
                          </a:solidFill>
                          <a:effectLst/>
                          <a:latin typeface="Arial" panose="020B0604020202020204" pitchFamily="34" charset="0"/>
                        </a:rPr>
                        <a:t>-0,11%</a:t>
                      </a:r>
                    </a:p>
                  </a:txBody>
                  <a:tcPr marL="9525" marR="9525" marT="9525" marB="0" anchor="ctr"/>
                </a:tc>
                <a:tc>
                  <a:txBody>
                    <a:bodyPr/>
                    <a:lstStyle/>
                    <a:p>
                      <a:pPr algn="ctr" fontAlgn="ctr"/>
                      <a:r>
                        <a:rPr lang="sv-SE" sz="900" b="1" i="0" u="none" strike="noStrike" dirty="0">
                          <a:solidFill>
                            <a:srgbClr val="000000"/>
                          </a:solidFill>
                          <a:effectLst/>
                          <a:latin typeface="Arial" panose="020B0604020202020204" pitchFamily="34" charset="0"/>
                        </a:rPr>
                        <a:t>-0,26%</a:t>
                      </a:r>
                    </a:p>
                  </a:txBody>
                  <a:tcPr marL="9525" marR="9525" marT="9525" marB="0" anchor="ctr"/>
                </a:tc>
                <a:tc>
                  <a:txBody>
                    <a:bodyPr/>
                    <a:lstStyle/>
                    <a:p>
                      <a:pPr algn="ctr" fontAlgn="ctr"/>
                      <a:r>
                        <a:rPr lang="sv-SE" sz="900" b="1" i="0" u="none" strike="noStrike">
                          <a:solidFill>
                            <a:srgbClr val="000000"/>
                          </a:solidFill>
                          <a:effectLst/>
                          <a:latin typeface="Arial" panose="020B0604020202020204" pitchFamily="34" charset="0"/>
                        </a:rPr>
                        <a:t>99%</a:t>
                      </a:r>
                    </a:p>
                  </a:txBody>
                  <a:tcPr marL="9525" marR="9525" marT="9525" marB="0" anchor="ctr"/>
                </a:tc>
                <a:tc>
                  <a:txBody>
                    <a:bodyPr/>
                    <a:lstStyle/>
                    <a:p>
                      <a:pPr algn="ctr" fontAlgn="ctr"/>
                      <a:r>
                        <a:rPr lang="sv-SE" sz="900" b="1" i="0" u="none" strike="noStrike" dirty="0">
                          <a:solidFill>
                            <a:srgbClr val="000000"/>
                          </a:solidFill>
                          <a:effectLst/>
                          <a:latin typeface="Arial" panose="020B0604020202020204" pitchFamily="34" charset="0"/>
                        </a:rPr>
                        <a:t>100%</a:t>
                      </a:r>
                    </a:p>
                  </a:txBody>
                  <a:tcPr marL="9525" marR="9525" marT="9525" marB="0" anchor="ctr"/>
                </a:tc>
                <a:extLst>
                  <a:ext uri="{0D108BD9-81ED-4DB2-BD59-A6C34878D82A}">
                    <a16:rowId xmlns:a16="http://schemas.microsoft.com/office/drawing/2014/main" val="2864370440"/>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Class D</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ctr"/>
                      <a:r>
                        <a:rPr lang="sv-SE" sz="900" b="0" i="0" u="none" strike="noStrike">
                          <a:solidFill>
                            <a:srgbClr val="000000"/>
                          </a:solidFill>
                          <a:effectLst/>
                          <a:latin typeface="Arial" panose="020B0604020202020204" pitchFamily="34" charset="0"/>
                        </a:rPr>
                        <a:t>0,03%</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0,16%</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-0,18%</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103%</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107%</a:t>
                      </a:r>
                    </a:p>
                  </a:txBody>
                  <a:tcPr marL="9525" marR="9525" marT="9525" marB="0" anchor="ctr"/>
                </a:tc>
                <a:extLst>
                  <a:ext uri="{0D108BD9-81ED-4DB2-BD59-A6C34878D82A}">
                    <a16:rowId xmlns:a16="http://schemas.microsoft.com/office/drawing/2014/main" val="1868873985"/>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Class F</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ctr"/>
                      <a:r>
                        <a:rPr lang="sv-SE" sz="900" b="0" i="0" u="none" strike="noStrike">
                          <a:solidFill>
                            <a:srgbClr val="000000"/>
                          </a:solidFill>
                          <a:effectLst/>
                          <a:latin typeface="Arial" panose="020B0604020202020204" pitchFamily="34" charset="0"/>
                        </a:rPr>
                        <a:t>-0,04%</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-0,04%</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-0,35%</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95%</a:t>
                      </a:r>
                    </a:p>
                  </a:txBody>
                  <a:tcPr marL="9525" marR="9525" marT="9525" marB="0" anchor="ctr"/>
                </a:tc>
                <a:tc>
                  <a:txBody>
                    <a:bodyPr/>
                    <a:lstStyle/>
                    <a:p>
                      <a:pPr algn="ctr" fontAlgn="ctr"/>
                      <a:r>
                        <a:rPr lang="sv-SE" sz="900" b="0" i="0" u="none" strike="noStrike" dirty="0">
                          <a:solidFill>
                            <a:srgbClr val="000000"/>
                          </a:solidFill>
                          <a:effectLst/>
                          <a:latin typeface="Arial" panose="020B0604020202020204" pitchFamily="34" charset="0"/>
                        </a:rPr>
                        <a:t>95%</a:t>
                      </a:r>
                    </a:p>
                  </a:txBody>
                  <a:tcPr marL="9525" marR="9525" marT="9525" marB="0" anchor="ctr"/>
                </a:tc>
                <a:extLst>
                  <a:ext uri="{0D108BD9-81ED-4DB2-BD59-A6C34878D82A}">
                    <a16:rowId xmlns:a16="http://schemas.microsoft.com/office/drawing/2014/main" val="3473992396"/>
                  </a:ext>
                </a:extLst>
              </a:tr>
              <a:tr h="167578">
                <a:tc>
                  <a:txBody>
                    <a:bodyPr/>
                    <a:lstStyle/>
                    <a:p>
                      <a:endParaRPr lang="sv-SE" sz="800">
                        <a:effectLst/>
                        <a:latin typeface="Times New Roman" panose="02020603050405020304" pitchFamily="18" charset="0"/>
                      </a:endParaRPr>
                    </a:p>
                  </a:txBody>
                  <a:tcPr marL="34452" marR="34452" marT="0" marB="0" anchor="ctr"/>
                </a:tc>
                <a:tc>
                  <a:txBody>
                    <a:bodyPr/>
                    <a:lstStyle/>
                    <a:p>
                      <a:endParaRPr lang="sv-SE" sz="800">
                        <a:effectLst/>
                        <a:latin typeface="Times New Roman" panose="02020603050405020304" pitchFamily="18" charset="0"/>
                      </a:endParaRPr>
                    </a:p>
                  </a:txBody>
                  <a:tcPr marL="34452" marR="34452" marT="0" marB="0" anchor="b"/>
                </a:tc>
                <a:tc>
                  <a:txBody>
                    <a:bodyPr/>
                    <a:lstStyle/>
                    <a:p>
                      <a:endParaRPr lang="sv-SE" sz="800">
                        <a:effectLst/>
                        <a:latin typeface="Times New Roman" panose="02020603050405020304" pitchFamily="18" charset="0"/>
                      </a:endParaRPr>
                    </a:p>
                  </a:txBody>
                  <a:tcPr marL="34452" marR="34452" marT="0" marB="0" anchor="b"/>
                </a:tc>
                <a:tc>
                  <a:txBody>
                    <a:bodyPr/>
                    <a:lstStyle/>
                    <a:p>
                      <a:endParaRPr lang="sv-SE" sz="800">
                        <a:effectLst/>
                        <a:latin typeface="Times New Roman" panose="02020603050405020304" pitchFamily="18" charset="0"/>
                      </a:endParaRPr>
                    </a:p>
                  </a:txBody>
                  <a:tcPr marL="34452" marR="34452" marT="0" marB="0" anchor="b"/>
                </a:tc>
                <a:tc>
                  <a:txBody>
                    <a:bodyPr/>
                    <a:lstStyle/>
                    <a:p>
                      <a:endParaRPr lang="sv-SE" sz="800">
                        <a:effectLst/>
                        <a:latin typeface="Times New Roman" panose="02020603050405020304" pitchFamily="18" charset="0"/>
                      </a:endParaRPr>
                    </a:p>
                  </a:txBody>
                  <a:tcPr marL="34452" marR="34452" marT="0" marB="0" anchor="b"/>
                </a:tc>
                <a:tc>
                  <a:txBody>
                    <a:bodyPr/>
                    <a:lstStyle/>
                    <a:p>
                      <a:endParaRPr lang="sv-SE" sz="800">
                        <a:effectLst/>
                        <a:latin typeface="Times New Roman" panose="02020603050405020304" pitchFamily="18" charset="0"/>
                      </a:endParaRPr>
                    </a:p>
                  </a:txBody>
                  <a:tcPr marL="34452" marR="34452" marT="0" marB="0" anchor="b"/>
                </a:tc>
                <a:extLst>
                  <a:ext uri="{0D108BD9-81ED-4DB2-BD59-A6C34878D82A}">
                    <a16:rowId xmlns:a16="http://schemas.microsoft.com/office/drawing/2014/main" val="1230488308"/>
                  </a:ext>
                </a:extLst>
              </a:tr>
              <a:tr h="167578">
                <a:tc>
                  <a:txBody>
                    <a:bodyPr/>
                    <a:lstStyle/>
                    <a:p>
                      <a:endParaRPr lang="sv-SE" sz="800">
                        <a:effectLst/>
                        <a:latin typeface="Times New Roman" panose="02020603050405020304" pitchFamily="18" charset="0"/>
                      </a:endParaRPr>
                    </a:p>
                  </a:txBody>
                  <a:tcPr marL="34452" marR="34452" marT="0" marB="0" anchor="ct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b="1" dirty="0">
                          <a:effectLst/>
                        </a:rPr>
                        <a:t>All Intra Main10 </a:t>
                      </a:r>
                      <a:endParaRPr lang="sv-SE" sz="900" b="1" dirty="0">
                        <a:effectLst/>
                        <a:latin typeface="Times New Roman" panose="02020603050405020304" pitchFamily="18" charset="0"/>
                        <a:ea typeface="Times New Roman" panose="02020603050405020304" pitchFamily="18" charset="0"/>
                      </a:endParaRPr>
                    </a:p>
                  </a:txBody>
                  <a:tcPr marL="34452" marR="34452" marT="0" marB="0" anchor="ct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335795340"/>
                  </a:ext>
                </a:extLst>
              </a:tr>
              <a:tr h="167578">
                <a:tc>
                  <a:txBody>
                    <a:bodyPr/>
                    <a:lstStyle/>
                    <a:p>
                      <a:endParaRPr lang="sv-SE" sz="800">
                        <a:effectLst/>
                        <a:latin typeface="Times New Roman" panose="02020603050405020304" pitchFamily="18" charset="0"/>
                      </a:endParaRPr>
                    </a:p>
                  </a:txBody>
                  <a:tcPr marL="34452" marR="34452" marT="0" marB="0" anchor="ct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dirty="0">
                          <a:effectLst/>
                        </a:rPr>
                        <a:t>Over VTM-340</a:t>
                      </a:r>
                      <a:endParaRPr lang="sv-SE" sz="900" dirty="0">
                        <a:effectLst/>
                        <a:latin typeface="Times New Roman" panose="02020603050405020304" pitchFamily="18" charset="0"/>
                        <a:ea typeface="Times New Roman" panose="02020603050405020304" pitchFamily="18" charset="0"/>
                      </a:endParaRPr>
                    </a:p>
                  </a:txBody>
                  <a:tcPr marL="34452" marR="34452" marT="0" marB="0" anchor="ct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1590700050"/>
                  </a:ext>
                </a:extLst>
              </a:tr>
              <a:tr h="167578">
                <a:tc>
                  <a:txBody>
                    <a:bodyPr/>
                    <a:lstStyle/>
                    <a:p>
                      <a:endParaRPr lang="sv-SE" sz="800">
                        <a:effectLst/>
                        <a:latin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Y</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U</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V</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EncT</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DecT</a:t>
                      </a:r>
                      <a:endParaRPr lang="sv-SE" sz="900">
                        <a:effectLst/>
                        <a:latin typeface="Times New Roman" panose="02020603050405020304" pitchFamily="18" charset="0"/>
                        <a:ea typeface="Times New Roman" panose="02020603050405020304" pitchFamily="18" charset="0"/>
                      </a:endParaRPr>
                    </a:p>
                  </a:txBody>
                  <a:tcPr marL="34452" marR="34452" marT="0" marB="0" anchor="ctr"/>
                </a:tc>
                <a:extLst>
                  <a:ext uri="{0D108BD9-81ED-4DB2-BD59-A6C34878D82A}">
                    <a16:rowId xmlns:a16="http://schemas.microsoft.com/office/drawing/2014/main" val="101315498"/>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Class A1</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ctr"/>
                      <a:r>
                        <a:rPr lang="sv-SE" sz="900" b="0" i="0" u="none" strike="noStrike">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99%</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100%</a:t>
                      </a:r>
                    </a:p>
                  </a:txBody>
                  <a:tcPr marL="9525" marR="9525" marT="9525" marB="0" anchor="ctr"/>
                </a:tc>
                <a:extLst>
                  <a:ext uri="{0D108BD9-81ED-4DB2-BD59-A6C34878D82A}">
                    <a16:rowId xmlns:a16="http://schemas.microsoft.com/office/drawing/2014/main" val="485943193"/>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Class A2</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ctr"/>
                      <a:r>
                        <a:rPr lang="sv-SE" sz="900" b="0" i="0" u="none" strike="noStrike">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99%</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101%</a:t>
                      </a:r>
                    </a:p>
                  </a:txBody>
                  <a:tcPr marL="9525" marR="9525" marT="9525" marB="0" anchor="ctr"/>
                </a:tc>
                <a:extLst>
                  <a:ext uri="{0D108BD9-81ED-4DB2-BD59-A6C34878D82A}">
                    <a16:rowId xmlns:a16="http://schemas.microsoft.com/office/drawing/2014/main" val="2287367651"/>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Class B</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ctr"/>
                      <a:r>
                        <a:rPr lang="sv-SE" sz="900" b="0" i="0" u="none" strike="noStrike">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98%</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101%</a:t>
                      </a:r>
                    </a:p>
                  </a:txBody>
                  <a:tcPr marL="9525" marR="9525" marT="9525" marB="0" anchor="ctr"/>
                </a:tc>
                <a:extLst>
                  <a:ext uri="{0D108BD9-81ED-4DB2-BD59-A6C34878D82A}">
                    <a16:rowId xmlns:a16="http://schemas.microsoft.com/office/drawing/2014/main" val="1302021220"/>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Class C</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ctr"/>
                      <a:r>
                        <a:rPr lang="sv-SE" sz="900" b="0" i="0" u="none" strike="noStrike">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102%</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102%</a:t>
                      </a:r>
                    </a:p>
                  </a:txBody>
                  <a:tcPr marL="9525" marR="9525" marT="9525" marB="0" anchor="ctr"/>
                </a:tc>
                <a:extLst>
                  <a:ext uri="{0D108BD9-81ED-4DB2-BD59-A6C34878D82A}">
                    <a16:rowId xmlns:a16="http://schemas.microsoft.com/office/drawing/2014/main" val="1557707831"/>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Class E</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ctr"/>
                      <a:r>
                        <a:rPr lang="sv-SE" sz="900" b="0" i="0" u="none" strike="noStrike">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dirty="0">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103%</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100%</a:t>
                      </a:r>
                    </a:p>
                  </a:txBody>
                  <a:tcPr marL="9525" marR="9525" marT="9525" marB="0" anchor="ctr"/>
                </a:tc>
                <a:extLst>
                  <a:ext uri="{0D108BD9-81ED-4DB2-BD59-A6C34878D82A}">
                    <a16:rowId xmlns:a16="http://schemas.microsoft.com/office/drawing/2014/main" val="4229322791"/>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Overall</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ctr"/>
                      <a:r>
                        <a:rPr lang="sv-SE" sz="900" b="1" i="0" u="none" strike="noStrike" dirty="0">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1" i="0" u="none" strike="noStrike" dirty="0">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1" i="0" u="none" strike="noStrike" dirty="0">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1" i="0" u="none" strike="noStrike" dirty="0">
                          <a:solidFill>
                            <a:srgbClr val="000000"/>
                          </a:solidFill>
                          <a:effectLst/>
                          <a:latin typeface="Arial" panose="020B0604020202020204" pitchFamily="34" charset="0"/>
                        </a:rPr>
                        <a:t>100%</a:t>
                      </a:r>
                    </a:p>
                  </a:txBody>
                  <a:tcPr marL="9525" marR="9525" marT="9525" marB="0" anchor="ctr"/>
                </a:tc>
                <a:tc>
                  <a:txBody>
                    <a:bodyPr/>
                    <a:lstStyle/>
                    <a:p>
                      <a:pPr algn="ctr" fontAlgn="ctr"/>
                      <a:r>
                        <a:rPr lang="sv-SE" sz="900" b="1" i="0" u="none" strike="noStrike" dirty="0">
                          <a:solidFill>
                            <a:srgbClr val="000000"/>
                          </a:solidFill>
                          <a:effectLst/>
                          <a:latin typeface="Arial" panose="020B0604020202020204" pitchFamily="34" charset="0"/>
                        </a:rPr>
                        <a:t>101%</a:t>
                      </a:r>
                    </a:p>
                  </a:txBody>
                  <a:tcPr marL="9525" marR="9525" marT="9525" marB="0" anchor="ctr"/>
                </a:tc>
                <a:extLst>
                  <a:ext uri="{0D108BD9-81ED-4DB2-BD59-A6C34878D82A}">
                    <a16:rowId xmlns:a16="http://schemas.microsoft.com/office/drawing/2014/main" val="363159431"/>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Class D</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ctr"/>
                      <a:r>
                        <a:rPr lang="sv-SE" sz="900" b="0" i="0" u="none" strike="noStrike">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102%</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98%</a:t>
                      </a:r>
                    </a:p>
                  </a:txBody>
                  <a:tcPr marL="9525" marR="9525" marT="9525" marB="0" anchor="ctr"/>
                </a:tc>
                <a:extLst>
                  <a:ext uri="{0D108BD9-81ED-4DB2-BD59-A6C34878D82A}">
                    <a16:rowId xmlns:a16="http://schemas.microsoft.com/office/drawing/2014/main" val="1819826247"/>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Class F</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ctr"/>
                      <a:r>
                        <a:rPr lang="sv-SE" sz="900" b="0" i="0" u="none" strike="noStrike">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98%</a:t>
                      </a:r>
                    </a:p>
                  </a:txBody>
                  <a:tcPr marL="9525" marR="9525" marT="9525" marB="0" anchor="ctr"/>
                </a:tc>
                <a:tc>
                  <a:txBody>
                    <a:bodyPr/>
                    <a:lstStyle/>
                    <a:p>
                      <a:pPr algn="ctr" fontAlgn="ctr"/>
                      <a:r>
                        <a:rPr lang="sv-SE" sz="900" b="0" i="0" u="none" strike="noStrike" dirty="0">
                          <a:solidFill>
                            <a:srgbClr val="000000"/>
                          </a:solidFill>
                          <a:effectLst/>
                          <a:latin typeface="Arial" panose="020B0604020202020204" pitchFamily="34" charset="0"/>
                        </a:rPr>
                        <a:t>101%</a:t>
                      </a:r>
                    </a:p>
                  </a:txBody>
                  <a:tcPr marL="9525" marR="9525" marT="9525" marB="0" anchor="ctr"/>
                </a:tc>
                <a:extLst>
                  <a:ext uri="{0D108BD9-81ED-4DB2-BD59-A6C34878D82A}">
                    <a16:rowId xmlns:a16="http://schemas.microsoft.com/office/drawing/2014/main" val="4135271423"/>
                  </a:ext>
                </a:extLst>
              </a:tr>
            </a:tbl>
          </a:graphicData>
        </a:graphic>
      </p:graphicFrame>
    </p:spTree>
    <p:extLst>
      <p:ext uri="{BB962C8B-B14F-4D97-AF65-F5344CB8AC3E}">
        <p14:creationId xmlns:p14="http://schemas.microsoft.com/office/powerpoint/2010/main" val="18924051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48B61B-0784-424F-BE04-035A29252BED}"/>
              </a:ext>
            </a:extLst>
          </p:cNvPr>
          <p:cNvSpPr>
            <a:spLocks noGrp="1"/>
          </p:cNvSpPr>
          <p:nvPr>
            <p:ph type="title"/>
          </p:nvPr>
        </p:nvSpPr>
        <p:spPr/>
        <p:txBody>
          <a:bodyPr/>
          <a:lstStyle/>
          <a:p>
            <a:r>
              <a:rPr lang="sv-SE" dirty="0"/>
              <a:t>CTC only SBT fix</a:t>
            </a:r>
          </a:p>
        </p:txBody>
      </p:sp>
      <p:graphicFrame>
        <p:nvGraphicFramePr>
          <p:cNvPr id="4" name="Content Placeholder 3">
            <a:extLst>
              <a:ext uri="{FF2B5EF4-FFF2-40B4-BE49-F238E27FC236}">
                <a16:creationId xmlns:a16="http://schemas.microsoft.com/office/drawing/2014/main" id="{03987C1C-A4B0-46DE-AC43-C2229DE96B90}"/>
              </a:ext>
            </a:extLst>
          </p:cNvPr>
          <p:cNvGraphicFramePr>
            <a:graphicFrameLocks noGrp="1"/>
          </p:cNvGraphicFramePr>
          <p:nvPr>
            <p:ph sz="quarter" idx="10"/>
            <p:extLst>
              <p:ext uri="{D42A27DB-BD31-4B8C-83A1-F6EECF244321}">
                <p14:modId xmlns:p14="http://schemas.microsoft.com/office/powerpoint/2010/main" val="3341022201"/>
              </p:ext>
            </p:extLst>
          </p:nvPr>
        </p:nvGraphicFramePr>
        <p:xfrm>
          <a:off x="3200400" y="974562"/>
          <a:ext cx="5421087" cy="5865230"/>
        </p:xfrm>
        <a:graphic>
          <a:graphicData uri="http://schemas.openxmlformats.org/drawingml/2006/table">
            <a:tbl>
              <a:tblPr firstRow="1" firstCol="1" bandRow="1">
                <a:tableStyleId>{5C22544A-7EE6-4342-B048-85BDC9FD1C3A}</a:tableStyleId>
              </a:tblPr>
              <a:tblGrid>
                <a:gridCol w="1281064">
                  <a:extLst>
                    <a:ext uri="{9D8B030D-6E8A-4147-A177-3AD203B41FA5}">
                      <a16:colId xmlns:a16="http://schemas.microsoft.com/office/drawing/2014/main" val="1543578659"/>
                    </a:ext>
                  </a:extLst>
                </a:gridCol>
                <a:gridCol w="906899">
                  <a:extLst>
                    <a:ext uri="{9D8B030D-6E8A-4147-A177-3AD203B41FA5}">
                      <a16:colId xmlns:a16="http://schemas.microsoft.com/office/drawing/2014/main" val="2881586657"/>
                    </a:ext>
                  </a:extLst>
                </a:gridCol>
                <a:gridCol w="906118">
                  <a:extLst>
                    <a:ext uri="{9D8B030D-6E8A-4147-A177-3AD203B41FA5}">
                      <a16:colId xmlns:a16="http://schemas.microsoft.com/office/drawing/2014/main" val="3991462647"/>
                    </a:ext>
                  </a:extLst>
                </a:gridCol>
                <a:gridCol w="906118">
                  <a:extLst>
                    <a:ext uri="{9D8B030D-6E8A-4147-A177-3AD203B41FA5}">
                      <a16:colId xmlns:a16="http://schemas.microsoft.com/office/drawing/2014/main" val="3847915620"/>
                    </a:ext>
                  </a:extLst>
                </a:gridCol>
                <a:gridCol w="680370">
                  <a:extLst>
                    <a:ext uri="{9D8B030D-6E8A-4147-A177-3AD203B41FA5}">
                      <a16:colId xmlns:a16="http://schemas.microsoft.com/office/drawing/2014/main" val="1553508465"/>
                    </a:ext>
                  </a:extLst>
                </a:gridCol>
                <a:gridCol w="740518">
                  <a:extLst>
                    <a:ext uri="{9D8B030D-6E8A-4147-A177-3AD203B41FA5}">
                      <a16:colId xmlns:a16="http://schemas.microsoft.com/office/drawing/2014/main" val="3210823240"/>
                    </a:ext>
                  </a:extLst>
                </a:gridCol>
              </a:tblGrid>
              <a:tr h="167578">
                <a:tc>
                  <a:txBody>
                    <a:bodyPr/>
                    <a:lstStyle/>
                    <a:p>
                      <a:endParaRPr lang="sv-SE" sz="800">
                        <a:effectLst/>
                        <a:latin typeface="Times New Roman" panose="02020603050405020304" pitchFamily="18" charset="0"/>
                      </a:endParaRPr>
                    </a:p>
                  </a:txBody>
                  <a:tcPr marL="34452" marR="34452" marT="0" marB="0" anchor="ct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dirty="0">
                          <a:effectLst/>
                        </a:rPr>
                        <a:t>Random Access Main 10</a:t>
                      </a:r>
                      <a:endParaRPr lang="sv-SE" sz="900" dirty="0">
                        <a:effectLst/>
                        <a:latin typeface="Times New Roman" panose="02020603050405020304" pitchFamily="18" charset="0"/>
                        <a:ea typeface="Times New Roman" panose="02020603050405020304" pitchFamily="18" charset="0"/>
                      </a:endParaRPr>
                    </a:p>
                  </a:txBody>
                  <a:tcPr marL="34452" marR="34452" marT="0" marB="0" anchor="ct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2796990008"/>
                  </a:ext>
                </a:extLst>
              </a:tr>
              <a:tr h="167578">
                <a:tc>
                  <a:txBody>
                    <a:bodyPr/>
                    <a:lstStyle/>
                    <a:p>
                      <a:endParaRPr lang="sv-SE" sz="800">
                        <a:effectLst/>
                        <a:latin typeface="Times New Roman" panose="02020603050405020304" pitchFamily="18" charset="0"/>
                      </a:endParaRPr>
                    </a:p>
                  </a:txBody>
                  <a:tcPr marL="34452" marR="34452" marT="0" marB="0" anchor="ct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dirty="0">
                          <a:effectLst/>
                        </a:rPr>
                        <a:t>Over VTM-4.0</a:t>
                      </a:r>
                      <a:endParaRPr lang="sv-SE" sz="900" dirty="0">
                        <a:effectLst/>
                        <a:latin typeface="Times New Roman" panose="02020603050405020304" pitchFamily="18" charset="0"/>
                        <a:ea typeface="Times New Roman" panose="02020603050405020304" pitchFamily="18" charset="0"/>
                      </a:endParaRPr>
                    </a:p>
                  </a:txBody>
                  <a:tcPr marL="34452" marR="34452" marT="0" marB="0" anchor="ct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2545828909"/>
                  </a:ext>
                </a:extLst>
              </a:tr>
              <a:tr h="167578">
                <a:tc>
                  <a:txBody>
                    <a:bodyPr/>
                    <a:lstStyle/>
                    <a:p>
                      <a:endParaRPr lang="sv-SE" sz="800">
                        <a:effectLst/>
                        <a:latin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Y</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dirty="0">
                          <a:effectLst/>
                        </a:rPr>
                        <a:t>U</a:t>
                      </a:r>
                      <a:endParaRPr lang="sv-SE" sz="900" dirty="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V</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EncT</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DecT</a:t>
                      </a:r>
                      <a:endParaRPr lang="sv-SE" sz="900">
                        <a:effectLst/>
                        <a:latin typeface="Times New Roman" panose="02020603050405020304" pitchFamily="18" charset="0"/>
                        <a:ea typeface="Times New Roman" panose="02020603050405020304" pitchFamily="18" charset="0"/>
                      </a:endParaRPr>
                    </a:p>
                  </a:txBody>
                  <a:tcPr marL="34452" marR="34452" marT="0" marB="0" anchor="ctr"/>
                </a:tc>
                <a:extLst>
                  <a:ext uri="{0D108BD9-81ED-4DB2-BD59-A6C34878D82A}">
                    <a16:rowId xmlns:a16="http://schemas.microsoft.com/office/drawing/2014/main" val="3157968223"/>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Class A1</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ctr"/>
                      <a:r>
                        <a:rPr lang="sv-SE" sz="900" b="0" i="0" u="none" strike="noStrike">
                          <a:solidFill>
                            <a:srgbClr val="000000"/>
                          </a:solidFill>
                          <a:effectLst/>
                          <a:latin typeface="Arial" panose="020B0604020202020204" pitchFamily="34" charset="0"/>
                        </a:rPr>
                        <a:t>-0,02%</a:t>
                      </a:r>
                    </a:p>
                  </a:txBody>
                  <a:tcPr marL="9525" marR="9525" marT="9525" marB="0" anchor="ctr"/>
                </a:tc>
                <a:tc>
                  <a:txBody>
                    <a:bodyPr/>
                    <a:lstStyle/>
                    <a:p>
                      <a:pPr algn="ctr" fontAlgn="ctr"/>
                      <a:r>
                        <a:rPr lang="sv-SE" sz="900" b="0" i="0" u="none" strike="noStrike" dirty="0">
                          <a:solidFill>
                            <a:srgbClr val="000000"/>
                          </a:solidFill>
                          <a:effectLst/>
                          <a:latin typeface="Arial" panose="020B0604020202020204" pitchFamily="34" charset="0"/>
                        </a:rPr>
                        <a:t>0,04%</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0,02%</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98%</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97%</a:t>
                      </a:r>
                    </a:p>
                  </a:txBody>
                  <a:tcPr marL="9525" marR="9525" marT="9525" marB="0" anchor="ctr"/>
                </a:tc>
                <a:extLst>
                  <a:ext uri="{0D108BD9-81ED-4DB2-BD59-A6C34878D82A}">
                    <a16:rowId xmlns:a16="http://schemas.microsoft.com/office/drawing/2014/main" val="320358128"/>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Class A2</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ctr"/>
                      <a:r>
                        <a:rPr lang="sv-SE" sz="900" b="0" i="0" u="none" strike="noStrike">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dirty="0">
                          <a:solidFill>
                            <a:srgbClr val="000000"/>
                          </a:solidFill>
                          <a:effectLst/>
                          <a:latin typeface="Arial" panose="020B0604020202020204" pitchFamily="34" charset="0"/>
                        </a:rPr>
                        <a:t>-0,14%</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-0,04%</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100%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99%</a:t>
                      </a:r>
                    </a:p>
                  </a:txBody>
                  <a:tcPr marL="9525" marR="9525" marT="9525" marB="0" anchor="ctr"/>
                </a:tc>
                <a:extLst>
                  <a:ext uri="{0D108BD9-81ED-4DB2-BD59-A6C34878D82A}">
                    <a16:rowId xmlns:a16="http://schemas.microsoft.com/office/drawing/2014/main" val="1710515581"/>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Class B</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ctr"/>
                      <a:r>
                        <a:rPr lang="sv-SE" sz="900" b="0" i="0" u="none" strike="noStrike">
                          <a:solidFill>
                            <a:srgbClr val="000000"/>
                          </a:solidFill>
                          <a:effectLst/>
                          <a:latin typeface="Arial" panose="020B0604020202020204" pitchFamily="34" charset="0"/>
                        </a:rPr>
                        <a:t>0,01%</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-0,04%</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0,04%</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98%</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102%</a:t>
                      </a:r>
                    </a:p>
                  </a:txBody>
                  <a:tcPr marL="9525" marR="9525" marT="9525" marB="0" anchor="ctr"/>
                </a:tc>
                <a:extLst>
                  <a:ext uri="{0D108BD9-81ED-4DB2-BD59-A6C34878D82A}">
                    <a16:rowId xmlns:a16="http://schemas.microsoft.com/office/drawing/2014/main" val="1467013750"/>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Class C</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ctr"/>
                      <a:r>
                        <a:rPr lang="sv-SE" sz="900" b="0" i="0" u="none" strike="noStrike">
                          <a:solidFill>
                            <a:srgbClr val="000000"/>
                          </a:solidFill>
                          <a:effectLst/>
                          <a:latin typeface="Arial" panose="020B0604020202020204" pitchFamily="34" charset="0"/>
                        </a:rPr>
                        <a:t>0,02%</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-0,06%</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98%</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102%</a:t>
                      </a:r>
                    </a:p>
                  </a:txBody>
                  <a:tcPr marL="9525" marR="9525" marT="9525" marB="0" anchor="ctr"/>
                </a:tc>
                <a:extLst>
                  <a:ext uri="{0D108BD9-81ED-4DB2-BD59-A6C34878D82A}">
                    <a16:rowId xmlns:a16="http://schemas.microsoft.com/office/drawing/2014/main" val="2972491362"/>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Class E</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ctr"/>
                      <a:r>
                        <a:rPr lang="sv-SE" sz="900" b="0" i="0" u="none" strike="noStrike">
                          <a:solidFill>
                            <a:srgbClr val="000000"/>
                          </a:solidFill>
                          <a:effectLst/>
                          <a:latin typeface="Arial" panose="020B0604020202020204" pitchFamily="34" charset="0"/>
                        </a:rPr>
                        <a:t> </a:t>
                      </a:r>
                    </a:p>
                  </a:txBody>
                  <a:tcPr marL="9525" marR="9525" marT="9525" marB="0" anchor="ctr"/>
                </a:tc>
                <a:tc>
                  <a:txBody>
                    <a:bodyPr/>
                    <a:lstStyle/>
                    <a:p>
                      <a:pPr algn="ctr" fontAlgn="ctr"/>
                      <a:endParaRPr lang="sv-SE" sz="900" b="0" i="0" u="none" strike="noStrike">
                        <a:solidFill>
                          <a:srgbClr val="000000"/>
                        </a:solidFill>
                        <a:effectLst/>
                        <a:latin typeface="Arial" panose="020B0604020202020204" pitchFamily="34" charset="0"/>
                      </a:endParaRP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 </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 </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 </a:t>
                      </a:r>
                    </a:p>
                  </a:txBody>
                  <a:tcPr marL="9525" marR="9525" marT="9525" marB="0" anchor="ctr"/>
                </a:tc>
                <a:extLst>
                  <a:ext uri="{0D108BD9-81ED-4DB2-BD59-A6C34878D82A}">
                    <a16:rowId xmlns:a16="http://schemas.microsoft.com/office/drawing/2014/main" val="583414132"/>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Overall</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ctr"/>
                      <a:r>
                        <a:rPr lang="sv-SE" sz="900" b="1" i="0" u="none" strike="noStrike" dirty="0">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1" i="0" u="none" strike="noStrike" dirty="0">
                          <a:solidFill>
                            <a:srgbClr val="000000"/>
                          </a:solidFill>
                          <a:effectLst/>
                          <a:latin typeface="Arial" panose="020B0604020202020204" pitchFamily="34" charset="0"/>
                        </a:rPr>
                        <a:t>-0,05%</a:t>
                      </a:r>
                    </a:p>
                  </a:txBody>
                  <a:tcPr marL="9525" marR="9525" marT="9525" marB="0" anchor="ctr"/>
                </a:tc>
                <a:tc>
                  <a:txBody>
                    <a:bodyPr/>
                    <a:lstStyle/>
                    <a:p>
                      <a:pPr algn="ctr" fontAlgn="ctr"/>
                      <a:r>
                        <a:rPr lang="sv-SE" sz="900" b="1" i="0" u="none" strike="noStrike" dirty="0">
                          <a:solidFill>
                            <a:srgbClr val="000000"/>
                          </a:solidFill>
                          <a:effectLst/>
                          <a:latin typeface="Arial" panose="020B0604020202020204" pitchFamily="34" charset="0"/>
                        </a:rPr>
                        <a:t>0,01%</a:t>
                      </a:r>
                    </a:p>
                  </a:txBody>
                  <a:tcPr marL="9525" marR="9525" marT="9525" marB="0" anchor="ctr"/>
                </a:tc>
                <a:tc>
                  <a:txBody>
                    <a:bodyPr/>
                    <a:lstStyle/>
                    <a:p>
                      <a:pPr algn="ctr" fontAlgn="ctr"/>
                      <a:r>
                        <a:rPr lang="sv-SE" sz="900" b="1" i="0" u="none" strike="noStrike" dirty="0">
                          <a:solidFill>
                            <a:srgbClr val="000000"/>
                          </a:solidFill>
                          <a:effectLst/>
                          <a:latin typeface="Arial" panose="020B0604020202020204" pitchFamily="34" charset="0"/>
                        </a:rPr>
                        <a:t>99%</a:t>
                      </a:r>
                    </a:p>
                  </a:txBody>
                  <a:tcPr marL="9525" marR="9525" marT="9525" marB="0" anchor="ctr"/>
                </a:tc>
                <a:tc>
                  <a:txBody>
                    <a:bodyPr/>
                    <a:lstStyle/>
                    <a:p>
                      <a:pPr algn="ctr" fontAlgn="ctr"/>
                      <a:r>
                        <a:rPr lang="sv-SE" sz="900" b="1" i="0" u="none" strike="noStrike" dirty="0">
                          <a:solidFill>
                            <a:srgbClr val="000000"/>
                          </a:solidFill>
                          <a:effectLst/>
                          <a:latin typeface="Arial" panose="020B0604020202020204" pitchFamily="34" charset="0"/>
                        </a:rPr>
                        <a:t>100%</a:t>
                      </a:r>
                    </a:p>
                  </a:txBody>
                  <a:tcPr marL="9525" marR="9525" marT="9525" marB="0" anchor="ctr"/>
                </a:tc>
                <a:extLst>
                  <a:ext uri="{0D108BD9-81ED-4DB2-BD59-A6C34878D82A}">
                    <a16:rowId xmlns:a16="http://schemas.microsoft.com/office/drawing/2014/main" val="3630710744"/>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Class D</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ctr"/>
                      <a:r>
                        <a:rPr lang="sv-SE" sz="900" b="0" i="0" u="none" strike="noStrike">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-0,19%</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-0,01%</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102%</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103%</a:t>
                      </a:r>
                    </a:p>
                  </a:txBody>
                  <a:tcPr marL="9525" marR="9525" marT="9525" marB="0" anchor="ctr"/>
                </a:tc>
                <a:extLst>
                  <a:ext uri="{0D108BD9-81ED-4DB2-BD59-A6C34878D82A}">
                    <a16:rowId xmlns:a16="http://schemas.microsoft.com/office/drawing/2014/main" val="2259662149"/>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Class F</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ctr"/>
                      <a:r>
                        <a:rPr lang="sv-SE" sz="900" b="0" i="0" u="none" strike="noStrike">
                          <a:solidFill>
                            <a:srgbClr val="000000"/>
                          </a:solidFill>
                          <a:effectLst/>
                          <a:latin typeface="Arial" panose="020B0604020202020204" pitchFamily="34" charset="0"/>
                        </a:rPr>
                        <a:t>0,02%</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0,05%</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0,02%</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110%</a:t>
                      </a:r>
                    </a:p>
                  </a:txBody>
                  <a:tcPr marL="9525" marR="9525" marT="9525" marB="0" anchor="ctr"/>
                </a:tc>
                <a:tc>
                  <a:txBody>
                    <a:bodyPr/>
                    <a:lstStyle/>
                    <a:p>
                      <a:pPr algn="ctr" fontAlgn="ctr"/>
                      <a:r>
                        <a:rPr lang="sv-SE" sz="900" b="0" i="0" u="none" strike="noStrike" dirty="0">
                          <a:solidFill>
                            <a:srgbClr val="000000"/>
                          </a:solidFill>
                          <a:effectLst/>
                          <a:latin typeface="Arial" panose="020B0604020202020204" pitchFamily="34" charset="0"/>
                        </a:rPr>
                        <a:t>101%</a:t>
                      </a:r>
                    </a:p>
                  </a:txBody>
                  <a:tcPr marL="9525" marR="9525" marT="9525" marB="0" anchor="ctr"/>
                </a:tc>
                <a:extLst>
                  <a:ext uri="{0D108BD9-81ED-4DB2-BD59-A6C34878D82A}">
                    <a16:rowId xmlns:a16="http://schemas.microsoft.com/office/drawing/2014/main" val="2294649590"/>
                  </a:ext>
                </a:extLst>
              </a:tr>
              <a:tr h="167578">
                <a:tc>
                  <a:txBody>
                    <a:bodyPr/>
                    <a:lstStyle/>
                    <a:p>
                      <a:endParaRPr lang="sv-SE" sz="800">
                        <a:effectLst/>
                        <a:latin typeface="Times New Roman" panose="02020603050405020304" pitchFamily="18" charset="0"/>
                      </a:endParaRPr>
                    </a:p>
                  </a:txBody>
                  <a:tcPr marL="34452" marR="34452" marT="0" marB="0" anchor="ctr"/>
                </a:tc>
                <a:tc>
                  <a:txBody>
                    <a:bodyPr/>
                    <a:lstStyle/>
                    <a:p>
                      <a:endParaRPr lang="sv-SE" sz="800">
                        <a:effectLst/>
                        <a:latin typeface="Times New Roman" panose="02020603050405020304" pitchFamily="18" charset="0"/>
                      </a:endParaRPr>
                    </a:p>
                  </a:txBody>
                  <a:tcPr marL="34452" marR="34452" marT="0" marB="0" anchor="b"/>
                </a:tc>
                <a:tc>
                  <a:txBody>
                    <a:bodyPr/>
                    <a:lstStyle/>
                    <a:p>
                      <a:endParaRPr lang="sv-SE" sz="800">
                        <a:effectLst/>
                        <a:latin typeface="Times New Roman" panose="02020603050405020304" pitchFamily="18" charset="0"/>
                      </a:endParaRPr>
                    </a:p>
                  </a:txBody>
                  <a:tcPr marL="34452" marR="34452" marT="0" marB="0" anchor="b"/>
                </a:tc>
                <a:tc>
                  <a:txBody>
                    <a:bodyPr/>
                    <a:lstStyle/>
                    <a:p>
                      <a:endParaRPr lang="sv-SE" sz="800">
                        <a:effectLst/>
                        <a:latin typeface="Times New Roman" panose="02020603050405020304" pitchFamily="18" charset="0"/>
                      </a:endParaRPr>
                    </a:p>
                  </a:txBody>
                  <a:tcPr marL="34452" marR="34452" marT="0" marB="0" anchor="b"/>
                </a:tc>
                <a:tc>
                  <a:txBody>
                    <a:bodyPr/>
                    <a:lstStyle/>
                    <a:p>
                      <a:endParaRPr lang="sv-SE" sz="800">
                        <a:effectLst/>
                        <a:latin typeface="Times New Roman" panose="02020603050405020304" pitchFamily="18" charset="0"/>
                      </a:endParaRPr>
                    </a:p>
                  </a:txBody>
                  <a:tcPr marL="34452" marR="34452" marT="0" marB="0" anchor="b"/>
                </a:tc>
                <a:tc>
                  <a:txBody>
                    <a:bodyPr/>
                    <a:lstStyle/>
                    <a:p>
                      <a:endParaRPr lang="sv-SE" sz="800">
                        <a:effectLst/>
                        <a:latin typeface="Times New Roman" panose="02020603050405020304" pitchFamily="18" charset="0"/>
                      </a:endParaRPr>
                    </a:p>
                  </a:txBody>
                  <a:tcPr marL="34452" marR="34452" marT="0" marB="0" anchor="b"/>
                </a:tc>
                <a:extLst>
                  <a:ext uri="{0D108BD9-81ED-4DB2-BD59-A6C34878D82A}">
                    <a16:rowId xmlns:a16="http://schemas.microsoft.com/office/drawing/2014/main" val="1584438274"/>
                  </a:ext>
                </a:extLst>
              </a:tr>
              <a:tr h="167578">
                <a:tc>
                  <a:txBody>
                    <a:bodyPr/>
                    <a:lstStyle/>
                    <a:p>
                      <a:endParaRPr lang="sv-SE" sz="800">
                        <a:effectLst/>
                        <a:latin typeface="Times New Roman" panose="02020603050405020304" pitchFamily="18" charset="0"/>
                      </a:endParaRPr>
                    </a:p>
                  </a:txBody>
                  <a:tcPr marL="34452" marR="34452" marT="0" marB="0" anchor="ct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b="1" dirty="0">
                          <a:effectLst/>
                        </a:rPr>
                        <a:t>Low delay B Main10</a:t>
                      </a:r>
                      <a:endParaRPr lang="sv-SE" sz="900" b="1" dirty="0">
                        <a:effectLst/>
                        <a:latin typeface="Times New Roman" panose="02020603050405020304" pitchFamily="18" charset="0"/>
                        <a:ea typeface="+mn-ea"/>
                      </a:endParaRPr>
                    </a:p>
                  </a:txBody>
                  <a:tcPr marL="34452" marR="34452" marT="0" marB="0" anchor="ct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1133662164"/>
                  </a:ext>
                </a:extLst>
              </a:tr>
              <a:tr h="167578">
                <a:tc>
                  <a:txBody>
                    <a:bodyPr/>
                    <a:lstStyle/>
                    <a:p>
                      <a:endParaRPr lang="sv-SE" sz="800">
                        <a:effectLst/>
                        <a:latin typeface="Times New Roman" panose="02020603050405020304" pitchFamily="18" charset="0"/>
                      </a:endParaRPr>
                    </a:p>
                  </a:txBody>
                  <a:tcPr marL="34452" marR="34452" marT="0" marB="0" anchor="ct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dirty="0">
                          <a:effectLst/>
                        </a:rPr>
                        <a:t>Over VTM-4.0</a:t>
                      </a:r>
                      <a:endParaRPr lang="sv-SE" sz="900" dirty="0">
                        <a:effectLst/>
                        <a:latin typeface="Times New Roman" panose="02020603050405020304" pitchFamily="18" charset="0"/>
                        <a:ea typeface="Times New Roman" panose="02020603050405020304" pitchFamily="18" charset="0"/>
                      </a:endParaRPr>
                    </a:p>
                  </a:txBody>
                  <a:tcPr marL="34452" marR="34452" marT="0" marB="0" anchor="ct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374936621"/>
                  </a:ext>
                </a:extLst>
              </a:tr>
              <a:tr h="167578">
                <a:tc>
                  <a:txBody>
                    <a:bodyPr/>
                    <a:lstStyle/>
                    <a:p>
                      <a:endParaRPr lang="sv-SE" sz="800">
                        <a:effectLst/>
                        <a:latin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dirty="0">
                          <a:effectLst/>
                        </a:rPr>
                        <a:t>Y</a:t>
                      </a:r>
                      <a:endParaRPr lang="sv-SE" sz="900" dirty="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U</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V</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EncT</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DecT</a:t>
                      </a:r>
                      <a:endParaRPr lang="sv-SE" sz="900">
                        <a:effectLst/>
                        <a:latin typeface="Times New Roman" panose="02020603050405020304" pitchFamily="18" charset="0"/>
                        <a:ea typeface="Times New Roman" panose="02020603050405020304" pitchFamily="18" charset="0"/>
                      </a:endParaRPr>
                    </a:p>
                  </a:txBody>
                  <a:tcPr marL="34452" marR="34452" marT="0" marB="0" anchor="ctr"/>
                </a:tc>
                <a:extLst>
                  <a:ext uri="{0D108BD9-81ED-4DB2-BD59-A6C34878D82A}">
                    <a16:rowId xmlns:a16="http://schemas.microsoft.com/office/drawing/2014/main" val="2885728118"/>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Class A1</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 </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 </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 </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 </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 </a:t>
                      </a:r>
                      <a:endParaRPr lang="sv-SE" sz="900">
                        <a:effectLst/>
                        <a:latin typeface="Times New Roman" panose="02020603050405020304" pitchFamily="18" charset="0"/>
                        <a:ea typeface="Times New Roman" panose="02020603050405020304" pitchFamily="18" charset="0"/>
                      </a:endParaRPr>
                    </a:p>
                  </a:txBody>
                  <a:tcPr marL="34452" marR="34452" marT="0" marB="0" anchor="ctr"/>
                </a:tc>
                <a:extLst>
                  <a:ext uri="{0D108BD9-81ED-4DB2-BD59-A6C34878D82A}">
                    <a16:rowId xmlns:a16="http://schemas.microsoft.com/office/drawing/2014/main" val="2549597781"/>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Class A2</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 </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endParaRPr lang="sv-SE" sz="800">
                        <a:effectLst/>
                        <a:latin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 </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 </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 </a:t>
                      </a:r>
                      <a:endParaRPr lang="sv-SE" sz="900">
                        <a:effectLst/>
                        <a:latin typeface="Times New Roman" panose="02020603050405020304" pitchFamily="18" charset="0"/>
                        <a:ea typeface="Times New Roman" panose="02020603050405020304" pitchFamily="18" charset="0"/>
                      </a:endParaRPr>
                    </a:p>
                  </a:txBody>
                  <a:tcPr marL="34452" marR="34452" marT="0" marB="0" anchor="ctr"/>
                </a:tc>
                <a:extLst>
                  <a:ext uri="{0D108BD9-81ED-4DB2-BD59-A6C34878D82A}">
                    <a16:rowId xmlns:a16="http://schemas.microsoft.com/office/drawing/2014/main" val="4046299766"/>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Class B</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ctr"/>
                      <a:r>
                        <a:rPr lang="sv-SE" sz="900" b="0" i="0" u="none" strike="noStrike">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-0,12%</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0,03%</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99%</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99%</a:t>
                      </a:r>
                    </a:p>
                  </a:txBody>
                  <a:tcPr marL="9525" marR="9525" marT="9525" marB="0" anchor="ctr"/>
                </a:tc>
                <a:extLst>
                  <a:ext uri="{0D108BD9-81ED-4DB2-BD59-A6C34878D82A}">
                    <a16:rowId xmlns:a16="http://schemas.microsoft.com/office/drawing/2014/main" val="2473187743"/>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Class C</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ctr"/>
                      <a:r>
                        <a:rPr lang="sv-SE" sz="900" b="0" i="0" u="none" strike="noStrike">
                          <a:solidFill>
                            <a:srgbClr val="000000"/>
                          </a:solidFill>
                          <a:effectLst/>
                          <a:latin typeface="Arial" panose="020B0604020202020204" pitchFamily="34" charset="0"/>
                        </a:rPr>
                        <a:t>-0,02%</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0,28%</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-0,15%</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97%</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102%</a:t>
                      </a:r>
                    </a:p>
                  </a:txBody>
                  <a:tcPr marL="9525" marR="9525" marT="9525" marB="0" anchor="ctr"/>
                </a:tc>
                <a:extLst>
                  <a:ext uri="{0D108BD9-81ED-4DB2-BD59-A6C34878D82A}">
                    <a16:rowId xmlns:a16="http://schemas.microsoft.com/office/drawing/2014/main" val="3515820923"/>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Class E</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ctr"/>
                      <a:r>
                        <a:rPr lang="sv-SE" sz="900" b="0" i="0" u="none" strike="noStrike">
                          <a:solidFill>
                            <a:srgbClr val="000000"/>
                          </a:solidFill>
                          <a:effectLst/>
                          <a:latin typeface="Arial" panose="020B0604020202020204" pitchFamily="34" charset="0"/>
                        </a:rPr>
                        <a:t>-0,04%</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-0,04%</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-0,22%</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99%</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97%</a:t>
                      </a:r>
                    </a:p>
                  </a:txBody>
                  <a:tcPr marL="9525" marR="9525" marT="9525" marB="0" anchor="ctr"/>
                </a:tc>
                <a:extLst>
                  <a:ext uri="{0D108BD9-81ED-4DB2-BD59-A6C34878D82A}">
                    <a16:rowId xmlns:a16="http://schemas.microsoft.com/office/drawing/2014/main" val="671253297"/>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Overall</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ctr"/>
                      <a:r>
                        <a:rPr lang="sv-SE" sz="900" b="0" i="0" u="none" strike="noStrike">
                          <a:solidFill>
                            <a:srgbClr val="000000"/>
                          </a:solidFill>
                          <a:effectLst/>
                          <a:latin typeface="Arial" panose="020B0604020202020204" pitchFamily="34" charset="0"/>
                        </a:rPr>
                        <a:t>-0,02%</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0,03%</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-0,09%</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98%</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99%</a:t>
                      </a:r>
                    </a:p>
                  </a:txBody>
                  <a:tcPr marL="9525" marR="9525" marT="9525" marB="0" anchor="ctr"/>
                </a:tc>
                <a:extLst>
                  <a:ext uri="{0D108BD9-81ED-4DB2-BD59-A6C34878D82A}">
                    <a16:rowId xmlns:a16="http://schemas.microsoft.com/office/drawing/2014/main" val="2864370440"/>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Class D</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ctr"/>
                      <a:r>
                        <a:rPr lang="sv-SE" sz="900" b="1" i="0" u="none" strike="noStrike" dirty="0">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1" i="0" u="none" strike="noStrike">
                          <a:solidFill>
                            <a:srgbClr val="000000"/>
                          </a:solidFill>
                          <a:effectLst/>
                          <a:latin typeface="Arial" panose="020B0604020202020204" pitchFamily="34" charset="0"/>
                        </a:rPr>
                        <a:t>0,05%</a:t>
                      </a:r>
                    </a:p>
                  </a:txBody>
                  <a:tcPr marL="9525" marR="9525" marT="9525" marB="0" anchor="ctr"/>
                </a:tc>
                <a:tc>
                  <a:txBody>
                    <a:bodyPr/>
                    <a:lstStyle/>
                    <a:p>
                      <a:pPr algn="ctr" fontAlgn="ctr"/>
                      <a:r>
                        <a:rPr lang="sv-SE" sz="900" b="1" i="0" u="none" strike="noStrike" dirty="0">
                          <a:solidFill>
                            <a:srgbClr val="000000"/>
                          </a:solidFill>
                          <a:effectLst/>
                          <a:latin typeface="Arial" panose="020B0604020202020204" pitchFamily="34" charset="0"/>
                        </a:rPr>
                        <a:t>-0,23%</a:t>
                      </a:r>
                    </a:p>
                  </a:txBody>
                  <a:tcPr marL="9525" marR="9525" marT="9525" marB="0" anchor="ctr"/>
                </a:tc>
                <a:tc>
                  <a:txBody>
                    <a:bodyPr/>
                    <a:lstStyle/>
                    <a:p>
                      <a:pPr algn="ctr" fontAlgn="ctr"/>
                      <a:r>
                        <a:rPr lang="sv-SE" sz="900" b="1" i="0" u="none" strike="noStrike" dirty="0">
                          <a:solidFill>
                            <a:srgbClr val="000000"/>
                          </a:solidFill>
                          <a:effectLst/>
                          <a:latin typeface="Arial" panose="020B0604020202020204" pitchFamily="34" charset="0"/>
                        </a:rPr>
                        <a:t>101%</a:t>
                      </a:r>
                    </a:p>
                  </a:txBody>
                  <a:tcPr marL="9525" marR="9525" marT="9525" marB="0" anchor="ctr"/>
                </a:tc>
                <a:tc>
                  <a:txBody>
                    <a:bodyPr/>
                    <a:lstStyle/>
                    <a:p>
                      <a:pPr algn="ctr" fontAlgn="ctr"/>
                      <a:r>
                        <a:rPr lang="sv-SE" sz="900" b="1" i="0" u="none" strike="noStrike" dirty="0">
                          <a:solidFill>
                            <a:srgbClr val="000000"/>
                          </a:solidFill>
                          <a:effectLst/>
                          <a:latin typeface="Arial" panose="020B0604020202020204" pitchFamily="34" charset="0"/>
                        </a:rPr>
                        <a:t>101%</a:t>
                      </a:r>
                    </a:p>
                  </a:txBody>
                  <a:tcPr marL="9525" marR="9525" marT="9525" marB="0" anchor="ctr"/>
                </a:tc>
                <a:extLst>
                  <a:ext uri="{0D108BD9-81ED-4DB2-BD59-A6C34878D82A}">
                    <a16:rowId xmlns:a16="http://schemas.microsoft.com/office/drawing/2014/main" val="1868873985"/>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Class F</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ctr"/>
                      <a:r>
                        <a:rPr lang="sv-SE" sz="900" b="0" i="0" u="none" strike="noStrike">
                          <a:solidFill>
                            <a:srgbClr val="000000"/>
                          </a:solidFill>
                          <a:effectLst/>
                          <a:latin typeface="Arial" panose="020B0604020202020204" pitchFamily="34" charset="0"/>
                        </a:rPr>
                        <a:t>-0,16%</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-0,01%</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0,13%</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95%</a:t>
                      </a:r>
                    </a:p>
                  </a:txBody>
                  <a:tcPr marL="9525" marR="9525" marT="9525" marB="0" anchor="ctr"/>
                </a:tc>
                <a:tc>
                  <a:txBody>
                    <a:bodyPr/>
                    <a:lstStyle/>
                    <a:p>
                      <a:pPr algn="ctr" fontAlgn="ctr"/>
                      <a:r>
                        <a:rPr lang="sv-SE" sz="900" b="0" i="0" u="none" strike="noStrike" dirty="0">
                          <a:solidFill>
                            <a:srgbClr val="000000"/>
                          </a:solidFill>
                          <a:effectLst/>
                          <a:latin typeface="Arial" panose="020B0604020202020204" pitchFamily="34" charset="0"/>
                        </a:rPr>
                        <a:t>95%</a:t>
                      </a:r>
                    </a:p>
                  </a:txBody>
                  <a:tcPr marL="9525" marR="9525" marT="9525" marB="0" anchor="ctr"/>
                </a:tc>
                <a:extLst>
                  <a:ext uri="{0D108BD9-81ED-4DB2-BD59-A6C34878D82A}">
                    <a16:rowId xmlns:a16="http://schemas.microsoft.com/office/drawing/2014/main" val="3473992396"/>
                  </a:ext>
                </a:extLst>
              </a:tr>
              <a:tr h="167578">
                <a:tc>
                  <a:txBody>
                    <a:bodyPr/>
                    <a:lstStyle/>
                    <a:p>
                      <a:endParaRPr lang="sv-SE" sz="800">
                        <a:effectLst/>
                        <a:latin typeface="Times New Roman" panose="02020603050405020304" pitchFamily="18" charset="0"/>
                      </a:endParaRPr>
                    </a:p>
                  </a:txBody>
                  <a:tcPr marL="34452" marR="34452" marT="0" marB="0" anchor="ctr"/>
                </a:tc>
                <a:tc>
                  <a:txBody>
                    <a:bodyPr/>
                    <a:lstStyle/>
                    <a:p>
                      <a:endParaRPr lang="sv-SE" sz="800">
                        <a:effectLst/>
                        <a:latin typeface="Times New Roman" panose="02020603050405020304" pitchFamily="18" charset="0"/>
                      </a:endParaRPr>
                    </a:p>
                  </a:txBody>
                  <a:tcPr marL="34452" marR="34452" marT="0" marB="0" anchor="b"/>
                </a:tc>
                <a:tc>
                  <a:txBody>
                    <a:bodyPr/>
                    <a:lstStyle/>
                    <a:p>
                      <a:endParaRPr lang="sv-SE" sz="800">
                        <a:effectLst/>
                        <a:latin typeface="Times New Roman" panose="02020603050405020304" pitchFamily="18" charset="0"/>
                      </a:endParaRPr>
                    </a:p>
                  </a:txBody>
                  <a:tcPr marL="34452" marR="34452" marT="0" marB="0" anchor="b"/>
                </a:tc>
                <a:tc>
                  <a:txBody>
                    <a:bodyPr/>
                    <a:lstStyle/>
                    <a:p>
                      <a:endParaRPr lang="sv-SE" sz="800">
                        <a:effectLst/>
                        <a:latin typeface="Times New Roman" panose="02020603050405020304" pitchFamily="18" charset="0"/>
                      </a:endParaRPr>
                    </a:p>
                  </a:txBody>
                  <a:tcPr marL="34452" marR="34452" marT="0" marB="0" anchor="b"/>
                </a:tc>
                <a:tc>
                  <a:txBody>
                    <a:bodyPr/>
                    <a:lstStyle/>
                    <a:p>
                      <a:endParaRPr lang="sv-SE" sz="800">
                        <a:effectLst/>
                        <a:latin typeface="Times New Roman" panose="02020603050405020304" pitchFamily="18" charset="0"/>
                      </a:endParaRPr>
                    </a:p>
                  </a:txBody>
                  <a:tcPr marL="34452" marR="34452" marT="0" marB="0" anchor="b"/>
                </a:tc>
                <a:tc>
                  <a:txBody>
                    <a:bodyPr/>
                    <a:lstStyle/>
                    <a:p>
                      <a:endParaRPr lang="sv-SE" sz="800">
                        <a:effectLst/>
                        <a:latin typeface="Times New Roman" panose="02020603050405020304" pitchFamily="18" charset="0"/>
                      </a:endParaRPr>
                    </a:p>
                  </a:txBody>
                  <a:tcPr marL="34452" marR="34452" marT="0" marB="0" anchor="b"/>
                </a:tc>
                <a:extLst>
                  <a:ext uri="{0D108BD9-81ED-4DB2-BD59-A6C34878D82A}">
                    <a16:rowId xmlns:a16="http://schemas.microsoft.com/office/drawing/2014/main" val="1230488308"/>
                  </a:ext>
                </a:extLst>
              </a:tr>
              <a:tr h="167578">
                <a:tc>
                  <a:txBody>
                    <a:bodyPr/>
                    <a:lstStyle/>
                    <a:p>
                      <a:endParaRPr lang="sv-SE" sz="800">
                        <a:effectLst/>
                        <a:latin typeface="Times New Roman" panose="02020603050405020304" pitchFamily="18" charset="0"/>
                      </a:endParaRPr>
                    </a:p>
                  </a:txBody>
                  <a:tcPr marL="34452" marR="34452" marT="0" marB="0" anchor="ct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b="1" dirty="0">
                          <a:effectLst/>
                        </a:rPr>
                        <a:t>All Intra Main10 </a:t>
                      </a:r>
                      <a:endParaRPr lang="sv-SE" sz="900" b="1" dirty="0">
                        <a:effectLst/>
                        <a:latin typeface="Times New Roman" panose="02020603050405020304" pitchFamily="18" charset="0"/>
                        <a:ea typeface="Times New Roman" panose="02020603050405020304" pitchFamily="18" charset="0"/>
                      </a:endParaRPr>
                    </a:p>
                  </a:txBody>
                  <a:tcPr marL="34452" marR="34452" marT="0" marB="0" anchor="ct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335795340"/>
                  </a:ext>
                </a:extLst>
              </a:tr>
              <a:tr h="167578">
                <a:tc>
                  <a:txBody>
                    <a:bodyPr/>
                    <a:lstStyle/>
                    <a:p>
                      <a:endParaRPr lang="sv-SE" sz="800">
                        <a:effectLst/>
                        <a:latin typeface="Times New Roman" panose="02020603050405020304" pitchFamily="18" charset="0"/>
                      </a:endParaRPr>
                    </a:p>
                  </a:txBody>
                  <a:tcPr marL="34452" marR="34452" marT="0" marB="0" anchor="ct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dirty="0">
                          <a:effectLst/>
                        </a:rPr>
                        <a:t>Over VTM-340</a:t>
                      </a:r>
                      <a:endParaRPr lang="sv-SE" sz="900" dirty="0">
                        <a:effectLst/>
                        <a:latin typeface="Times New Roman" panose="02020603050405020304" pitchFamily="18" charset="0"/>
                        <a:ea typeface="Times New Roman" panose="02020603050405020304" pitchFamily="18" charset="0"/>
                      </a:endParaRPr>
                    </a:p>
                  </a:txBody>
                  <a:tcPr marL="34452" marR="34452" marT="0" marB="0" anchor="ct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1590700050"/>
                  </a:ext>
                </a:extLst>
              </a:tr>
              <a:tr h="167578">
                <a:tc>
                  <a:txBody>
                    <a:bodyPr/>
                    <a:lstStyle/>
                    <a:p>
                      <a:endParaRPr lang="sv-SE" sz="800">
                        <a:effectLst/>
                        <a:latin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Y</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U</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V</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EncT</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DecT</a:t>
                      </a:r>
                      <a:endParaRPr lang="sv-SE" sz="900">
                        <a:effectLst/>
                        <a:latin typeface="Times New Roman" panose="02020603050405020304" pitchFamily="18" charset="0"/>
                        <a:ea typeface="Times New Roman" panose="02020603050405020304" pitchFamily="18" charset="0"/>
                      </a:endParaRPr>
                    </a:p>
                  </a:txBody>
                  <a:tcPr marL="34452" marR="34452" marT="0" marB="0" anchor="ctr"/>
                </a:tc>
                <a:extLst>
                  <a:ext uri="{0D108BD9-81ED-4DB2-BD59-A6C34878D82A}">
                    <a16:rowId xmlns:a16="http://schemas.microsoft.com/office/drawing/2014/main" val="101315498"/>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Class A1</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ctr"/>
                      <a:r>
                        <a:rPr lang="sv-SE" sz="900" b="0" i="0" u="none" strike="noStrike">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99%</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100%</a:t>
                      </a:r>
                    </a:p>
                  </a:txBody>
                  <a:tcPr marL="9525" marR="9525" marT="9525" marB="0" anchor="ctr"/>
                </a:tc>
                <a:extLst>
                  <a:ext uri="{0D108BD9-81ED-4DB2-BD59-A6C34878D82A}">
                    <a16:rowId xmlns:a16="http://schemas.microsoft.com/office/drawing/2014/main" val="485943193"/>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Class A2</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ctr"/>
                      <a:r>
                        <a:rPr lang="sv-SE" sz="900" b="0" i="0" u="none" strike="noStrike">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99%</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101%</a:t>
                      </a:r>
                    </a:p>
                  </a:txBody>
                  <a:tcPr marL="9525" marR="9525" marT="9525" marB="0" anchor="ctr"/>
                </a:tc>
                <a:extLst>
                  <a:ext uri="{0D108BD9-81ED-4DB2-BD59-A6C34878D82A}">
                    <a16:rowId xmlns:a16="http://schemas.microsoft.com/office/drawing/2014/main" val="2287367651"/>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Class B</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ctr"/>
                      <a:r>
                        <a:rPr lang="sv-SE" sz="900" b="0" i="0" u="none" strike="noStrike">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98%</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101%</a:t>
                      </a:r>
                    </a:p>
                  </a:txBody>
                  <a:tcPr marL="9525" marR="9525" marT="9525" marB="0" anchor="ctr"/>
                </a:tc>
                <a:extLst>
                  <a:ext uri="{0D108BD9-81ED-4DB2-BD59-A6C34878D82A}">
                    <a16:rowId xmlns:a16="http://schemas.microsoft.com/office/drawing/2014/main" val="1302021220"/>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Class C</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ctr"/>
                      <a:r>
                        <a:rPr lang="sv-SE" sz="900" b="0" i="0" u="none" strike="noStrike">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102%</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102%</a:t>
                      </a:r>
                    </a:p>
                  </a:txBody>
                  <a:tcPr marL="9525" marR="9525" marT="9525" marB="0" anchor="ctr"/>
                </a:tc>
                <a:extLst>
                  <a:ext uri="{0D108BD9-81ED-4DB2-BD59-A6C34878D82A}">
                    <a16:rowId xmlns:a16="http://schemas.microsoft.com/office/drawing/2014/main" val="1557707831"/>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Class E</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ctr"/>
                      <a:r>
                        <a:rPr lang="sv-SE" sz="900" b="0" i="0" u="none" strike="noStrike">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dirty="0">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103%</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100%</a:t>
                      </a:r>
                    </a:p>
                  </a:txBody>
                  <a:tcPr marL="9525" marR="9525" marT="9525" marB="0" anchor="ctr"/>
                </a:tc>
                <a:extLst>
                  <a:ext uri="{0D108BD9-81ED-4DB2-BD59-A6C34878D82A}">
                    <a16:rowId xmlns:a16="http://schemas.microsoft.com/office/drawing/2014/main" val="4229322791"/>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Overall</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ctr"/>
                      <a:r>
                        <a:rPr lang="sv-SE" sz="900" b="1" i="0" u="none" strike="noStrike" dirty="0">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1" i="0" u="none" strike="noStrike" dirty="0">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1" i="0" u="none" strike="noStrike" dirty="0">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1" i="0" u="none" strike="noStrike" dirty="0">
                          <a:solidFill>
                            <a:srgbClr val="000000"/>
                          </a:solidFill>
                          <a:effectLst/>
                          <a:latin typeface="Arial" panose="020B0604020202020204" pitchFamily="34" charset="0"/>
                        </a:rPr>
                        <a:t>100%</a:t>
                      </a:r>
                    </a:p>
                  </a:txBody>
                  <a:tcPr marL="9525" marR="9525" marT="9525" marB="0" anchor="ctr"/>
                </a:tc>
                <a:tc>
                  <a:txBody>
                    <a:bodyPr/>
                    <a:lstStyle/>
                    <a:p>
                      <a:pPr algn="ctr" fontAlgn="ctr"/>
                      <a:r>
                        <a:rPr lang="sv-SE" sz="900" b="1" i="0" u="none" strike="noStrike" dirty="0">
                          <a:solidFill>
                            <a:srgbClr val="000000"/>
                          </a:solidFill>
                          <a:effectLst/>
                          <a:latin typeface="Arial" panose="020B0604020202020204" pitchFamily="34" charset="0"/>
                        </a:rPr>
                        <a:t>101%</a:t>
                      </a:r>
                    </a:p>
                  </a:txBody>
                  <a:tcPr marL="9525" marR="9525" marT="9525" marB="0" anchor="ctr"/>
                </a:tc>
                <a:extLst>
                  <a:ext uri="{0D108BD9-81ED-4DB2-BD59-A6C34878D82A}">
                    <a16:rowId xmlns:a16="http://schemas.microsoft.com/office/drawing/2014/main" val="363159431"/>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Class D</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ctr"/>
                      <a:r>
                        <a:rPr lang="sv-SE" sz="900" b="0" i="0" u="none" strike="noStrike">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102%</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98%</a:t>
                      </a:r>
                    </a:p>
                  </a:txBody>
                  <a:tcPr marL="9525" marR="9525" marT="9525" marB="0" anchor="ctr"/>
                </a:tc>
                <a:extLst>
                  <a:ext uri="{0D108BD9-81ED-4DB2-BD59-A6C34878D82A}">
                    <a16:rowId xmlns:a16="http://schemas.microsoft.com/office/drawing/2014/main" val="1819826247"/>
                  </a:ext>
                </a:extLst>
              </a:tr>
              <a:tr h="16757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700">
                          <a:effectLst/>
                        </a:rPr>
                        <a:t>Class F</a:t>
                      </a:r>
                      <a:endParaRPr lang="sv-SE" sz="900">
                        <a:effectLst/>
                        <a:latin typeface="Times New Roman" panose="02020603050405020304" pitchFamily="18" charset="0"/>
                        <a:ea typeface="Times New Roman" panose="02020603050405020304" pitchFamily="18" charset="0"/>
                      </a:endParaRPr>
                    </a:p>
                  </a:txBody>
                  <a:tcPr marL="34452" marR="34452" marT="0" marB="0" anchor="ctr"/>
                </a:tc>
                <a:tc>
                  <a:txBody>
                    <a:bodyPr/>
                    <a:lstStyle/>
                    <a:p>
                      <a:pPr algn="ctr" fontAlgn="ctr"/>
                      <a:r>
                        <a:rPr lang="sv-SE" sz="900" b="0" i="0" u="none" strike="noStrike">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0,00%</a:t>
                      </a:r>
                    </a:p>
                  </a:txBody>
                  <a:tcPr marL="9525" marR="9525" marT="9525" marB="0" anchor="ctr"/>
                </a:tc>
                <a:tc>
                  <a:txBody>
                    <a:bodyPr/>
                    <a:lstStyle/>
                    <a:p>
                      <a:pPr algn="ctr" fontAlgn="ctr"/>
                      <a:r>
                        <a:rPr lang="sv-SE" sz="900" b="0" i="0" u="none" strike="noStrike">
                          <a:solidFill>
                            <a:srgbClr val="000000"/>
                          </a:solidFill>
                          <a:effectLst/>
                          <a:latin typeface="Arial" panose="020B0604020202020204" pitchFamily="34" charset="0"/>
                        </a:rPr>
                        <a:t>98%</a:t>
                      </a:r>
                    </a:p>
                  </a:txBody>
                  <a:tcPr marL="9525" marR="9525" marT="9525" marB="0" anchor="ctr"/>
                </a:tc>
                <a:tc>
                  <a:txBody>
                    <a:bodyPr/>
                    <a:lstStyle/>
                    <a:p>
                      <a:pPr algn="ctr" fontAlgn="ctr"/>
                      <a:r>
                        <a:rPr lang="sv-SE" sz="900" b="0" i="0" u="none" strike="noStrike" dirty="0">
                          <a:solidFill>
                            <a:srgbClr val="000000"/>
                          </a:solidFill>
                          <a:effectLst/>
                          <a:latin typeface="Arial" panose="020B0604020202020204" pitchFamily="34" charset="0"/>
                        </a:rPr>
                        <a:t>101%</a:t>
                      </a:r>
                    </a:p>
                  </a:txBody>
                  <a:tcPr marL="9525" marR="9525" marT="9525" marB="0" anchor="ctr"/>
                </a:tc>
                <a:extLst>
                  <a:ext uri="{0D108BD9-81ED-4DB2-BD59-A6C34878D82A}">
                    <a16:rowId xmlns:a16="http://schemas.microsoft.com/office/drawing/2014/main" val="4135271423"/>
                  </a:ext>
                </a:extLst>
              </a:tr>
            </a:tbl>
          </a:graphicData>
        </a:graphic>
      </p:graphicFrame>
    </p:spTree>
    <p:extLst>
      <p:ext uri="{BB962C8B-B14F-4D97-AF65-F5344CB8AC3E}">
        <p14:creationId xmlns:p14="http://schemas.microsoft.com/office/powerpoint/2010/main" val="5673786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5BA4D0-E603-4C52-A982-5D3EDA752FE5}"/>
              </a:ext>
            </a:extLst>
          </p:cNvPr>
          <p:cNvSpPr>
            <a:spLocks noGrp="1"/>
          </p:cNvSpPr>
          <p:nvPr>
            <p:ph type="title"/>
          </p:nvPr>
        </p:nvSpPr>
        <p:spPr/>
        <p:txBody>
          <a:bodyPr/>
          <a:lstStyle/>
          <a:p>
            <a:r>
              <a:rPr lang="sv-SE" dirty="0"/>
              <a:t>Conclusion</a:t>
            </a:r>
          </a:p>
        </p:txBody>
      </p:sp>
      <p:sp>
        <p:nvSpPr>
          <p:cNvPr id="3" name="Content Placeholder 2">
            <a:extLst>
              <a:ext uri="{FF2B5EF4-FFF2-40B4-BE49-F238E27FC236}">
                <a16:creationId xmlns:a16="http://schemas.microsoft.com/office/drawing/2014/main" id="{AF9DF53F-2A16-41B8-ADBB-A5DD1170B172}"/>
              </a:ext>
            </a:extLst>
          </p:cNvPr>
          <p:cNvSpPr>
            <a:spLocks noGrp="1"/>
          </p:cNvSpPr>
          <p:nvPr>
            <p:ph sz="quarter" idx="10"/>
          </p:nvPr>
        </p:nvSpPr>
        <p:spPr/>
        <p:txBody>
          <a:bodyPr/>
          <a:lstStyle/>
          <a:p>
            <a:r>
              <a:rPr lang="sv-SE" dirty="0"/>
              <a:t>It has been shown that sub sample luma differences in a motion vector component can result in blocking artifacts.</a:t>
            </a:r>
          </a:p>
          <a:p>
            <a:endParaRPr lang="sv-SE" dirty="0"/>
          </a:p>
          <a:p>
            <a:r>
              <a:rPr lang="sv-SE" dirty="0"/>
              <a:t>It is therefore proposed to set the MV component difference threshold in deblocking more conservatively to a quarter of a luma sample to avoid by passing deblocking when </a:t>
            </a:r>
            <a:r>
              <a:rPr lang="sv-SE"/>
              <a:t>its needed.</a:t>
            </a:r>
            <a:endParaRPr lang="sv-SE" dirty="0"/>
          </a:p>
          <a:p>
            <a:endParaRPr lang="sv-SE" dirty="0"/>
          </a:p>
          <a:p>
            <a:r>
              <a:rPr lang="sv-SE" dirty="0"/>
              <a:t>Benefits in subjective quality at BDR loss of 0.1% for RA and LDB.</a:t>
            </a:r>
          </a:p>
          <a:p>
            <a:pPr marL="0" indent="0">
              <a:buNone/>
            </a:pPr>
            <a:endParaRPr lang="sv-SE" dirty="0"/>
          </a:p>
          <a:p>
            <a:r>
              <a:rPr lang="sv-SE" dirty="0"/>
              <a:t>It is proposed to include the new threshold for next version of VVC</a:t>
            </a:r>
          </a:p>
          <a:p>
            <a:endParaRPr lang="sv-SE" dirty="0"/>
          </a:p>
          <a:p>
            <a:endParaRPr lang="sv-SE" dirty="0"/>
          </a:p>
          <a:p>
            <a:endParaRPr lang="sv-SE" dirty="0"/>
          </a:p>
          <a:p>
            <a:endParaRPr lang="sv-SE" dirty="0"/>
          </a:p>
        </p:txBody>
      </p:sp>
    </p:spTree>
    <p:extLst>
      <p:ext uri="{BB962C8B-B14F-4D97-AF65-F5344CB8AC3E}">
        <p14:creationId xmlns:p14="http://schemas.microsoft.com/office/powerpoint/2010/main" val="40686103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623854EA-CEFE-4DA8-92CF-3180BAF519C2}"/>
              </a:ext>
            </a:extLst>
          </p:cNvPr>
          <p:cNvSpPr>
            <a:spLocks noGrp="1"/>
          </p:cNvSpPr>
          <p:nvPr>
            <p:ph type="subTitle" idx="1"/>
          </p:nvPr>
        </p:nvSpPr>
        <p:spPr>
          <a:xfrm>
            <a:off x="3071812" y="4156317"/>
            <a:ext cx="6048375" cy="347472"/>
          </a:xfrm>
        </p:spPr>
        <p:txBody>
          <a:bodyPr/>
          <a:lstStyle/>
          <a:p>
            <a:endParaRPr lang="en-US" dirty="0"/>
          </a:p>
        </p:txBody>
      </p:sp>
    </p:spTree>
    <p:extLst>
      <p:ext uri="{BB962C8B-B14F-4D97-AF65-F5344CB8AC3E}">
        <p14:creationId xmlns:p14="http://schemas.microsoft.com/office/powerpoint/2010/main" val="13839287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A4059-2C90-4DEF-8BB2-FD79CEFEB17A}"/>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FAC8223F-8EF3-4A0D-92A2-73391DA384E1}"/>
              </a:ext>
            </a:extLst>
          </p:cNvPr>
          <p:cNvSpPr>
            <a:spLocks noGrp="1"/>
          </p:cNvSpPr>
          <p:nvPr>
            <p:ph sz="quarter" idx="10"/>
          </p:nvPr>
        </p:nvSpPr>
        <p:spPr/>
        <p:txBody>
          <a:bodyPr/>
          <a:lstStyle/>
          <a:p>
            <a:r>
              <a:rPr lang="en-US" dirty="0"/>
              <a:t>The MV threshold of 1 </a:t>
            </a:r>
            <a:r>
              <a:rPr lang="en-US" dirty="0" err="1"/>
              <a:t>luma</a:t>
            </a:r>
            <a:r>
              <a:rPr lang="en-US" dirty="0"/>
              <a:t> sample used for deblocking produce boundaries that not are deblocked in VTM-4.0</a:t>
            </a:r>
          </a:p>
          <a:p>
            <a:endParaRPr lang="en-US" dirty="0"/>
          </a:p>
          <a:p>
            <a:r>
              <a:rPr lang="en-US" dirty="0"/>
              <a:t>It is proposed to fix this for next version of VTM by reducing the threshold to a quarter sample </a:t>
            </a:r>
          </a:p>
          <a:p>
            <a:endParaRPr lang="en-US" dirty="0"/>
          </a:p>
          <a:p>
            <a:r>
              <a:rPr lang="en-US" dirty="0"/>
              <a:t>Gives </a:t>
            </a:r>
            <a:r>
              <a:rPr lang="en-US"/>
              <a:t>a subjective </a:t>
            </a:r>
            <a:r>
              <a:rPr lang="en-US" dirty="0"/>
              <a:t>benefit at a BDR loss of 0.1% for RA and LD with similar encoding and decoding time. </a:t>
            </a:r>
          </a:p>
        </p:txBody>
      </p:sp>
    </p:spTree>
    <p:extLst>
      <p:ext uri="{BB962C8B-B14F-4D97-AF65-F5344CB8AC3E}">
        <p14:creationId xmlns:p14="http://schemas.microsoft.com/office/powerpoint/2010/main" val="31974111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47C3A4-0FBB-43A6-BFD8-D3942E7A75FA}"/>
              </a:ext>
            </a:extLst>
          </p:cNvPr>
          <p:cNvSpPr>
            <a:spLocks noGrp="1"/>
          </p:cNvSpPr>
          <p:nvPr>
            <p:ph type="title"/>
          </p:nvPr>
        </p:nvSpPr>
        <p:spPr>
          <a:xfrm>
            <a:off x="479424" y="476250"/>
            <a:ext cx="10604212" cy="1081088"/>
          </a:xfrm>
        </p:spPr>
        <p:txBody>
          <a:bodyPr/>
          <a:lstStyle/>
          <a:p>
            <a:r>
              <a:rPr lang="sv-SE" dirty="0"/>
              <a:t>Visual artifacts in VTM (LDP FourPeople QP=39)</a:t>
            </a:r>
          </a:p>
        </p:txBody>
      </p:sp>
      <p:pic>
        <p:nvPicPr>
          <p:cNvPr id="5" name="Content Placeholder 4">
            <a:extLst>
              <a:ext uri="{FF2B5EF4-FFF2-40B4-BE49-F238E27FC236}">
                <a16:creationId xmlns:a16="http://schemas.microsoft.com/office/drawing/2014/main" id="{95E5D5C1-3E6A-4A9B-AD21-F8DEAC1C3D11}"/>
              </a:ext>
            </a:extLst>
          </p:cNvPr>
          <p:cNvPicPr>
            <a:picLocks noGrp="1" noChangeAspect="1"/>
          </p:cNvPicPr>
          <p:nvPr>
            <p:ph sz="quarter" idx="10"/>
          </p:nvPr>
        </p:nvPicPr>
        <p:blipFill>
          <a:blip r:embed="rId2">
            <a:extLst>
              <a:ext uri="{28A0092B-C50C-407E-A947-70E740481C1C}">
                <a14:useLocalDpi xmlns:a14="http://schemas.microsoft.com/office/drawing/2010/main" val="0"/>
              </a:ext>
            </a:extLst>
          </a:blip>
          <a:stretch>
            <a:fillRect/>
          </a:stretch>
        </p:blipFill>
        <p:spPr>
          <a:xfrm>
            <a:off x="2601376" y="1016793"/>
            <a:ext cx="6144481" cy="5734850"/>
          </a:xfrm>
        </p:spPr>
      </p:pic>
    </p:spTree>
    <p:extLst>
      <p:ext uri="{BB962C8B-B14F-4D97-AF65-F5344CB8AC3E}">
        <p14:creationId xmlns:p14="http://schemas.microsoft.com/office/powerpoint/2010/main" val="909095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677136-1B8A-426B-A779-42A8F36BC138}"/>
              </a:ext>
            </a:extLst>
          </p:cNvPr>
          <p:cNvSpPr>
            <a:spLocks noGrp="1"/>
          </p:cNvSpPr>
          <p:nvPr>
            <p:ph type="title"/>
          </p:nvPr>
        </p:nvSpPr>
        <p:spPr>
          <a:xfrm>
            <a:off x="479424" y="476250"/>
            <a:ext cx="10459819" cy="1081088"/>
          </a:xfrm>
        </p:spPr>
        <p:txBody>
          <a:bodyPr/>
          <a:lstStyle/>
          <a:p>
            <a:r>
              <a:rPr lang="sv-SE" dirty="0"/>
              <a:t>¼ luma sample MV threshold (LDP FourPeople QP=39)</a:t>
            </a:r>
          </a:p>
        </p:txBody>
      </p:sp>
      <p:pic>
        <p:nvPicPr>
          <p:cNvPr id="5" name="Content Placeholder 4">
            <a:extLst>
              <a:ext uri="{FF2B5EF4-FFF2-40B4-BE49-F238E27FC236}">
                <a16:creationId xmlns:a16="http://schemas.microsoft.com/office/drawing/2014/main" id="{50EEFFD9-FDEF-44E8-AC7C-3F21EB6BD0E4}"/>
              </a:ext>
            </a:extLst>
          </p:cNvPr>
          <p:cNvPicPr>
            <a:picLocks noGrp="1" noChangeAspect="1"/>
          </p:cNvPicPr>
          <p:nvPr>
            <p:ph sz="quarter" idx="10"/>
          </p:nvPr>
        </p:nvPicPr>
        <p:blipFill>
          <a:blip r:embed="rId2">
            <a:extLst>
              <a:ext uri="{28A0092B-C50C-407E-A947-70E740481C1C}">
                <a14:useLocalDpi xmlns:a14="http://schemas.microsoft.com/office/drawing/2010/main" val="0"/>
              </a:ext>
            </a:extLst>
          </a:blip>
          <a:stretch>
            <a:fillRect/>
          </a:stretch>
        </p:blipFill>
        <p:spPr>
          <a:xfrm>
            <a:off x="2602800" y="1016794"/>
            <a:ext cx="6144481" cy="5734850"/>
          </a:xfrm>
        </p:spPr>
      </p:pic>
    </p:spTree>
    <p:extLst>
      <p:ext uri="{BB962C8B-B14F-4D97-AF65-F5344CB8AC3E}">
        <p14:creationId xmlns:p14="http://schemas.microsoft.com/office/powerpoint/2010/main" val="2934909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930D58-DD8F-4ECA-A22C-D9AD905D6808}"/>
              </a:ext>
            </a:extLst>
          </p:cNvPr>
          <p:cNvSpPr>
            <a:spLocks noGrp="1"/>
          </p:cNvSpPr>
          <p:nvPr>
            <p:ph type="title"/>
          </p:nvPr>
        </p:nvSpPr>
        <p:spPr>
          <a:xfrm>
            <a:off x="479424" y="476250"/>
            <a:ext cx="8865911" cy="1081088"/>
          </a:xfrm>
        </p:spPr>
        <p:txBody>
          <a:bodyPr/>
          <a:lstStyle/>
          <a:p>
            <a:r>
              <a:rPr lang="sv-SE" dirty="0"/>
              <a:t>Visual artifacts in VTM (LDP FourPeople QP=39) </a:t>
            </a:r>
          </a:p>
        </p:txBody>
      </p:sp>
      <p:sp>
        <p:nvSpPr>
          <p:cNvPr id="3" name="Content Placeholder 2">
            <a:extLst>
              <a:ext uri="{FF2B5EF4-FFF2-40B4-BE49-F238E27FC236}">
                <a16:creationId xmlns:a16="http://schemas.microsoft.com/office/drawing/2014/main" id="{7E1E8414-8D9E-4503-A73F-0AAE0C7CCAAC}"/>
              </a:ext>
            </a:extLst>
          </p:cNvPr>
          <p:cNvSpPr>
            <a:spLocks noGrp="1"/>
          </p:cNvSpPr>
          <p:nvPr>
            <p:ph sz="quarter" idx="10"/>
          </p:nvPr>
        </p:nvSpPr>
        <p:spPr/>
        <p:txBody>
          <a:bodyPr/>
          <a:lstStyle/>
          <a:p>
            <a:endParaRPr lang="sv-SE" dirty="0"/>
          </a:p>
        </p:txBody>
      </p:sp>
      <p:pic>
        <p:nvPicPr>
          <p:cNvPr id="5" name="Content Placeholder 4">
            <a:extLst>
              <a:ext uri="{FF2B5EF4-FFF2-40B4-BE49-F238E27FC236}">
                <a16:creationId xmlns:a16="http://schemas.microsoft.com/office/drawing/2014/main" id="{96F7C19C-3308-4846-8A93-A8A06591A8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2602800" y="1016794"/>
            <a:ext cx="6144481" cy="5734850"/>
          </a:xfrm>
          <a:prstGeom prst="rect">
            <a:avLst/>
          </a:prstGeom>
          <a:noFill/>
          <a:ln w="9525">
            <a:noFill/>
            <a:miter lim="800000"/>
            <a:headEnd/>
            <a:tailEnd/>
          </a:ln>
        </p:spPr>
      </p:pic>
    </p:spTree>
    <p:extLst>
      <p:ext uri="{BB962C8B-B14F-4D97-AF65-F5344CB8AC3E}">
        <p14:creationId xmlns:p14="http://schemas.microsoft.com/office/powerpoint/2010/main" val="36741184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B24B9F-EC77-4FAF-9302-3E112A4343ED}"/>
              </a:ext>
            </a:extLst>
          </p:cNvPr>
          <p:cNvSpPr>
            <a:spLocks noGrp="1"/>
          </p:cNvSpPr>
          <p:nvPr>
            <p:ph type="title"/>
          </p:nvPr>
        </p:nvSpPr>
        <p:spPr>
          <a:xfrm>
            <a:off x="479425" y="476250"/>
            <a:ext cx="10270898" cy="1081088"/>
          </a:xfrm>
        </p:spPr>
        <p:txBody>
          <a:bodyPr/>
          <a:lstStyle/>
          <a:p>
            <a:r>
              <a:rPr lang="sv-SE" dirty="0"/>
              <a:t>¼ luma sample MV threshold(LDP FourPeople QP=39)</a:t>
            </a:r>
          </a:p>
        </p:txBody>
      </p:sp>
      <p:pic>
        <p:nvPicPr>
          <p:cNvPr id="8" name="Content Placeholder 7">
            <a:extLst>
              <a:ext uri="{FF2B5EF4-FFF2-40B4-BE49-F238E27FC236}">
                <a16:creationId xmlns:a16="http://schemas.microsoft.com/office/drawing/2014/main" id="{7C3C9CC2-A0E0-4964-8A21-E4C641065FF7}"/>
              </a:ext>
            </a:extLst>
          </p:cNvPr>
          <p:cNvPicPr>
            <a:picLocks noGrp="1" noChangeAspect="1"/>
          </p:cNvPicPr>
          <p:nvPr>
            <p:ph sz="quarter" idx="10"/>
          </p:nvPr>
        </p:nvPicPr>
        <p:blipFill>
          <a:blip r:embed="rId2">
            <a:extLst>
              <a:ext uri="{28A0092B-C50C-407E-A947-70E740481C1C}">
                <a14:useLocalDpi xmlns:a14="http://schemas.microsoft.com/office/drawing/2010/main" val="0"/>
              </a:ext>
            </a:extLst>
          </a:blip>
          <a:stretch>
            <a:fillRect/>
          </a:stretch>
        </p:blipFill>
        <p:spPr>
          <a:xfrm>
            <a:off x="2602800" y="1016794"/>
            <a:ext cx="6144481" cy="5734850"/>
          </a:xfrm>
        </p:spPr>
      </p:pic>
    </p:spTree>
    <p:extLst>
      <p:ext uri="{BB962C8B-B14F-4D97-AF65-F5344CB8AC3E}">
        <p14:creationId xmlns:p14="http://schemas.microsoft.com/office/powerpoint/2010/main" val="27791483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B24B9F-EC77-4FAF-9302-3E112A4343ED}"/>
              </a:ext>
            </a:extLst>
          </p:cNvPr>
          <p:cNvSpPr>
            <a:spLocks noGrp="1"/>
          </p:cNvSpPr>
          <p:nvPr>
            <p:ph type="title"/>
          </p:nvPr>
        </p:nvSpPr>
        <p:spPr>
          <a:xfrm>
            <a:off x="479425" y="476250"/>
            <a:ext cx="11370830" cy="1081088"/>
          </a:xfrm>
        </p:spPr>
        <p:txBody>
          <a:bodyPr/>
          <a:lstStyle/>
          <a:p>
            <a:r>
              <a:rPr lang="sv-SE" dirty="0"/>
              <a:t>Visual examples for sub sample differences in one MV component from block P and Q </a:t>
            </a:r>
          </a:p>
        </p:txBody>
      </p:sp>
      <p:pic>
        <p:nvPicPr>
          <p:cNvPr id="7" name="Content Placeholder 6">
            <a:extLst>
              <a:ext uri="{FF2B5EF4-FFF2-40B4-BE49-F238E27FC236}">
                <a16:creationId xmlns:a16="http://schemas.microsoft.com/office/drawing/2014/main" id="{44CA9B09-88CD-4CDC-B494-706A27821695}"/>
              </a:ext>
            </a:extLst>
          </p:cNvPr>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1797482" y="2376330"/>
            <a:ext cx="3963353" cy="3337560"/>
          </a:xfrm>
        </p:spPr>
      </p:pic>
      <p:graphicFrame>
        <p:nvGraphicFramePr>
          <p:cNvPr id="5" name="Object 4">
            <a:extLst>
              <a:ext uri="{FF2B5EF4-FFF2-40B4-BE49-F238E27FC236}">
                <a16:creationId xmlns:a16="http://schemas.microsoft.com/office/drawing/2014/main" id="{7472CDCE-644E-4A2B-AE1C-165891A70EFE}"/>
              </a:ext>
            </a:extLst>
          </p:cNvPr>
          <p:cNvGraphicFramePr>
            <a:graphicFrameLocks noChangeAspect="1"/>
          </p:cNvGraphicFramePr>
          <p:nvPr>
            <p:extLst>
              <p:ext uri="{D42A27DB-BD31-4B8C-83A1-F6EECF244321}">
                <p14:modId xmlns:p14="http://schemas.microsoft.com/office/powerpoint/2010/main" val="3767549473"/>
              </p:ext>
            </p:extLst>
          </p:nvPr>
        </p:nvGraphicFramePr>
        <p:xfrm>
          <a:off x="6663880" y="2437422"/>
          <a:ext cx="4361896" cy="3276468"/>
        </p:xfrm>
        <a:graphic>
          <a:graphicData uri="http://schemas.openxmlformats.org/presentationml/2006/ole">
            <mc:AlternateContent xmlns:mc="http://schemas.openxmlformats.org/markup-compatibility/2006">
              <mc:Choice xmlns:v="urn:schemas-microsoft-com:vml" Requires="v">
                <p:oleObj spid="_x0000_s1026" name="Visio" r:id="rId4" imgW="2180948" imgH="1638234" progId="Visio.Drawing.15">
                  <p:embed/>
                </p:oleObj>
              </mc:Choice>
              <mc:Fallback>
                <p:oleObj name="Visio" r:id="rId4" imgW="2180948" imgH="1638234" progId="Visio.Drawing.15">
                  <p:embed/>
                  <p:pic>
                    <p:nvPicPr>
                      <p:cNvPr id="5" name="Object 4">
                        <a:extLst>
                          <a:ext uri="{FF2B5EF4-FFF2-40B4-BE49-F238E27FC236}">
                            <a16:creationId xmlns:a16="http://schemas.microsoft.com/office/drawing/2014/main" id="{7472CDCE-644E-4A2B-AE1C-165891A70EFE}"/>
                          </a:ext>
                        </a:extLst>
                      </p:cNvPr>
                      <p:cNvPicPr/>
                      <p:nvPr/>
                    </p:nvPicPr>
                    <p:blipFill>
                      <a:blip r:embed="rId5"/>
                      <a:stretch>
                        <a:fillRect/>
                      </a:stretch>
                    </p:blipFill>
                    <p:spPr>
                      <a:xfrm>
                        <a:off x="6663880" y="2437422"/>
                        <a:ext cx="4361896" cy="3276468"/>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FEA1ADEE-87D1-452F-80FC-9C7C45E4C48B}"/>
              </a:ext>
            </a:extLst>
          </p:cNvPr>
          <p:cNvSpPr txBox="1"/>
          <p:nvPr/>
        </p:nvSpPr>
        <p:spPr bwMode="auto">
          <a:xfrm>
            <a:off x="6812828" y="5924550"/>
            <a:ext cx="2032000" cy="914400"/>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marL="344488" indent="-344488">
              <a:buClr>
                <a:schemeClr val="tx1"/>
              </a:buClr>
              <a:buFont typeface="Ericsson Hilda Light" panose="00000400000000000000" pitchFamily="2" charset="0"/>
              <a:buChar char="—"/>
            </a:pPr>
            <a:r>
              <a:rPr lang="sv-SE" sz="2000" dirty="0"/>
              <a:t>Block P and Q in current picture</a:t>
            </a:r>
          </a:p>
          <a:p>
            <a:pPr marL="344488" indent="-344488" algn="l">
              <a:buClr>
                <a:schemeClr val="tx1"/>
              </a:buClr>
              <a:buFont typeface="Ericsson Hilda Light" panose="00000400000000000000" pitchFamily="2" charset="0"/>
              <a:buChar char="—"/>
            </a:pPr>
            <a:endParaRPr lang="sv-SE" sz="2000" dirty="0"/>
          </a:p>
        </p:txBody>
      </p:sp>
      <p:sp>
        <p:nvSpPr>
          <p:cNvPr id="10" name="TextBox 9">
            <a:extLst>
              <a:ext uri="{FF2B5EF4-FFF2-40B4-BE49-F238E27FC236}">
                <a16:creationId xmlns:a16="http://schemas.microsoft.com/office/drawing/2014/main" id="{92C44171-4200-4E22-B22D-F9DF92759044}"/>
              </a:ext>
            </a:extLst>
          </p:cNvPr>
          <p:cNvSpPr txBox="1"/>
          <p:nvPr/>
        </p:nvSpPr>
        <p:spPr bwMode="auto">
          <a:xfrm>
            <a:off x="2254550" y="5924550"/>
            <a:ext cx="2032000" cy="914400"/>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marL="344488" indent="-344488">
              <a:buClr>
                <a:schemeClr val="tx1"/>
              </a:buClr>
              <a:buFont typeface="Ericsson Hilda Light" panose="00000400000000000000" pitchFamily="2" charset="0"/>
              <a:buChar char="—"/>
            </a:pPr>
            <a:r>
              <a:rPr lang="sv-SE" sz="2000" dirty="0"/>
              <a:t>Reference picture</a:t>
            </a:r>
          </a:p>
        </p:txBody>
      </p:sp>
    </p:spTree>
    <p:extLst>
      <p:ext uri="{BB962C8B-B14F-4D97-AF65-F5344CB8AC3E}">
        <p14:creationId xmlns:p14="http://schemas.microsoft.com/office/powerpoint/2010/main" val="459002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B24B9F-EC77-4FAF-9302-3E112A4343ED}"/>
              </a:ext>
            </a:extLst>
          </p:cNvPr>
          <p:cNvSpPr>
            <a:spLocks noGrp="1"/>
          </p:cNvSpPr>
          <p:nvPr>
            <p:ph type="title"/>
          </p:nvPr>
        </p:nvSpPr>
        <p:spPr>
          <a:xfrm>
            <a:off x="479425" y="476250"/>
            <a:ext cx="11370830" cy="1081088"/>
          </a:xfrm>
        </p:spPr>
        <p:txBody>
          <a:bodyPr/>
          <a:lstStyle/>
          <a:p>
            <a:r>
              <a:rPr lang="sv-SE" dirty="0"/>
              <a:t>Visual example for sub sample differences in horisontal  MV components from block P and Q </a:t>
            </a:r>
          </a:p>
        </p:txBody>
      </p:sp>
      <p:pic>
        <p:nvPicPr>
          <p:cNvPr id="14" name="Picture 13">
            <a:extLst>
              <a:ext uri="{FF2B5EF4-FFF2-40B4-BE49-F238E27FC236}">
                <a16:creationId xmlns:a16="http://schemas.microsoft.com/office/drawing/2014/main" id="{49F090EA-99A6-4BCA-93CA-9F781F4451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501741"/>
            <a:ext cx="3963353" cy="3337560"/>
          </a:xfrm>
          <a:prstGeom prst="rect">
            <a:avLst/>
          </a:prstGeom>
        </p:spPr>
      </p:pic>
      <p:pic>
        <p:nvPicPr>
          <p:cNvPr id="16" name="Picture 15">
            <a:extLst>
              <a:ext uri="{FF2B5EF4-FFF2-40B4-BE49-F238E27FC236}">
                <a16:creationId xmlns:a16="http://schemas.microsoft.com/office/drawing/2014/main" id="{D308C36E-8FA4-4CE0-A982-446092E464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74185" y="2501741"/>
            <a:ext cx="3963353" cy="3337560"/>
          </a:xfrm>
          <a:prstGeom prst="rect">
            <a:avLst/>
          </a:prstGeom>
        </p:spPr>
      </p:pic>
      <p:pic>
        <p:nvPicPr>
          <p:cNvPr id="18" name="Picture 17">
            <a:extLst>
              <a:ext uri="{FF2B5EF4-FFF2-40B4-BE49-F238E27FC236}">
                <a16:creationId xmlns:a16="http://schemas.microsoft.com/office/drawing/2014/main" id="{7780EBEC-08AA-4279-B740-01414105CBE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28647" y="2501741"/>
            <a:ext cx="3963353" cy="3337560"/>
          </a:xfrm>
          <a:prstGeom prst="rect">
            <a:avLst/>
          </a:prstGeom>
        </p:spPr>
      </p:pic>
      <p:sp>
        <p:nvSpPr>
          <p:cNvPr id="21" name="TextBox 20">
            <a:extLst>
              <a:ext uri="{FF2B5EF4-FFF2-40B4-BE49-F238E27FC236}">
                <a16:creationId xmlns:a16="http://schemas.microsoft.com/office/drawing/2014/main" id="{A1621837-AA75-4AC6-AB4B-BE69E3E9025A}"/>
              </a:ext>
            </a:extLst>
          </p:cNvPr>
          <p:cNvSpPr txBox="1"/>
          <p:nvPr/>
        </p:nvSpPr>
        <p:spPr bwMode="auto">
          <a:xfrm>
            <a:off x="655782" y="6261677"/>
            <a:ext cx="2032000" cy="914400"/>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marL="344488" indent="-344488" algn="l">
              <a:buClr>
                <a:schemeClr val="tx1"/>
              </a:buClr>
              <a:buFont typeface="Ericsson Hilda Light" panose="00000400000000000000" pitchFamily="2" charset="0"/>
              <a:buChar char="—"/>
            </a:pPr>
            <a:r>
              <a:rPr lang="sv-SE" sz="2000" dirty="0"/>
              <a:t>2 quarter luma sample</a:t>
            </a:r>
          </a:p>
          <a:p>
            <a:pPr algn="l">
              <a:buClr>
                <a:schemeClr val="tx1"/>
              </a:buClr>
            </a:pPr>
            <a:r>
              <a:rPr lang="sv-SE" sz="2000" dirty="0"/>
              <a:t>     (not discovered by VTM)</a:t>
            </a:r>
          </a:p>
        </p:txBody>
      </p:sp>
      <p:sp>
        <p:nvSpPr>
          <p:cNvPr id="22" name="TextBox 21">
            <a:extLst>
              <a:ext uri="{FF2B5EF4-FFF2-40B4-BE49-F238E27FC236}">
                <a16:creationId xmlns:a16="http://schemas.microsoft.com/office/drawing/2014/main" id="{9BF54B08-662E-4FC2-9045-AE62FFCC421B}"/>
              </a:ext>
            </a:extLst>
          </p:cNvPr>
          <p:cNvSpPr txBox="1"/>
          <p:nvPr/>
        </p:nvSpPr>
        <p:spPr bwMode="auto">
          <a:xfrm>
            <a:off x="4262581" y="6252441"/>
            <a:ext cx="2032000" cy="914400"/>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marL="344488" indent="-344488" algn="l">
              <a:buClr>
                <a:schemeClr val="tx1"/>
              </a:buClr>
              <a:buFont typeface="Ericsson Hilda Light" panose="00000400000000000000" pitchFamily="2" charset="0"/>
              <a:buChar char="—"/>
            </a:pPr>
            <a:r>
              <a:rPr lang="sv-SE" sz="2000" dirty="0"/>
              <a:t>3 quarter luma sample</a:t>
            </a:r>
          </a:p>
          <a:p>
            <a:pPr>
              <a:buClr>
                <a:schemeClr val="tx1"/>
              </a:buClr>
            </a:pPr>
            <a:r>
              <a:rPr lang="sv-SE" sz="2000" dirty="0"/>
              <a:t>     (not discovered by VTM)</a:t>
            </a:r>
          </a:p>
        </p:txBody>
      </p:sp>
      <p:sp>
        <p:nvSpPr>
          <p:cNvPr id="23" name="TextBox 22">
            <a:extLst>
              <a:ext uri="{FF2B5EF4-FFF2-40B4-BE49-F238E27FC236}">
                <a16:creationId xmlns:a16="http://schemas.microsoft.com/office/drawing/2014/main" id="{F9DB0098-89A3-4328-887C-30D79CE3789F}"/>
              </a:ext>
            </a:extLst>
          </p:cNvPr>
          <p:cNvSpPr txBox="1"/>
          <p:nvPr/>
        </p:nvSpPr>
        <p:spPr bwMode="auto">
          <a:xfrm>
            <a:off x="8719126" y="6183168"/>
            <a:ext cx="2032001" cy="914400"/>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marL="344488" indent="-344488" algn="l">
              <a:buClr>
                <a:schemeClr val="tx1"/>
              </a:buClr>
              <a:buFont typeface="Ericsson Hilda Light" panose="00000400000000000000" pitchFamily="2" charset="0"/>
              <a:buChar char="—"/>
            </a:pPr>
            <a:r>
              <a:rPr lang="sv-SE" sz="2000" dirty="0"/>
              <a:t>4 quarter luma sample</a:t>
            </a:r>
          </a:p>
          <a:p>
            <a:pPr algn="l">
              <a:buClr>
                <a:schemeClr val="tx1"/>
              </a:buClr>
            </a:pPr>
            <a:r>
              <a:rPr lang="sv-SE" sz="2000" dirty="0"/>
              <a:t>(can be discovered by VTM)</a:t>
            </a:r>
          </a:p>
        </p:txBody>
      </p:sp>
    </p:spTree>
    <p:extLst>
      <p:ext uri="{BB962C8B-B14F-4D97-AF65-F5344CB8AC3E}">
        <p14:creationId xmlns:p14="http://schemas.microsoft.com/office/powerpoint/2010/main" val="41366531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D3037E-6FF3-4CA5-9281-8458F126A932}"/>
              </a:ext>
            </a:extLst>
          </p:cNvPr>
          <p:cNvSpPr>
            <a:spLocks noGrp="1"/>
          </p:cNvSpPr>
          <p:nvPr>
            <p:ph type="title"/>
          </p:nvPr>
        </p:nvSpPr>
        <p:spPr/>
        <p:txBody>
          <a:bodyPr/>
          <a:lstStyle/>
          <a:p>
            <a:r>
              <a:rPr lang="sv-SE" dirty="0"/>
              <a:t>Proposed change to VVC</a:t>
            </a:r>
          </a:p>
        </p:txBody>
      </p:sp>
      <p:sp>
        <p:nvSpPr>
          <p:cNvPr id="3" name="Content Placeholder 2">
            <a:extLst>
              <a:ext uri="{FF2B5EF4-FFF2-40B4-BE49-F238E27FC236}">
                <a16:creationId xmlns:a16="http://schemas.microsoft.com/office/drawing/2014/main" id="{CA191840-0671-4A9C-93C9-9F1A0F3087DB}"/>
              </a:ext>
            </a:extLst>
          </p:cNvPr>
          <p:cNvSpPr>
            <a:spLocks noGrp="1"/>
          </p:cNvSpPr>
          <p:nvPr>
            <p:ph sz="quarter" idx="10"/>
          </p:nvPr>
        </p:nvSpPr>
        <p:spPr/>
        <p:txBody>
          <a:bodyPr/>
          <a:lstStyle/>
          <a:p>
            <a:endParaRPr lang="sv-SE" dirty="0"/>
          </a:p>
          <a:p>
            <a:r>
              <a:rPr lang="sv-SE" dirty="0"/>
              <a:t>Modify MV component difference threshold in deblocking to one quarter luma sample</a:t>
            </a:r>
          </a:p>
          <a:p>
            <a:endParaRPr lang="sv-SE" dirty="0"/>
          </a:p>
          <a:p>
            <a:endParaRPr lang="sv-SE" dirty="0"/>
          </a:p>
          <a:p>
            <a:pPr marL="0" indent="0">
              <a:buNone/>
            </a:pPr>
            <a:endParaRPr lang="sv-SE" dirty="0"/>
          </a:p>
        </p:txBody>
      </p:sp>
    </p:spTree>
    <p:extLst>
      <p:ext uri="{BB962C8B-B14F-4D97-AF65-F5344CB8AC3E}">
        <p14:creationId xmlns:p14="http://schemas.microsoft.com/office/powerpoint/2010/main" val="3480526265"/>
      </p:ext>
    </p:extLst>
  </p:cSld>
  <p:clrMapOvr>
    <a:masterClrMapping/>
  </p:clrMapOvr>
</p:sld>
</file>

<file path=ppt/theme/theme1.xml><?xml version="1.0" encoding="utf-8"?>
<a:theme xmlns:a="http://schemas.openxmlformats.org/drawingml/2006/main" name="PresentationTemplate2017">
  <a:themeElements>
    <a:clrScheme name="Custom 6">
      <a:dk1>
        <a:srgbClr val="181818"/>
      </a:dk1>
      <a:lt1>
        <a:srgbClr val="FFFFFF"/>
      </a:lt1>
      <a:dk2>
        <a:srgbClr val="181818"/>
      </a:dk2>
      <a:lt2>
        <a:srgbClr val="E0E0E0"/>
      </a:lt2>
      <a:accent1>
        <a:srgbClr val="0082F0"/>
      </a:accent1>
      <a:accent2>
        <a:srgbClr val="0FC373"/>
      </a:accent2>
      <a:accent3>
        <a:srgbClr val="AF78D2"/>
      </a:accent3>
      <a:accent4>
        <a:srgbClr val="FAD22D"/>
      </a:accent4>
      <a:accent5>
        <a:srgbClr val="FF8C0A"/>
      </a:accent5>
      <a:accent6>
        <a:srgbClr val="FF3232"/>
      </a:accent6>
      <a:hlink>
        <a:srgbClr val="0A14D2"/>
      </a:hlink>
      <a:folHlink>
        <a:srgbClr val="040969"/>
      </a:folHlink>
    </a:clrScheme>
    <a:fontScheme name="Ericsson Brand 2.0">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noFill/>
          <a:prstDash val="solid"/>
          <a:round/>
          <a:headEnd type="none" w="med" len="med"/>
          <a:tailEnd type="none" w="med" len="med"/>
        </a:ln>
        <a:effectLst/>
      </a:spPr>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def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defRPr kumimoji="0" sz="2000" b="0" i="0" u="none" strike="noStrike" cap="none" normalizeH="0" baseline="0" dirty="0" err="1" smtClean="0">
            <a:ln>
              <a:noFill/>
            </a:ln>
            <a:solidFill>
              <a:schemeClr val="bg1"/>
            </a:solidFill>
            <a:effectLst/>
            <a:latin typeface="+mn-lt"/>
          </a:defRPr>
        </a:defPPr>
      </a:lstStyle>
    </a:spDef>
    <a:lnDef>
      <a:spPr bwMode="auto">
        <a:solidFill>
          <a:schemeClr val="accent1"/>
        </a:solidFill>
        <a:ln w="12700" cap="flat" cmpd="sng" algn="ctr">
          <a:solidFill>
            <a:schemeClr val="tx1"/>
          </a:solidFill>
          <a:prstDash val="solid"/>
          <a:round/>
          <a:headEnd type="none" w="med" len="med"/>
          <a:tailEnd type="none"/>
        </a:ln>
        <a:effectLst/>
      </a:spPr>
      <a:bodyPr/>
      <a:lstStyle/>
    </a:lnDef>
    <a:txDef>
      <a:spPr bwMode="auto">
        <a:noFill/>
        <a:ln w="12700">
          <a:noFill/>
          <a:miter lim="800000"/>
          <a:headEnd/>
          <a:tailEnd/>
        </a:ln>
      </a:spPr>
      <a:bodyPr vert="horz" wrap="square" lIns="72000" tIns="36000" rIns="73152" bIns="36576" numCol="1" rtlCol="0" anchor="t" anchorCtr="0" compatLnSpc="1">
        <a:prstTxWarp prst="textNoShape">
          <a:avLst/>
        </a:prstTxWarp>
        <a:noAutofit/>
      </a:bodyPr>
      <a:lstStyle>
        <a:defPPr marL="344488" indent="-344488" algn="l">
          <a:buClr>
            <a:schemeClr val="tx1"/>
          </a:buClr>
          <a:buFont typeface="Ericsson Hilda Light" panose="00000400000000000000" pitchFamily="2" charset="0"/>
          <a:buChar char="—"/>
          <a:defRPr sz="2000" dirty="0" err="1" smtClean="0"/>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Template2017.potx" id="{775AD81A-0AF6-45CB-889B-779F764C8091}" vid="{622262D2-9439-4A46-819E-379D679C138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Light"/>
        <a:font script="Hebr" typeface="Ericsson Hilda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Light"/>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a:font script="Hebr" typeface="Ericsson Hilda"/>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PresentationTemplate2017</Template>
  <TotalTime>2167</TotalTime>
  <Words>910</Words>
  <Application>Microsoft Office PowerPoint</Application>
  <PresentationFormat>Widescreen</PresentationFormat>
  <Paragraphs>386</Paragraphs>
  <Slides>14</Slides>
  <Notes>2</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14</vt:i4>
      </vt:variant>
    </vt:vector>
  </HeadingPairs>
  <TitlesOfParts>
    <vt:vector size="21" baseType="lpstr">
      <vt:lpstr>Ericsson Hilda</vt:lpstr>
      <vt:lpstr>Ericsson Technical Icons</vt:lpstr>
      <vt:lpstr>Ericsson Hilda Light</vt:lpstr>
      <vt:lpstr>Arial</vt:lpstr>
      <vt:lpstr>Times New Roman</vt:lpstr>
      <vt:lpstr>PresentationTemplate2017</vt:lpstr>
      <vt:lpstr>Visio</vt:lpstr>
      <vt:lpstr>   JVET-N0359 On MV threshold for deblocking   K. Andersson, J. Enhorn  (Ericsson)</vt:lpstr>
      <vt:lpstr>Summary</vt:lpstr>
      <vt:lpstr>Visual artifacts in VTM (LDP FourPeople QP=39)</vt:lpstr>
      <vt:lpstr>¼ luma sample MV threshold (LDP FourPeople QP=39)</vt:lpstr>
      <vt:lpstr>Visual artifacts in VTM (LDP FourPeople QP=39) </vt:lpstr>
      <vt:lpstr>¼ luma sample MV threshold(LDP FourPeople QP=39)</vt:lpstr>
      <vt:lpstr>Visual examples for sub sample differences in one MV component from block P and Q </vt:lpstr>
      <vt:lpstr>Visual example for sub sample differences in horisontal  MV components from block P and Q </vt:lpstr>
      <vt:lpstr>Proposed change to VVC</vt:lpstr>
      <vt:lpstr>WD text</vt:lpstr>
      <vt:lpstr>CTC results</vt:lpstr>
      <vt:lpstr>CTC only SBT fix</vt:lpstr>
      <vt:lpstr>Conclusion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JVET-M0103 Deblocking for multi-hypothesis intra inter prediction [K. Andersson, J. Enhorn, R. Yu, Z. Zhang, R. Sjöberg (Ericsson)</dc:title>
  <dc:creator>Kenneth Andersson R</dc:creator>
  <cp:keywords/>
  <dc:description/>
  <cp:lastModifiedBy>JVET-M0471</cp:lastModifiedBy>
  <cp:revision>53</cp:revision>
  <dcterms:created xsi:type="dcterms:W3CDTF">2019-01-12T18:38:52Z</dcterms:created>
  <dcterms:modified xsi:type="dcterms:W3CDTF">2019-03-21T20:50:34Z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R2A</vt:lpwstr>
  </property>
  <property fmtid="{D5CDD505-2E9C-101B-9397-08002B2CF9AE}" pid="5" name="EmbeddedFonts">
    <vt:bool>false</vt:bool>
  </property>
  <property fmtid="{D5CDD505-2E9C-101B-9397-08002B2CF9AE}" pid="6" name="PackageNo">
    <vt:lpwstr>LXA 119 603</vt:lpwstr>
  </property>
  <property fmtid="{D5CDD505-2E9C-101B-9397-08002B2CF9AE}" pid="7" name="PackageVersion">
    <vt:lpwstr>R6B</vt:lpwstr>
  </property>
  <property fmtid="{D5CDD505-2E9C-101B-9397-08002B2CF9AE}" pid="8" name="TemplateName2">
    <vt:lpwstr>CXC 173 2731/1</vt:lpwstr>
  </property>
  <property fmtid="{D5CDD505-2E9C-101B-9397-08002B2CF9AE}" pid="9" name="TemplateVersion2">
    <vt:lpwstr>R2A</vt:lpwstr>
  </property>
  <property fmtid="{D5CDD505-2E9C-101B-9397-08002B2CF9AE}" pid="10" name="DocumentType2">
    <vt:lpwstr>Presentation2011</vt:lpwstr>
  </property>
  <property fmtid="{D5CDD505-2E9C-101B-9397-08002B2CF9AE}" pid="11" name="Keyword">
    <vt:lpwstr> </vt:lpwstr>
  </property>
  <property fmtid="{D5CDD505-2E9C-101B-9397-08002B2CF9AE}" pid="12" name="FooterType">
    <vt:lpwstr>PresTemp</vt:lpwstr>
  </property>
  <property fmtid="{D5CDD505-2E9C-101B-9397-08002B2CF9AE}" pid="13" name="UsedFont">
    <vt:lpwstr>Ericsson Capital TT</vt:lpwstr>
  </property>
  <property fmtid="{D5CDD505-2E9C-101B-9397-08002B2CF9AE}" pid="14" name="x">
    <vt:lpwstr>0</vt:lpwstr>
  </property>
  <property fmtid="{D5CDD505-2E9C-101B-9397-08002B2CF9AE}" pid="15" name="White">
    <vt:bool>true</vt:bool>
  </property>
  <property fmtid="{D5CDD505-2E9C-101B-9397-08002B2CF9AE}" pid="16" name="chkMetaData">
    <vt:bool>false</vt:bool>
  </property>
  <property fmtid="{D5CDD505-2E9C-101B-9397-08002B2CF9AE}" pid="17" name="chkTaglines">
    <vt:bool>true</vt:bool>
  </property>
  <property fmtid="{D5CDD505-2E9C-101B-9397-08002B2CF9AE}" pid="18" name="SecurityClass">
    <vt:lpwstr>Ericsson Internal</vt:lpwstr>
  </property>
  <property fmtid="{D5CDD505-2E9C-101B-9397-08002B2CF9AE}" pid="19" name="txtConfLabel">
    <vt:lpwstr>Ericsson Internal</vt:lpwstr>
  </property>
  <property fmtid="{D5CDD505-2E9C-101B-9397-08002B2CF9AE}" pid="20" name="optUseConfClass">
    <vt:bool>true</vt:bool>
  </property>
  <property fmtid="{D5CDD505-2E9C-101B-9397-08002B2CF9AE}" pid="21" name="optUseConfLabel">
    <vt:bool>false</vt:bool>
  </property>
  <property fmtid="{D5CDD505-2E9C-101B-9397-08002B2CF9AE}" pid="22" name="optFooterCVLDocNo">
    <vt:bool>true</vt:bool>
  </property>
  <property fmtid="{D5CDD505-2E9C-101B-9397-08002B2CF9AE}" pid="23" name="optFooterCVLCopyright">
    <vt:bool>false</vt:bool>
  </property>
  <property fmtid="{D5CDD505-2E9C-101B-9397-08002B2CF9AE}" pid="24" name="optEnterText1">
    <vt:bool>false</vt:bool>
  </property>
  <property fmtid="{D5CDD505-2E9C-101B-9397-08002B2CF9AE}" pid="25" name="optFooterCVLConfLabel">
    <vt:bool>true</vt:bool>
  </property>
  <property fmtid="{D5CDD505-2E9C-101B-9397-08002B2CF9AE}" pid="26" name="optEnterText2">
    <vt:bool>false</vt:bool>
  </property>
  <property fmtid="{D5CDD505-2E9C-101B-9397-08002B2CF9AE}" pid="27" name="optFooterCVLTitle">
    <vt:bool>true</vt:bool>
  </property>
  <property fmtid="{D5CDD505-2E9C-101B-9397-08002B2CF9AE}" pid="28" name="optFooterCVLPrep">
    <vt:bool>false</vt:bool>
  </property>
  <property fmtid="{D5CDD505-2E9C-101B-9397-08002B2CF9AE}" pid="29" name="optEnterText3">
    <vt:bool>false</vt:bool>
  </property>
  <property fmtid="{D5CDD505-2E9C-101B-9397-08002B2CF9AE}" pid="30" name="optFooterCVLDate">
    <vt:bool>true</vt:bool>
  </property>
  <property fmtid="{D5CDD505-2E9C-101B-9397-08002B2CF9AE}" pid="31" name="optEnterText4">
    <vt:bool>false</vt:bool>
  </property>
  <property fmtid="{D5CDD505-2E9C-101B-9397-08002B2CF9AE}" pid="32" name="LeftFooterField">
    <vt:lpwstr> </vt:lpwstr>
  </property>
  <property fmtid="{D5CDD505-2E9C-101B-9397-08002B2CF9AE}" pid="33" name="MiddleFooterField">
    <vt:lpwstr> </vt:lpwstr>
  </property>
  <property fmtid="{D5CDD505-2E9C-101B-9397-08002B2CF9AE}" pid="34" name="RightFooterField">
    <vt:lpwstr> </vt:lpwstr>
  </property>
  <property fmtid="{D5CDD505-2E9C-101B-9397-08002B2CF9AE}" pid="35" name="RightFooterField2">
    <vt:lpwstr> </vt:lpwstr>
  </property>
  <property fmtid="{D5CDD505-2E9C-101B-9397-08002B2CF9AE}" pid="36" name="TotalNumb">
    <vt:bool>false</vt:bool>
  </property>
  <property fmtid="{D5CDD505-2E9C-101B-9397-08002B2CF9AE}" pid="37" name="Pages">
    <vt:bool>true</vt:bool>
  </property>
  <property fmtid="{D5CDD505-2E9C-101B-9397-08002B2CF9AE}" pid="38" name="BCategory">
    <vt:lpwstr> </vt:lpwstr>
  </property>
  <property fmtid="{D5CDD505-2E9C-101B-9397-08002B2CF9AE}" pid="39" name="BSubject">
    <vt:lpwstr> </vt:lpwstr>
  </property>
  <property fmtid="{D5CDD505-2E9C-101B-9397-08002B2CF9AE}" pid="40" name="DocType">
    <vt:lpwstr> </vt:lpwstr>
  </property>
  <property fmtid="{D5CDD505-2E9C-101B-9397-08002B2CF9AE}" pid="41" name="chkShowAll">
    <vt:bool>false</vt:bool>
  </property>
  <property fmtid="{D5CDD505-2E9C-101B-9397-08002B2CF9AE}" pid="42" name="chkOnlyTitle">
    <vt:bool>false</vt:bool>
  </property>
  <property fmtid="{D5CDD505-2E9C-101B-9397-08002B2CF9AE}" pid="43" name="chkPrep">
    <vt:bool>true</vt:bool>
  </property>
  <property fmtid="{D5CDD505-2E9C-101B-9397-08002B2CF9AE}" pid="44" name="chkAppr">
    <vt:bool>true</vt:bool>
  </property>
  <property fmtid="{D5CDD505-2E9C-101B-9397-08002B2CF9AE}" pid="45" name="chkConf">
    <vt:bool>true</vt:bool>
  </property>
  <property fmtid="{D5CDD505-2E9C-101B-9397-08002B2CF9AE}" pid="46" name="chkDate">
    <vt:bool>true</vt:bool>
  </property>
  <property fmtid="{D5CDD505-2E9C-101B-9397-08002B2CF9AE}" pid="47" name="chkDocNo">
    <vt:bool>true</vt:bool>
  </property>
  <property fmtid="{D5CDD505-2E9C-101B-9397-08002B2CF9AE}" pid="48" name="chkRev">
    <vt:bool>true</vt:bool>
  </property>
  <property fmtid="{D5CDD505-2E9C-101B-9397-08002B2CF9AE}" pid="49" name="chkTitle">
    <vt:bool>false</vt:bool>
  </property>
  <property fmtid="{D5CDD505-2E9C-101B-9397-08002B2CF9AE}" pid="50" name="ExtConf">
    <vt:lpwstr> </vt:lpwstr>
  </property>
  <property fmtid="{D5CDD505-2E9C-101B-9397-08002B2CF9AE}" pid="51" name="chkExtConf">
    <vt:bool>false</vt:bool>
  </property>
</Properties>
</file>