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0"/>
  </p:notesMasterIdLst>
  <p:handoutMasterIdLst>
    <p:handoutMasterId r:id="rId11"/>
  </p:handoutMasterIdLst>
  <p:sldIdLst>
    <p:sldId id="954" r:id="rId2"/>
    <p:sldId id="955" r:id="rId3"/>
    <p:sldId id="957" r:id="rId4"/>
    <p:sldId id="956" r:id="rId5"/>
    <p:sldId id="958" r:id="rId6"/>
    <p:sldId id="959" r:id="rId7"/>
    <p:sldId id="961" r:id="rId8"/>
    <p:sldId id="960" r:id="rId9"/>
  </p:sldIdLst>
  <p:sldSz cx="12192000" cy="6858000"/>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9F8E51-200C-4766-9040-2F48053A2B66}" v="56" dt="2019-03-18T13:56:05.1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86" autoAdjust="0"/>
    <p:restoredTop sz="95840" autoAdjust="0"/>
  </p:normalViewPr>
  <p:slideViewPr>
    <p:cSldViewPr snapToGrid="0">
      <p:cViewPr varScale="1">
        <p:scale>
          <a:sx n="86" d="100"/>
          <a:sy n="86" d="100"/>
        </p:scale>
        <p:origin x="571" y="5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notesMaster" Target="notesMasters/notesMaster1.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ert Van Der Auwera" userId="cd0857cc-2fb2-4770-9908-4c97de8b700c" providerId="ADAL" clId="{BD9F8E51-200C-4766-9040-2F48053A2B66}"/>
    <pc:docChg chg="undo redo custSel addSld delSld modSld sldOrd">
      <pc:chgData name="Geert Van Der Auwera" userId="cd0857cc-2fb2-4770-9908-4c97de8b700c" providerId="ADAL" clId="{BD9F8E51-200C-4766-9040-2F48053A2B66}" dt="2019-03-18T17:23:21.790" v="1769" actId="20577"/>
      <pc:docMkLst>
        <pc:docMk/>
      </pc:docMkLst>
      <pc:sldChg chg="del">
        <pc:chgData name="Geert Van Der Auwera" userId="cd0857cc-2fb2-4770-9908-4c97de8b700c" providerId="ADAL" clId="{BD9F8E51-200C-4766-9040-2F48053A2B66}" dt="2019-03-18T12:47:42.287" v="301" actId="2696"/>
        <pc:sldMkLst>
          <pc:docMk/>
          <pc:sldMk cId="526988138" sldId="950"/>
        </pc:sldMkLst>
      </pc:sldChg>
      <pc:sldChg chg="del">
        <pc:chgData name="Geert Van Der Auwera" userId="cd0857cc-2fb2-4770-9908-4c97de8b700c" providerId="ADAL" clId="{BD9F8E51-200C-4766-9040-2F48053A2B66}" dt="2019-03-18T12:27:51.650" v="0" actId="2696"/>
        <pc:sldMkLst>
          <pc:docMk/>
          <pc:sldMk cId="1793256435" sldId="951"/>
        </pc:sldMkLst>
      </pc:sldChg>
      <pc:sldChg chg="del">
        <pc:chgData name="Geert Van Der Auwera" userId="cd0857cc-2fb2-4770-9908-4c97de8b700c" providerId="ADAL" clId="{BD9F8E51-200C-4766-9040-2F48053A2B66}" dt="2019-03-18T12:28:22.507" v="6" actId="2696"/>
        <pc:sldMkLst>
          <pc:docMk/>
          <pc:sldMk cId="1401730892" sldId="952"/>
        </pc:sldMkLst>
      </pc:sldChg>
      <pc:sldChg chg="del">
        <pc:chgData name="Geert Van Der Auwera" userId="cd0857cc-2fb2-4770-9908-4c97de8b700c" providerId="ADAL" clId="{BD9F8E51-200C-4766-9040-2F48053A2B66}" dt="2019-03-18T13:03:18.538" v="455" actId="2696"/>
        <pc:sldMkLst>
          <pc:docMk/>
          <pc:sldMk cId="771314375" sldId="953"/>
        </pc:sldMkLst>
      </pc:sldChg>
      <pc:sldChg chg="del">
        <pc:chgData name="Geert Van Der Auwera" userId="cd0857cc-2fb2-4770-9908-4c97de8b700c" providerId="ADAL" clId="{BD9F8E51-200C-4766-9040-2F48053A2B66}" dt="2019-03-18T12:27:56.229" v="1" actId="2696"/>
        <pc:sldMkLst>
          <pc:docMk/>
          <pc:sldMk cId="3238349196" sldId="954"/>
        </pc:sldMkLst>
      </pc:sldChg>
      <pc:sldChg chg="modSp add ord">
        <pc:chgData name="Geert Van Der Auwera" userId="cd0857cc-2fb2-4770-9908-4c97de8b700c" providerId="ADAL" clId="{BD9F8E51-200C-4766-9040-2F48053A2B66}" dt="2019-03-18T14:09:33.327" v="1631" actId="20577"/>
        <pc:sldMkLst>
          <pc:docMk/>
          <pc:sldMk cId="3268603147" sldId="954"/>
        </pc:sldMkLst>
        <pc:spChg chg="mod">
          <ac:chgData name="Geert Van Der Auwera" userId="cd0857cc-2fb2-4770-9908-4c97de8b700c" providerId="ADAL" clId="{BD9F8E51-200C-4766-9040-2F48053A2B66}" dt="2019-03-18T14:09:33.327" v="1631" actId="20577"/>
          <ac:spMkLst>
            <pc:docMk/>
            <pc:sldMk cId="3268603147" sldId="954"/>
            <ac:spMk id="2" creationId="{4A7D5B13-6ADD-43EB-8800-0BFEF58AD612}"/>
          </ac:spMkLst>
        </pc:spChg>
        <pc:spChg chg="mod">
          <ac:chgData name="Geert Van Der Auwera" userId="cd0857cc-2fb2-4770-9908-4c97de8b700c" providerId="ADAL" clId="{BD9F8E51-200C-4766-9040-2F48053A2B66}" dt="2019-03-18T12:34:48.102" v="169" actId="1076"/>
          <ac:spMkLst>
            <pc:docMk/>
            <pc:sldMk cId="3268603147" sldId="954"/>
            <ac:spMk id="3" creationId="{E251E36D-447A-4686-873C-2B8C43D3F424}"/>
          </ac:spMkLst>
        </pc:spChg>
      </pc:sldChg>
      <pc:sldChg chg="del">
        <pc:chgData name="Geert Van Der Auwera" userId="cd0857cc-2fb2-4770-9908-4c97de8b700c" providerId="ADAL" clId="{BD9F8E51-200C-4766-9040-2F48053A2B66}" dt="2019-03-18T12:28:13.849" v="4" actId="2696"/>
        <pc:sldMkLst>
          <pc:docMk/>
          <pc:sldMk cId="3677501540" sldId="955"/>
        </pc:sldMkLst>
      </pc:sldChg>
      <pc:sldChg chg="addSp delSp modSp add">
        <pc:chgData name="Geert Van Der Auwera" userId="cd0857cc-2fb2-4770-9908-4c97de8b700c" providerId="ADAL" clId="{BD9F8E51-200C-4766-9040-2F48053A2B66}" dt="2019-03-18T14:13:10.926" v="1680" actId="20577"/>
        <pc:sldMkLst>
          <pc:docMk/>
          <pc:sldMk cId="3849692673" sldId="955"/>
        </pc:sldMkLst>
        <pc:spChg chg="mod">
          <ac:chgData name="Geert Van Der Auwera" userId="cd0857cc-2fb2-4770-9908-4c97de8b700c" providerId="ADAL" clId="{BD9F8E51-200C-4766-9040-2F48053A2B66}" dt="2019-03-18T12:37:35.111" v="206" actId="20577"/>
          <ac:spMkLst>
            <pc:docMk/>
            <pc:sldMk cId="3849692673" sldId="955"/>
            <ac:spMk id="2" creationId="{D875D721-BF00-4DC8-A412-EBD1E8552E27}"/>
          </ac:spMkLst>
        </pc:spChg>
        <pc:spChg chg="mod">
          <ac:chgData name="Geert Van Der Auwera" userId="cd0857cc-2fb2-4770-9908-4c97de8b700c" providerId="ADAL" clId="{BD9F8E51-200C-4766-9040-2F48053A2B66}" dt="2019-03-18T14:13:10.926" v="1680" actId="20577"/>
          <ac:spMkLst>
            <pc:docMk/>
            <pc:sldMk cId="3849692673" sldId="955"/>
            <ac:spMk id="3" creationId="{EA1B928B-78B6-41D5-AA9E-97ACDCA045D0}"/>
          </ac:spMkLst>
        </pc:spChg>
        <pc:spChg chg="mod">
          <ac:chgData name="Geert Van Der Auwera" userId="cd0857cc-2fb2-4770-9908-4c97de8b700c" providerId="ADAL" clId="{BD9F8E51-200C-4766-9040-2F48053A2B66}" dt="2019-03-18T12:45:48.516" v="283" actId="20577"/>
          <ac:spMkLst>
            <pc:docMk/>
            <pc:sldMk cId="3849692673" sldId="955"/>
            <ac:spMk id="4" creationId="{1D68B3A5-37CB-4FB1-9D6E-238950B8703D}"/>
          </ac:spMkLst>
        </pc:spChg>
        <pc:spChg chg="add del mod">
          <ac:chgData name="Geert Van Der Auwera" userId="cd0857cc-2fb2-4770-9908-4c97de8b700c" providerId="ADAL" clId="{BD9F8E51-200C-4766-9040-2F48053A2B66}" dt="2019-03-18T12:45:00.932" v="271" actId="478"/>
          <ac:spMkLst>
            <pc:docMk/>
            <pc:sldMk cId="3849692673" sldId="955"/>
            <ac:spMk id="6" creationId="{08B8E2A6-432A-4EAD-84E7-4C62E549EA58}"/>
          </ac:spMkLst>
        </pc:spChg>
      </pc:sldChg>
      <pc:sldChg chg="addSp delSp modSp add">
        <pc:chgData name="Geert Van Der Auwera" userId="cd0857cc-2fb2-4770-9908-4c97de8b700c" providerId="ADAL" clId="{BD9F8E51-200C-4766-9040-2F48053A2B66}" dt="2019-03-18T13:21:08.064" v="667" actId="108"/>
        <pc:sldMkLst>
          <pc:docMk/>
          <pc:sldMk cId="2081568146" sldId="956"/>
        </pc:sldMkLst>
        <pc:spChg chg="del mod">
          <ac:chgData name="Geert Van Der Auwera" userId="cd0857cc-2fb2-4770-9908-4c97de8b700c" providerId="ADAL" clId="{BD9F8E51-200C-4766-9040-2F48053A2B66}" dt="2019-03-18T13:15:32.144" v="625" actId="478"/>
          <ac:spMkLst>
            <pc:docMk/>
            <pc:sldMk cId="2081568146" sldId="956"/>
            <ac:spMk id="2" creationId="{D875D721-BF00-4DC8-A412-EBD1E8552E27}"/>
          </ac:spMkLst>
        </pc:spChg>
        <pc:spChg chg="mod">
          <ac:chgData name="Geert Van Der Auwera" userId="cd0857cc-2fb2-4770-9908-4c97de8b700c" providerId="ADAL" clId="{BD9F8E51-200C-4766-9040-2F48053A2B66}" dt="2019-03-18T12:49:16.142" v="328" actId="20577"/>
          <ac:spMkLst>
            <pc:docMk/>
            <pc:sldMk cId="2081568146" sldId="956"/>
            <ac:spMk id="3" creationId="{EA1B928B-78B6-41D5-AA9E-97ACDCA045D0}"/>
          </ac:spMkLst>
        </pc:spChg>
        <pc:spChg chg="mod">
          <ac:chgData name="Geert Van Der Auwera" userId="cd0857cc-2fb2-4770-9908-4c97de8b700c" providerId="ADAL" clId="{BD9F8E51-200C-4766-9040-2F48053A2B66}" dt="2019-03-18T13:15:39.514" v="627" actId="1076"/>
          <ac:spMkLst>
            <pc:docMk/>
            <pc:sldMk cId="2081568146" sldId="956"/>
            <ac:spMk id="4" creationId="{1D68B3A5-37CB-4FB1-9D6E-238950B8703D}"/>
          </ac:spMkLst>
        </pc:spChg>
        <pc:spChg chg="add del mod">
          <ac:chgData name="Geert Van Der Auwera" userId="cd0857cc-2fb2-4770-9908-4c97de8b700c" providerId="ADAL" clId="{BD9F8E51-200C-4766-9040-2F48053A2B66}" dt="2019-03-18T13:12:59.352" v="549" actId="478"/>
          <ac:spMkLst>
            <pc:docMk/>
            <pc:sldMk cId="2081568146" sldId="956"/>
            <ac:spMk id="6" creationId="{65D10DC6-B689-419F-B81F-A22FE1EBE064}"/>
          </ac:spMkLst>
        </pc:spChg>
        <pc:spChg chg="add del mod">
          <ac:chgData name="Geert Van Der Auwera" userId="cd0857cc-2fb2-4770-9908-4c97de8b700c" providerId="ADAL" clId="{BD9F8E51-200C-4766-9040-2F48053A2B66}" dt="2019-03-18T13:15:35.043" v="626" actId="478"/>
          <ac:spMkLst>
            <pc:docMk/>
            <pc:sldMk cId="2081568146" sldId="956"/>
            <ac:spMk id="9" creationId="{9F9CB0F8-39F2-4E63-A96C-E9FB02411E83}"/>
          </ac:spMkLst>
        </pc:spChg>
        <pc:graphicFrameChg chg="add mod modGraphic">
          <ac:chgData name="Geert Van Der Auwera" userId="cd0857cc-2fb2-4770-9908-4c97de8b700c" providerId="ADAL" clId="{BD9F8E51-200C-4766-9040-2F48053A2B66}" dt="2019-03-18T13:21:08.064" v="667" actId="108"/>
          <ac:graphicFrameMkLst>
            <pc:docMk/>
            <pc:sldMk cId="2081568146" sldId="956"/>
            <ac:graphicFrameMk id="7" creationId="{FEDF3463-09F0-4029-BCD9-9EBCFACD4876}"/>
          </ac:graphicFrameMkLst>
        </pc:graphicFrameChg>
      </pc:sldChg>
      <pc:sldChg chg="del">
        <pc:chgData name="Geert Van Der Auwera" userId="cd0857cc-2fb2-4770-9908-4c97de8b700c" providerId="ADAL" clId="{BD9F8E51-200C-4766-9040-2F48053A2B66}" dt="2019-03-18T12:28:10.630" v="3" actId="2696"/>
        <pc:sldMkLst>
          <pc:docMk/>
          <pc:sldMk cId="2525851098" sldId="956"/>
        </pc:sldMkLst>
      </pc:sldChg>
      <pc:sldChg chg="del">
        <pc:chgData name="Geert Van Der Auwera" userId="cd0857cc-2fb2-4770-9908-4c97de8b700c" providerId="ADAL" clId="{BD9F8E51-200C-4766-9040-2F48053A2B66}" dt="2019-03-18T12:28:16.455" v="5" actId="2696"/>
        <pc:sldMkLst>
          <pc:docMk/>
          <pc:sldMk cId="2749678349" sldId="957"/>
        </pc:sldMkLst>
      </pc:sldChg>
      <pc:sldChg chg="modSp add ord">
        <pc:chgData name="Geert Van Der Auwera" userId="cd0857cc-2fb2-4770-9908-4c97de8b700c" providerId="ADAL" clId="{BD9F8E51-200C-4766-9040-2F48053A2B66}" dt="2019-03-18T17:22:18.822" v="1759" actId="20577"/>
        <pc:sldMkLst>
          <pc:docMk/>
          <pc:sldMk cId="4161710932" sldId="957"/>
        </pc:sldMkLst>
        <pc:spChg chg="mod">
          <ac:chgData name="Geert Van Der Auwera" userId="cd0857cc-2fb2-4770-9908-4c97de8b700c" providerId="ADAL" clId="{BD9F8E51-200C-4766-9040-2F48053A2B66}" dt="2019-03-18T17:22:18.822" v="1759" actId="20577"/>
          <ac:spMkLst>
            <pc:docMk/>
            <pc:sldMk cId="4161710932" sldId="957"/>
            <ac:spMk id="6" creationId="{65D10DC6-B689-419F-B81F-A22FE1EBE064}"/>
          </ac:spMkLst>
        </pc:spChg>
      </pc:sldChg>
      <pc:sldChg chg="del">
        <pc:chgData name="Geert Van Der Auwera" userId="cd0857cc-2fb2-4770-9908-4c97de8b700c" providerId="ADAL" clId="{BD9F8E51-200C-4766-9040-2F48053A2B66}" dt="2019-03-18T12:28:01.679" v="2" actId="2696"/>
        <pc:sldMkLst>
          <pc:docMk/>
          <pc:sldMk cId="407980499" sldId="958"/>
        </pc:sldMkLst>
      </pc:sldChg>
      <pc:sldChg chg="addSp delSp modSp add">
        <pc:chgData name="Geert Van Der Auwera" userId="cd0857cc-2fb2-4770-9908-4c97de8b700c" providerId="ADAL" clId="{BD9F8E51-200C-4766-9040-2F48053A2B66}" dt="2019-03-18T17:23:21.790" v="1769" actId="20577"/>
        <pc:sldMkLst>
          <pc:docMk/>
          <pc:sldMk cId="3825533669" sldId="958"/>
        </pc:sldMkLst>
        <pc:spChg chg="mod">
          <ac:chgData name="Geert Van Der Auwera" userId="cd0857cc-2fb2-4770-9908-4c97de8b700c" providerId="ADAL" clId="{BD9F8E51-200C-4766-9040-2F48053A2B66}" dt="2019-03-18T13:22:29.289" v="686" actId="14100"/>
          <ac:spMkLst>
            <pc:docMk/>
            <pc:sldMk cId="3825533669" sldId="958"/>
            <ac:spMk id="3" creationId="{EA1B928B-78B6-41D5-AA9E-97ACDCA045D0}"/>
          </ac:spMkLst>
        </pc:spChg>
        <pc:spChg chg="add mod">
          <ac:chgData name="Geert Van Der Auwera" userId="cd0857cc-2fb2-4770-9908-4c97de8b700c" providerId="ADAL" clId="{BD9F8E51-200C-4766-9040-2F48053A2B66}" dt="2019-03-18T13:24:07.498" v="731" actId="20577"/>
          <ac:spMkLst>
            <pc:docMk/>
            <pc:sldMk cId="3825533669" sldId="958"/>
            <ac:spMk id="16" creationId="{E3185614-CF31-44AD-A25D-8AA3D64D87DB}"/>
          </ac:spMkLst>
        </pc:spChg>
        <pc:spChg chg="add mod">
          <ac:chgData name="Geert Van Der Auwera" userId="cd0857cc-2fb2-4770-9908-4c97de8b700c" providerId="ADAL" clId="{BD9F8E51-200C-4766-9040-2F48053A2B66}" dt="2019-03-18T17:23:21.790" v="1769" actId="20577"/>
          <ac:spMkLst>
            <pc:docMk/>
            <pc:sldMk cId="3825533669" sldId="958"/>
            <ac:spMk id="18" creationId="{DEBA933B-DE1D-45C1-8B77-878D5770C3E7}"/>
          </ac:spMkLst>
        </pc:spChg>
        <pc:spChg chg="add mod">
          <ac:chgData name="Geert Van Der Auwera" userId="cd0857cc-2fb2-4770-9908-4c97de8b700c" providerId="ADAL" clId="{BD9F8E51-200C-4766-9040-2F48053A2B66}" dt="2019-03-18T14:15:16.369" v="1697" actId="20577"/>
          <ac:spMkLst>
            <pc:docMk/>
            <pc:sldMk cId="3825533669" sldId="958"/>
            <ac:spMk id="37" creationId="{62B24A40-7A9A-4E62-9BF9-A98B31E1AA3A}"/>
          </ac:spMkLst>
        </pc:spChg>
        <pc:graphicFrameChg chg="add del mod modGraphic">
          <ac:chgData name="Geert Van Der Auwera" userId="cd0857cc-2fb2-4770-9908-4c97de8b700c" providerId="ADAL" clId="{BD9F8E51-200C-4766-9040-2F48053A2B66}" dt="2019-03-18T13:16:27.736" v="634"/>
          <ac:graphicFrameMkLst>
            <pc:docMk/>
            <pc:sldMk cId="3825533669" sldId="958"/>
            <ac:graphicFrameMk id="2" creationId="{403D3775-8212-4E65-A7FD-A1269AEE76C0}"/>
          </ac:graphicFrameMkLst>
        </pc:graphicFrameChg>
        <pc:graphicFrameChg chg="add del">
          <ac:chgData name="Geert Van Der Auwera" userId="cd0857cc-2fb2-4770-9908-4c97de8b700c" providerId="ADAL" clId="{BD9F8E51-200C-4766-9040-2F48053A2B66}" dt="2019-03-18T13:16:49.597" v="636" actId="478"/>
          <ac:graphicFrameMkLst>
            <pc:docMk/>
            <pc:sldMk cId="3825533669" sldId="958"/>
            <ac:graphicFrameMk id="6" creationId="{9D1F1173-1279-4514-A655-FDBF36B1D4AD}"/>
          </ac:graphicFrameMkLst>
        </pc:graphicFrameChg>
        <pc:graphicFrameChg chg="del">
          <ac:chgData name="Geert Van Der Auwera" userId="cd0857cc-2fb2-4770-9908-4c97de8b700c" providerId="ADAL" clId="{BD9F8E51-200C-4766-9040-2F48053A2B66}" dt="2019-03-18T13:15:58.389" v="630" actId="478"/>
          <ac:graphicFrameMkLst>
            <pc:docMk/>
            <pc:sldMk cId="3825533669" sldId="958"/>
            <ac:graphicFrameMk id="7" creationId="{FEDF3463-09F0-4029-BCD9-9EBCFACD4876}"/>
          </ac:graphicFrameMkLst>
        </pc:graphicFrameChg>
        <pc:graphicFrameChg chg="add del mod">
          <ac:chgData name="Geert Van Der Auwera" userId="cd0857cc-2fb2-4770-9908-4c97de8b700c" providerId="ADAL" clId="{BD9F8E51-200C-4766-9040-2F48053A2B66}" dt="2019-03-18T13:17:14.320" v="638"/>
          <ac:graphicFrameMkLst>
            <pc:docMk/>
            <pc:sldMk cId="3825533669" sldId="958"/>
            <ac:graphicFrameMk id="8" creationId="{71A8BE93-8B04-4F74-801F-1A037D08E7CB}"/>
          </ac:graphicFrameMkLst>
        </pc:graphicFrameChg>
        <pc:graphicFrameChg chg="add del mod modGraphic">
          <ac:chgData name="Geert Van Der Auwera" userId="cd0857cc-2fb2-4770-9908-4c97de8b700c" providerId="ADAL" clId="{BD9F8E51-200C-4766-9040-2F48053A2B66}" dt="2019-03-18T13:17:30.642" v="642" actId="478"/>
          <ac:graphicFrameMkLst>
            <pc:docMk/>
            <pc:sldMk cId="3825533669" sldId="958"/>
            <ac:graphicFrameMk id="9" creationId="{9155E176-1DD1-4FBA-80EF-D08C44920951}"/>
          </ac:graphicFrameMkLst>
        </pc:graphicFrameChg>
        <pc:graphicFrameChg chg="add del mod modGraphic">
          <ac:chgData name="Geert Van Der Auwera" userId="cd0857cc-2fb2-4770-9908-4c97de8b700c" providerId="ADAL" clId="{BD9F8E51-200C-4766-9040-2F48053A2B66}" dt="2019-03-18T13:18:18.179" v="646" actId="478"/>
          <ac:graphicFrameMkLst>
            <pc:docMk/>
            <pc:sldMk cId="3825533669" sldId="958"/>
            <ac:graphicFrameMk id="10" creationId="{6F8A62D0-4444-4248-A50E-30066946DBCF}"/>
          </ac:graphicFrameMkLst>
        </pc:graphicFrameChg>
        <pc:graphicFrameChg chg="add del mod">
          <ac:chgData name="Geert Van Der Auwera" userId="cd0857cc-2fb2-4770-9908-4c97de8b700c" providerId="ADAL" clId="{BD9F8E51-200C-4766-9040-2F48053A2B66}" dt="2019-03-18T13:19:09.252" v="653" actId="478"/>
          <ac:graphicFrameMkLst>
            <pc:docMk/>
            <pc:sldMk cId="3825533669" sldId="958"/>
            <ac:graphicFrameMk id="11" creationId="{5E82E93C-E159-4AC0-8735-56BC5153A851}"/>
          </ac:graphicFrameMkLst>
        </pc:graphicFrameChg>
        <pc:graphicFrameChg chg="add del">
          <ac:chgData name="Geert Van Der Auwera" userId="cd0857cc-2fb2-4770-9908-4c97de8b700c" providerId="ADAL" clId="{BD9F8E51-200C-4766-9040-2F48053A2B66}" dt="2019-03-18T13:19:18.760" v="655" actId="478"/>
          <ac:graphicFrameMkLst>
            <pc:docMk/>
            <pc:sldMk cId="3825533669" sldId="958"/>
            <ac:graphicFrameMk id="12" creationId="{985817B4-D7DD-40E1-8CBC-0E93E7C71A52}"/>
          </ac:graphicFrameMkLst>
        </pc:graphicFrameChg>
        <pc:graphicFrameChg chg="add del">
          <ac:chgData name="Geert Van Der Auwera" userId="cd0857cc-2fb2-4770-9908-4c97de8b700c" providerId="ADAL" clId="{BD9F8E51-200C-4766-9040-2F48053A2B66}" dt="2019-03-18T13:19:47.046" v="657" actId="478"/>
          <ac:graphicFrameMkLst>
            <pc:docMk/>
            <pc:sldMk cId="3825533669" sldId="958"/>
            <ac:graphicFrameMk id="13" creationId="{EA1C7BE3-CB60-47D1-BD90-FBB54266D2F1}"/>
          </ac:graphicFrameMkLst>
        </pc:graphicFrameChg>
        <pc:graphicFrameChg chg="add del">
          <ac:chgData name="Geert Van Der Auwera" userId="cd0857cc-2fb2-4770-9908-4c97de8b700c" providerId="ADAL" clId="{BD9F8E51-200C-4766-9040-2F48053A2B66}" dt="2019-03-18T13:21:39.988" v="669"/>
          <ac:graphicFrameMkLst>
            <pc:docMk/>
            <pc:sldMk cId="3825533669" sldId="958"/>
            <ac:graphicFrameMk id="14" creationId="{2DC6CACE-3B69-4A34-BD8C-773F4205A55C}"/>
          </ac:graphicFrameMkLst>
        </pc:graphicFrameChg>
        <pc:graphicFrameChg chg="add mod modGraphic">
          <ac:chgData name="Geert Van Der Auwera" userId="cd0857cc-2fb2-4770-9908-4c97de8b700c" providerId="ADAL" clId="{BD9F8E51-200C-4766-9040-2F48053A2B66}" dt="2019-03-18T13:24:42.936" v="751" actId="1076"/>
          <ac:graphicFrameMkLst>
            <pc:docMk/>
            <pc:sldMk cId="3825533669" sldId="958"/>
            <ac:graphicFrameMk id="15" creationId="{491D3DCA-2FB8-4BA5-B74A-00EB9DB6242F}"/>
          </ac:graphicFrameMkLst>
        </pc:graphicFrameChg>
        <pc:graphicFrameChg chg="add mod modGraphic">
          <ac:chgData name="Geert Van Der Auwera" userId="cd0857cc-2fb2-4770-9908-4c97de8b700c" providerId="ADAL" clId="{BD9F8E51-200C-4766-9040-2F48053A2B66}" dt="2019-03-18T13:25:25.504" v="760" actId="1076"/>
          <ac:graphicFrameMkLst>
            <pc:docMk/>
            <pc:sldMk cId="3825533669" sldId="958"/>
            <ac:graphicFrameMk id="17" creationId="{AE2A71B8-F64D-4E40-8718-C9B25C9293F4}"/>
          </ac:graphicFrameMkLst>
        </pc:graphicFrameChg>
        <pc:picChg chg="add del mod">
          <ac:chgData name="Geert Van Der Auwera" userId="cd0857cc-2fb2-4770-9908-4c97de8b700c" providerId="ADAL" clId="{BD9F8E51-200C-4766-9040-2F48053A2B66}" dt="2019-03-18T13:16:27.736" v="634"/>
          <ac:picMkLst>
            <pc:docMk/>
            <pc:sldMk cId="3825533669" sldId="958"/>
            <ac:picMk id="2049" creationId="{8F324D4C-5398-4727-B56F-F5FE1F565ECD}"/>
          </ac:picMkLst>
        </pc:picChg>
        <pc:picChg chg="add del mod">
          <ac:chgData name="Geert Van Der Auwera" userId="cd0857cc-2fb2-4770-9908-4c97de8b700c" providerId="ADAL" clId="{BD9F8E51-200C-4766-9040-2F48053A2B66}" dt="2019-03-18T13:16:27.736" v="634"/>
          <ac:picMkLst>
            <pc:docMk/>
            <pc:sldMk cId="3825533669" sldId="958"/>
            <ac:picMk id="2050" creationId="{B8CBD5C0-E429-420D-8A9B-6AF6CD3A7431}"/>
          </ac:picMkLst>
        </pc:picChg>
        <pc:picChg chg="add del mod">
          <ac:chgData name="Geert Van Der Auwera" userId="cd0857cc-2fb2-4770-9908-4c97de8b700c" providerId="ADAL" clId="{BD9F8E51-200C-4766-9040-2F48053A2B66}" dt="2019-03-18T13:16:27.736" v="634"/>
          <ac:picMkLst>
            <pc:docMk/>
            <pc:sldMk cId="3825533669" sldId="958"/>
            <ac:picMk id="2051" creationId="{8BC6B348-1706-4D0B-A4CC-53F4F72475CF}"/>
          </ac:picMkLst>
        </pc:picChg>
        <pc:picChg chg="add del mod">
          <ac:chgData name="Geert Van Der Auwera" userId="cd0857cc-2fb2-4770-9908-4c97de8b700c" providerId="ADAL" clId="{BD9F8E51-200C-4766-9040-2F48053A2B66}" dt="2019-03-18T13:16:27.736" v="634"/>
          <ac:picMkLst>
            <pc:docMk/>
            <pc:sldMk cId="3825533669" sldId="958"/>
            <ac:picMk id="2052" creationId="{C3AD9D2A-62B2-47F3-823A-2DEF70AA3870}"/>
          </ac:picMkLst>
        </pc:picChg>
        <pc:picChg chg="add del">
          <ac:chgData name="Geert Van Der Auwera" userId="cd0857cc-2fb2-4770-9908-4c97de8b700c" providerId="ADAL" clId="{BD9F8E51-200C-4766-9040-2F48053A2B66}" dt="2019-03-18T13:16:49.597" v="636" actId="478"/>
          <ac:picMkLst>
            <pc:docMk/>
            <pc:sldMk cId="3825533669" sldId="958"/>
            <ac:picMk id="2053" creationId="{A885C69B-558B-4D02-8D88-0ADE06C20A00}"/>
          </ac:picMkLst>
        </pc:picChg>
        <pc:picChg chg="add del">
          <ac:chgData name="Geert Van Der Auwera" userId="cd0857cc-2fb2-4770-9908-4c97de8b700c" providerId="ADAL" clId="{BD9F8E51-200C-4766-9040-2F48053A2B66}" dt="2019-03-18T13:16:49.597" v="636" actId="478"/>
          <ac:picMkLst>
            <pc:docMk/>
            <pc:sldMk cId="3825533669" sldId="958"/>
            <ac:picMk id="2054" creationId="{871923BC-FAE0-45DE-9E81-35DBAA97C765}"/>
          </ac:picMkLst>
        </pc:picChg>
        <pc:picChg chg="add del">
          <ac:chgData name="Geert Van Der Auwera" userId="cd0857cc-2fb2-4770-9908-4c97de8b700c" providerId="ADAL" clId="{BD9F8E51-200C-4766-9040-2F48053A2B66}" dt="2019-03-18T13:16:49.597" v="636" actId="478"/>
          <ac:picMkLst>
            <pc:docMk/>
            <pc:sldMk cId="3825533669" sldId="958"/>
            <ac:picMk id="2055" creationId="{CD64CAE1-A471-4E6D-813D-367D0EE75088}"/>
          </ac:picMkLst>
        </pc:picChg>
        <pc:picChg chg="add del">
          <ac:chgData name="Geert Van Der Auwera" userId="cd0857cc-2fb2-4770-9908-4c97de8b700c" providerId="ADAL" clId="{BD9F8E51-200C-4766-9040-2F48053A2B66}" dt="2019-03-18T13:16:49.597" v="636" actId="478"/>
          <ac:picMkLst>
            <pc:docMk/>
            <pc:sldMk cId="3825533669" sldId="958"/>
            <ac:picMk id="2056" creationId="{373793A3-6584-410E-8BE6-26D6AE874B6A}"/>
          </ac:picMkLst>
        </pc:picChg>
        <pc:picChg chg="add del mod">
          <ac:chgData name="Geert Van Der Auwera" userId="cd0857cc-2fb2-4770-9908-4c97de8b700c" providerId="ADAL" clId="{BD9F8E51-200C-4766-9040-2F48053A2B66}" dt="2019-03-18T13:17:30.642" v="642" actId="478"/>
          <ac:picMkLst>
            <pc:docMk/>
            <pc:sldMk cId="3825533669" sldId="958"/>
            <ac:picMk id="2057" creationId="{9B633CD8-0C92-4165-A789-6603894D9D50}"/>
          </ac:picMkLst>
        </pc:picChg>
        <pc:picChg chg="add del mod">
          <ac:chgData name="Geert Van Der Auwera" userId="cd0857cc-2fb2-4770-9908-4c97de8b700c" providerId="ADAL" clId="{BD9F8E51-200C-4766-9040-2F48053A2B66}" dt="2019-03-18T13:17:30.642" v="642" actId="478"/>
          <ac:picMkLst>
            <pc:docMk/>
            <pc:sldMk cId="3825533669" sldId="958"/>
            <ac:picMk id="2058" creationId="{76A84739-E680-42FE-B917-EEE942ACF42E}"/>
          </ac:picMkLst>
        </pc:picChg>
        <pc:picChg chg="add del mod">
          <ac:chgData name="Geert Van Der Auwera" userId="cd0857cc-2fb2-4770-9908-4c97de8b700c" providerId="ADAL" clId="{BD9F8E51-200C-4766-9040-2F48053A2B66}" dt="2019-03-18T13:17:30.642" v="642" actId="478"/>
          <ac:picMkLst>
            <pc:docMk/>
            <pc:sldMk cId="3825533669" sldId="958"/>
            <ac:picMk id="2059" creationId="{B19F3D13-01EC-45E7-9C01-8D8178A52C2B}"/>
          </ac:picMkLst>
        </pc:picChg>
        <pc:picChg chg="add del mod">
          <ac:chgData name="Geert Van Der Auwera" userId="cd0857cc-2fb2-4770-9908-4c97de8b700c" providerId="ADAL" clId="{BD9F8E51-200C-4766-9040-2F48053A2B66}" dt="2019-03-18T13:17:30.642" v="642" actId="478"/>
          <ac:picMkLst>
            <pc:docMk/>
            <pc:sldMk cId="3825533669" sldId="958"/>
            <ac:picMk id="2060" creationId="{C02A84ED-A755-4763-9383-ED590B90693D}"/>
          </ac:picMkLst>
        </pc:picChg>
        <pc:picChg chg="add del mod">
          <ac:chgData name="Geert Van Der Auwera" userId="cd0857cc-2fb2-4770-9908-4c97de8b700c" providerId="ADAL" clId="{BD9F8E51-200C-4766-9040-2F48053A2B66}" dt="2019-03-18T13:18:18.179" v="646" actId="478"/>
          <ac:picMkLst>
            <pc:docMk/>
            <pc:sldMk cId="3825533669" sldId="958"/>
            <ac:picMk id="2061" creationId="{B559BD68-0305-42C6-9DCB-8943B1E42D8E}"/>
          </ac:picMkLst>
        </pc:picChg>
        <pc:picChg chg="add del mod">
          <ac:chgData name="Geert Van Der Auwera" userId="cd0857cc-2fb2-4770-9908-4c97de8b700c" providerId="ADAL" clId="{BD9F8E51-200C-4766-9040-2F48053A2B66}" dt="2019-03-18T13:18:18.179" v="646" actId="478"/>
          <ac:picMkLst>
            <pc:docMk/>
            <pc:sldMk cId="3825533669" sldId="958"/>
            <ac:picMk id="2062" creationId="{4182B1C3-C8D8-46AB-803C-CFBC49E9F5DE}"/>
          </ac:picMkLst>
        </pc:picChg>
        <pc:picChg chg="add del mod">
          <ac:chgData name="Geert Van Der Auwera" userId="cd0857cc-2fb2-4770-9908-4c97de8b700c" providerId="ADAL" clId="{BD9F8E51-200C-4766-9040-2F48053A2B66}" dt="2019-03-18T13:18:18.179" v="646" actId="478"/>
          <ac:picMkLst>
            <pc:docMk/>
            <pc:sldMk cId="3825533669" sldId="958"/>
            <ac:picMk id="2063" creationId="{98B41F08-A65C-4A85-AF4F-FD31B63C220E}"/>
          </ac:picMkLst>
        </pc:picChg>
        <pc:picChg chg="add del mod">
          <ac:chgData name="Geert Van Der Auwera" userId="cd0857cc-2fb2-4770-9908-4c97de8b700c" providerId="ADAL" clId="{BD9F8E51-200C-4766-9040-2F48053A2B66}" dt="2019-03-18T13:18:18.179" v="646" actId="478"/>
          <ac:picMkLst>
            <pc:docMk/>
            <pc:sldMk cId="3825533669" sldId="958"/>
            <ac:picMk id="2064" creationId="{46A94E36-46F1-477E-918F-D5702FBF1988}"/>
          </ac:picMkLst>
        </pc:picChg>
        <pc:picChg chg="add del">
          <ac:chgData name="Geert Van Der Auwera" userId="cd0857cc-2fb2-4770-9908-4c97de8b700c" providerId="ADAL" clId="{BD9F8E51-200C-4766-9040-2F48053A2B66}" dt="2019-03-18T13:19:18.760" v="655" actId="478"/>
          <ac:picMkLst>
            <pc:docMk/>
            <pc:sldMk cId="3825533669" sldId="958"/>
            <ac:picMk id="2065" creationId="{53467AB2-F34F-4E71-8B7E-299FF34E6878}"/>
          </ac:picMkLst>
        </pc:picChg>
        <pc:picChg chg="add del">
          <ac:chgData name="Geert Van Der Auwera" userId="cd0857cc-2fb2-4770-9908-4c97de8b700c" providerId="ADAL" clId="{BD9F8E51-200C-4766-9040-2F48053A2B66}" dt="2019-03-18T13:19:18.760" v="655" actId="478"/>
          <ac:picMkLst>
            <pc:docMk/>
            <pc:sldMk cId="3825533669" sldId="958"/>
            <ac:picMk id="2066" creationId="{CADAC5AE-1DE0-4713-B5CE-BFD4B5B4AA7F}"/>
          </ac:picMkLst>
        </pc:picChg>
        <pc:picChg chg="add del">
          <ac:chgData name="Geert Van Der Auwera" userId="cd0857cc-2fb2-4770-9908-4c97de8b700c" providerId="ADAL" clId="{BD9F8E51-200C-4766-9040-2F48053A2B66}" dt="2019-03-18T13:19:18.760" v="655" actId="478"/>
          <ac:picMkLst>
            <pc:docMk/>
            <pc:sldMk cId="3825533669" sldId="958"/>
            <ac:picMk id="2067" creationId="{55A6A66D-53F3-464C-8689-B9875F5F6214}"/>
          </ac:picMkLst>
        </pc:picChg>
        <pc:picChg chg="add del">
          <ac:chgData name="Geert Van Der Auwera" userId="cd0857cc-2fb2-4770-9908-4c97de8b700c" providerId="ADAL" clId="{BD9F8E51-200C-4766-9040-2F48053A2B66}" dt="2019-03-18T13:19:18.760" v="655" actId="478"/>
          <ac:picMkLst>
            <pc:docMk/>
            <pc:sldMk cId="3825533669" sldId="958"/>
            <ac:picMk id="2068" creationId="{A457CAFD-B527-4042-8A7A-58F2771C563E}"/>
          </ac:picMkLst>
        </pc:picChg>
      </pc:sldChg>
      <pc:sldChg chg="addSp delSp modSp add">
        <pc:chgData name="Geert Van Der Auwera" userId="cd0857cc-2fb2-4770-9908-4c97de8b700c" providerId="ADAL" clId="{BD9F8E51-200C-4766-9040-2F48053A2B66}" dt="2019-03-18T14:14:45.563" v="1696" actId="20577"/>
        <pc:sldMkLst>
          <pc:docMk/>
          <pc:sldMk cId="3629652898" sldId="959"/>
        </pc:sldMkLst>
        <pc:spChg chg="add del mod">
          <ac:chgData name="Geert Van Der Auwera" userId="cd0857cc-2fb2-4770-9908-4c97de8b700c" providerId="ADAL" clId="{BD9F8E51-200C-4766-9040-2F48053A2B66}" dt="2019-03-18T13:30:45.362" v="1144" actId="478"/>
          <ac:spMkLst>
            <pc:docMk/>
            <pc:sldMk cId="3629652898" sldId="959"/>
            <ac:spMk id="2" creationId="{BC649F84-99E3-4095-A78D-02D97AF28C73}"/>
          </ac:spMkLst>
        </pc:spChg>
        <pc:spChg chg="add del mod">
          <ac:chgData name="Geert Van Der Auwera" userId="cd0857cc-2fb2-4770-9908-4c97de8b700c" providerId="ADAL" clId="{BD9F8E51-200C-4766-9040-2F48053A2B66}" dt="2019-03-18T13:30:47.978" v="1145" actId="478"/>
          <ac:spMkLst>
            <pc:docMk/>
            <pc:sldMk cId="3629652898" sldId="959"/>
            <ac:spMk id="6" creationId="{976B4014-98A3-4517-91B7-187864A07AB0}"/>
          </ac:spMkLst>
        </pc:spChg>
        <pc:spChg chg="add del mod">
          <ac:chgData name="Geert Van Der Auwera" userId="cd0857cc-2fb2-4770-9908-4c97de8b700c" providerId="ADAL" clId="{BD9F8E51-200C-4766-9040-2F48053A2B66}" dt="2019-03-18T13:31:51.890" v="1177" actId="478"/>
          <ac:spMkLst>
            <pc:docMk/>
            <pc:sldMk cId="3629652898" sldId="959"/>
            <ac:spMk id="7" creationId="{9098E42B-1909-4B6E-B65B-BA6C4FC8E626}"/>
          </ac:spMkLst>
        </pc:spChg>
        <pc:spChg chg="add del mod">
          <ac:chgData name="Geert Van Der Auwera" userId="cd0857cc-2fb2-4770-9908-4c97de8b700c" providerId="ADAL" clId="{BD9F8E51-200C-4766-9040-2F48053A2B66}" dt="2019-03-18T13:31:54.862" v="1179" actId="478"/>
          <ac:spMkLst>
            <pc:docMk/>
            <pc:sldMk cId="3629652898" sldId="959"/>
            <ac:spMk id="8" creationId="{530D8BD2-1409-4FB6-8F2C-E3AE23C67490}"/>
          </ac:spMkLst>
        </pc:spChg>
        <pc:spChg chg="mod">
          <ac:chgData name="Geert Van Der Auwera" userId="cd0857cc-2fb2-4770-9908-4c97de8b700c" providerId="ADAL" clId="{BD9F8E51-200C-4766-9040-2F48053A2B66}" dt="2019-03-18T13:32:18.813" v="1181" actId="1076"/>
          <ac:spMkLst>
            <pc:docMk/>
            <pc:sldMk cId="3629652898" sldId="959"/>
            <ac:spMk id="16" creationId="{E3185614-CF31-44AD-A25D-8AA3D64D87DB}"/>
          </ac:spMkLst>
        </pc:spChg>
        <pc:spChg chg="mod">
          <ac:chgData name="Geert Van Der Auwera" userId="cd0857cc-2fb2-4770-9908-4c97de8b700c" providerId="ADAL" clId="{BD9F8E51-200C-4766-9040-2F48053A2B66}" dt="2019-03-18T14:14:45.563" v="1696" actId="20577"/>
          <ac:spMkLst>
            <pc:docMk/>
            <pc:sldMk cId="3629652898" sldId="959"/>
            <ac:spMk id="18" creationId="{DEBA933B-DE1D-45C1-8B77-878D5770C3E7}"/>
          </ac:spMkLst>
        </pc:spChg>
        <pc:spChg chg="mod">
          <ac:chgData name="Geert Van Der Auwera" userId="cd0857cc-2fb2-4770-9908-4c97de8b700c" providerId="ADAL" clId="{BD9F8E51-200C-4766-9040-2F48053A2B66}" dt="2019-03-18T13:32:18.813" v="1181" actId="1076"/>
          <ac:spMkLst>
            <pc:docMk/>
            <pc:sldMk cId="3629652898" sldId="959"/>
            <ac:spMk id="37" creationId="{62B24A40-7A9A-4E62-9BF9-A98B31E1AA3A}"/>
          </ac:spMkLst>
        </pc:spChg>
        <pc:graphicFrameChg chg="del">
          <ac:chgData name="Geert Van Der Auwera" userId="cd0857cc-2fb2-4770-9908-4c97de8b700c" providerId="ADAL" clId="{BD9F8E51-200C-4766-9040-2F48053A2B66}" dt="2019-03-18T13:27:38.772" v="833" actId="478"/>
          <ac:graphicFrameMkLst>
            <pc:docMk/>
            <pc:sldMk cId="3629652898" sldId="959"/>
            <ac:graphicFrameMk id="15" creationId="{491D3DCA-2FB8-4BA5-B74A-00EB9DB6242F}"/>
          </ac:graphicFrameMkLst>
        </pc:graphicFrameChg>
        <pc:graphicFrameChg chg="del">
          <ac:chgData name="Geert Van Der Auwera" userId="cd0857cc-2fb2-4770-9908-4c97de8b700c" providerId="ADAL" clId="{BD9F8E51-200C-4766-9040-2F48053A2B66}" dt="2019-03-18T13:27:35.291" v="832" actId="478"/>
          <ac:graphicFrameMkLst>
            <pc:docMk/>
            <pc:sldMk cId="3629652898" sldId="959"/>
            <ac:graphicFrameMk id="17" creationId="{AE2A71B8-F64D-4E40-8718-C9B25C9293F4}"/>
          </ac:graphicFrameMkLst>
        </pc:graphicFrameChg>
        <pc:picChg chg="add mod">
          <ac:chgData name="Geert Van Der Auwera" userId="cd0857cc-2fb2-4770-9908-4c97de8b700c" providerId="ADAL" clId="{BD9F8E51-200C-4766-9040-2F48053A2B66}" dt="2019-03-18T13:32:18.813" v="1181" actId="1076"/>
          <ac:picMkLst>
            <pc:docMk/>
            <pc:sldMk cId="3629652898" sldId="959"/>
            <ac:picMk id="3078" creationId="{BF942914-5ABA-4ED3-8794-C708FAF41608}"/>
          </ac:picMkLst>
        </pc:picChg>
        <pc:picChg chg="add mod">
          <ac:chgData name="Geert Van Der Auwera" userId="cd0857cc-2fb2-4770-9908-4c97de8b700c" providerId="ADAL" clId="{BD9F8E51-200C-4766-9040-2F48053A2B66}" dt="2019-03-18T13:32:18.813" v="1181" actId="1076"/>
          <ac:picMkLst>
            <pc:docMk/>
            <pc:sldMk cId="3629652898" sldId="959"/>
            <ac:picMk id="3079" creationId="{1B6D454C-26DD-4F79-BC76-03D04D481518}"/>
          </ac:picMkLst>
        </pc:picChg>
        <pc:picChg chg="add mod">
          <ac:chgData name="Geert Van Der Auwera" userId="cd0857cc-2fb2-4770-9908-4c97de8b700c" providerId="ADAL" clId="{BD9F8E51-200C-4766-9040-2F48053A2B66}" dt="2019-03-18T13:32:18.813" v="1181" actId="1076"/>
          <ac:picMkLst>
            <pc:docMk/>
            <pc:sldMk cId="3629652898" sldId="959"/>
            <ac:picMk id="3082" creationId="{28F52EF5-7D97-4D8D-94D0-74E56160C426}"/>
          </ac:picMkLst>
        </pc:picChg>
        <pc:picChg chg="add mod">
          <ac:chgData name="Geert Van Der Auwera" userId="cd0857cc-2fb2-4770-9908-4c97de8b700c" providerId="ADAL" clId="{BD9F8E51-200C-4766-9040-2F48053A2B66}" dt="2019-03-18T13:32:18.813" v="1181" actId="1076"/>
          <ac:picMkLst>
            <pc:docMk/>
            <pc:sldMk cId="3629652898" sldId="959"/>
            <ac:picMk id="3083" creationId="{9323FC05-66D9-4DAB-BCEA-0054AB33B12D}"/>
          </ac:picMkLst>
        </pc:picChg>
      </pc:sldChg>
      <pc:sldChg chg="delSp modSp add">
        <pc:chgData name="Geert Van Der Auwera" userId="cd0857cc-2fb2-4770-9908-4c97de8b700c" providerId="ADAL" clId="{BD9F8E51-200C-4766-9040-2F48053A2B66}" dt="2019-03-18T14:16:57.924" v="1739" actId="20577"/>
        <pc:sldMkLst>
          <pc:docMk/>
          <pc:sldMk cId="13305470" sldId="960"/>
        </pc:sldMkLst>
        <pc:spChg chg="mod">
          <ac:chgData name="Geert Van Der Auwera" userId="cd0857cc-2fb2-4770-9908-4c97de8b700c" providerId="ADAL" clId="{BD9F8E51-200C-4766-9040-2F48053A2B66}" dt="2019-03-18T14:16:25.751" v="1715" actId="20577"/>
          <ac:spMkLst>
            <pc:docMk/>
            <pc:sldMk cId="13305470" sldId="960"/>
            <ac:spMk id="4" creationId="{1D68B3A5-37CB-4FB1-9D6E-238950B8703D}"/>
          </ac:spMkLst>
        </pc:spChg>
        <pc:spChg chg="del">
          <ac:chgData name="Geert Van Der Auwera" userId="cd0857cc-2fb2-4770-9908-4c97de8b700c" providerId="ADAL" clId="{BD9F8E51-200C-4766-9040-2F48053A2B66}" dt="2019-03-18T13:39:43.714" v="1183" actId="478"/>
          <ac:spMkLst>
            <pc:docMk/>
            <pc:sldMk cId="13305470" sldId="960"/>
            <ac:spMk id="16" creationId="{E3185614-CF31-44AD-A25D-8AA3D64D87DB}"/>
          </ac:spMkLst>
        </pc:spChg>
        <pc:spChg chg="mod">
          <ac:chgData name="Geert Van Der Auwera" userId="cd0857cc-2fb2-4770-9908-4c97de8b700c" providerId="ADAL" clId="{BD9F8E51-200C-4766-9040-2F48053A2B66}" dt="2019-03-18T14:16:57.924" v="1739" actId="20577"/>
          <ac:spMkLst>
            <pc:docMk/>
            <pc:sldMk cId="13305470" sldId="960"/>
            <ac:spMk id="18" creationId="{DEBA933B-DE1D-45C1-8B77-878D5770C3E7}"/>
          </ac:spMkLst>
        </pc:spChg>
        <pc:spChg chg="del">
          <ac:chgData name="Geert Van Der Auwera" userId="cd0857cc-2fb2-4770-9908-4c97de8b700c" providerId="ADAL" clId="{BD9F8E51-200C-4766-9040-2F48053A2B66}" dt="2019-03-18T13:39:47.038" v="1184" actId="478"/>
          <ac:spMkLst>
            <pc:docMk/>
            <pc:sldMk cId="13305470" sldId="960"/>
            <ac:spMk id="37" creationId="{62B24A40-7A9A-4E62-9BF9-A98B31E1AA3A}"/>
          </ac:spMkLst>
        </pc:spChg>
        <pc:picChg chg="del">
          <ac:chgData name="Geert Van Der Auwera" userId="cd0857cc-2fb2-4770-9908-4c97de8b700c" providerId="ADAL" clId="{BD9F8E51-200C-4766-9040-2F48053A2B66}" dt="2019-03-18T13:39:43.714" v="1183" actId="478"/>
          <ac:picMkLst>
            <pc:docMk/>
            <pc:sldMk cId="13305470" sldId="960"/>
            <ac:picMk id="3078" creationId="{BF942914-5ABA-4ED3-8794-C708FAF41608}"/>
          </ac:picMkLst>
        </pc:picChg>
        <pc:picChg chg="del">
          <ac:chgData name="Geert Van Der Auwera" userId="cd0857cc-2fb2-4770-9908-4c97de8b700c" providerId="ADAL" clId="{BD9F8E51-200C-4766-9040-2F48053A2B66}" dt="2019-03-18T13:39:43.714" v="1183" actId="478"/>
          <ac:picMkLst>
            <pc:docMk/>
            <pc:sldMk cId="13305470" sldId="960"/>
            <ac:picMk id="3079" creationId="{1B6D454C-26DD-4F79-BC76-03D04D481518}"/>
          </ac:picMkLst>
        </pc:picChg>
        <pc:picChg chg="del">
          <ac:chgData name="Geert Van Der Auwera" userId="cd0857cc-2fb2-4770-9908-4c97de8b700c" providerId="ADAL" clId="{BD9F8E51-200C-4766-9040-2F48053A2B66}" dt="2019-03-18T13:39:43.714" v="1183" actId="478"/>
          <ac:picMkLst>
            <pc:docMk/>
            <pc:sldMk cId="13305470" sldId="960"/>
            <ac:picMk id="3082" creationId="{28F52EF5-7D97-4D8D-94D0-74E56160C426}"/>
          </ac:picMkLst>
        </pc:picChg>
        <pc:picChg chg="del">
          <ac:chgData name="Geert Van Der Auwera" userId="cd0857cc-2fb2-4770-9908-4c97de8b700c" providerId="ADAL" clId="{BD9F8E51-200C-4766-9040-2F48053A2B66}" dt="2019-03-18T13:39:43.714" v="1183" actId="478"/>
          <ac:picMkLst>
            <pc:docMk/>
            <pc:sldMk cId="13305470" sldId="960"/>
            <ac:picMk id="3083" creationId="{9323FC05-66D9-4DAB-BCEA-0054AB33B12D}"/>
          </ac:picMkLst>
        </pc:picChg>
      </pc:sldChg>
      <pc:sldChg chg="addSp delSp modSp add">
        <pc:chgData name="Geert Van Der Auwera" userId="cd0857cc-2fb2-4770-9908-4c97de8b700c" providerId="ADAL" clId="{BD9F8E51-200C-4766-9040-2F48053A2B66}" dt="2019-03-18T13:56:26.178" v="1547" actId="1076"/>
        <pc:sldMkLst>
          <pc:docMk/>
          <pc:sldMk cId="309696592" sldId="961"/>
        </pc:sldMkLst>
        <pc:spChg chg="add mod">
          <ac:chgData name="Geert Van Der Auwera" userId="cd0857cc-2fb2-4770-9908-4c97de8b700c" providerId="ADAL" clId="{BD9F8E51-200C-4766-9040-2F48053A2B66}" dt="2019-03-18T13:56:13.512" v="1546" actId="1076"/>
          <ac:spMkLst>
            <pc:docMk/>
            <pc:sldMk cId="309696592" sldId="961"/>
            <ac:spMk id="7" creationId="{28BFD007-903F-44CB-86ED-B9A48A35A6A0}"/>
          </ac:spMkLst>
        </pc:spChg>
        <pc:spChg chg="add mod">
          <ac:chgData name="Geert Van Der Auwera" userId="cd0857cc-2fb2-4770-9908-4c97de8b700c" providerId="ADAL" clId="{BD9F8E51-200C-4766-9040-2F48053A2B66}" dt="2019-03-18T13:48:43.757" v="1327" actId="1076"/>
          <ac:spMkLst>
            <pc:docMk/>
            <pc:sldMk cId="309696592" sldId="961"/>
            <ac:spMk id="14" creationId="{9F075839-7344-43AA-943D-BCEF6F756BE1}"/>
          </ac:spMkLst>
        </pc:spChg>
        <pc:spChg chg="add mod">
          <ac:chgData name="Geert Van Der Auwera" userId="cd0857cc-2fb2-4770-9908-4c97de8b700c" providerId="ADAL" clId="{BD9F8E51-200C-4766-9040-2F48053A2B66}" dt="2019-03-18T13:48:56.954" v="1340" actId="20577"/>
          <ac:spMkLst>
            <pc:docMk/>
            <pc:sldMk cId="309696592" sldId="961"/>
            <ac:spMk id="15" creationId="{47B85C82-CB96-440C-B560-FBA53991700B}"/>
          </ac:spMkLst>
        </pc:spChg>
        <pc:spChg chg="del">
          <ac:chgData name="Geert Van Der Auwera" userId="cd0857cc-2fb2-4770-9908-4c97de8b700c" providerId="ADAL" clId="{BD9F8E51-200C-4766-9040-2F48053A2B66}" dt="2019-03-18T13:40:37.810" v="1194" actId="478"/>
          <ac:spMkLst>
            <pc:docMk/>
            <pc:sldMk cId="309696592" sldId="961"/>
            <ac:spMk id="16" creationId="{E3185614-CF31-44AD-A25D-8AA3D64D87DB}"/>
          </ac:spMkLst>
        </pc:spChg>
        <pc:spChg chg="mod">
          <ac:chgData name="Geert Van Der Auwera" userId="cd0857cc-2fb2-4770-9908-4c97de8b700c" providerId="ADAL" clId="{BD9F8E51-200C-4766-9040-2F48053A2B66}" dt="2019-03-18T13:49:12.428" v="1341" actId="403"/>
          <ac:spMkLst>
            <pc:docMk/>
            <pc:sldMk cId="309696592" sldId="961"/>
            <ac:spMk id="18" creationId="{DEBA933B-DE1D-45C1-8B77-878D5770C3E7}"/>
          </ac:spMkLst>
        </pc:spChg>
        <pc:spChg chg="del">
          <ac:chgData name="Geert Van Der Auwera" userId="cd0857cc-2fb2-4770-9908-4c97de8b700c" providerId="ADAL" clId="{BD9F8E51-200C-4766-9040-2F48053A2B66}" dt="2019-03-18T13:40:40.166" v="1195" actId="478"/>
          <ac:spMkLst>
            <pc:docMk/>
            <pc:sldMk cId="309696592" sldId="961"/>
            <ac:spMk id="37" creationId="{62B24A40-7A9A-4E62-9BF9-A98B31E1AA3A}"/>
          </ac:spMkLst>
        </pc:spChg>
        <pc:graphicFrameChg chg="add mod modGraphic">
          <ac:chgData name="Geert Van Der Auwera" userId="cd0857cc-2fb2-4770-9908-4c97de8b700c" providerId="ADAL" clId="{BD9F8E51-200C-4766-9040-2F48053A2B66}" dt="2019-03-18T13:56:26.178" v="1547" actId="1076"/>
          <ac:graphicFrameMkLst>
            <pc:docMk/>
            <pc:sldMk cId="309696592" sldId="961"/>
            <ac:graphicFrameMk id="2" creationId="{62C95864-B7CE-4E92-9002-5927258DBADD}"/>
          </ac:graphicFrameMkLst>
        </pc:graphicFrameChg>
        <pc:graphicFrameChg chg="add mod modGraphic">
          <ac:chgData name="Geert Van Der Auwera" userId="cd0857cc-2fb2-4770-9908-4c97de8b700c" providerId="ADAL" clId="{BD9F8E51-200C-4766-9040-2F48053A2B66}" dt="2019-03-18T13:56:26.178" v="1547" actId="1076"/>
          <ac:graphicFrameMkLst>
            <pc:docMk/>
            <pc:sldMk cId="309696592" sldId="961"/>
            <ac:graphicFrameMk id="6" creationId="{CF524A7D-41BD-4AFC-8EE7-E65313B4F260}"/>
          </ac:graphicFrameMkLst>
        </pc:graphicFrameChg>
        <pc:picChg chg="del">
          <ac:chgData name="Geert Van Der Auwera" userId="cd0857cc-2fb2-4770-9908-4c97de8b700c" providerId="ADAL" clId="{BD9F8E51-200C-4766-9040-2F48053A2B66}" dt="2019-03-18T13:40:37.810" v="1194" actId="478"/>
          <ac:picMkLst>
            <pc:docMk/>
            <pc:sldMk cId="309696592" sldId="961"/>
            <ac:picMk id="3078" creationId="{BF942914-5ABA-4ED3-8794-C708FAF41608}"/>
          </ac:picMkLst>
        </pc:picChg>
        <pc:picChg chg="del">
          <ac:chgData name="Geert Van Der Auwera" userId="cd0857cc-2fb2-4770-9908-4c97de8b700c" providerId="ADAL" clId="{BD9F8E51-200C-4766-9040-2F48053A2B66}" dt="2019-03-18T13:40:37.810" v="1194" actId="478"/>
          <ac:picMkLst>
            <pc:docMk/>
            <pc:sldMk cId="309696592" sldId="961"/>
            <ac:picMk id="3079" creationId="{1B6D454C-26DD-4F79-BC76-03D04D481518}"/>
          </ac:picMkLst>
        </pc:picChg>
        <pc:picChg chg="del">
          <ac:chgData name="Geert Van Der Auwera" userId="cd0857cc-2fb2-4770-9908-4c97de8b700c" providerId="ADAL" clId="{BD9F8E51-200C-4766-9040-2F48053A2B66}" dt="2019-03-18T13:40:37.810" v="1194" actId="478"/>
          <ac:picMkLst>
            <pc:docMk/>
            <pc:sldMk cId="309696592" sldId="961"/>
            <ac:picMk id="3082" creationId="{28F52EF5-7D97-4D8D-94D0-74E56160C426}"/>
          </ac:picMkLst>
        </pc:picChg>
        <pc:picChg chg="del">
          <ac:chgData name="Geert Van Der Auwera" userId="cd0857cc-2fb2-4770-9908-4c97de8b700c" providerId="ADAL" clId="{BD9F8E51-200C-4766-9040-2F48053A2B66}" dt="2019-03-18T13:40:37.810" v="1194" actId="478"/>
          <ac:picMkLst>
            <pc:docMk/>
            <pc:sldMk cId="309696592" sldId="961"/>
            <ac:picMk id="3083" creationId="{9323FC05-66D9-4DAB-BCEA-0054AB33B12D}"/>
          </ac:picMkLst>
        </pc:picChg>
      </pc:sldChg>
    </pc:docChg>
  </pc:docChgLst>
  <pc:docChgLst>
    <pc:chgData name="Geert Van Der Auwera" userId="cd0857cc-2fb2-4770-9908-4c97de8b700c" providerId="ADAL" clId="{FC95CD4F-1875-4637-A258-15C050D99DE0}"/>
    <pc:docChg chg="undo redo custSel addSld delSld modSld">
      <pc:chgData name="Geert Van Der Auwera" userId="cd0857cc-2fb2-4770-9908-4c97de8b700c" providerId="ADAL" clId="{FC95CD4F-1875-4637-A258-15C050D99DE0}" dt="2019-03-11T20:36:16.388" v="225" actId="2696"/>
      <pc:docMkLst>
        <pc:docMk/>
      </pc:docMkLst>
    </pc:docChg>
  </pc:docChgLst>
  <pc:docChgLst>
    <pc:chgData name="Geert Van Der Auwera" userId="cd0857cc-2fb2-4770-9908-4c97de8b700c" providerId="ADAL" clId="{AD694A22-E734-4BE6-AFCD-B85097CA4014}"/>
    <pc:docChg chg="undo custSel modSld">
      <pc:chgData name="Geert Van Der Auwera" userId="cd0857cc-2fb2-4770-9908-4c97de8b700c" providerId="ADAL" clId="{AD694A22-E734-4BE6-AFCD-B85097CA4014}" dt="2019-03-12T20:34:20.649" v="7" actId="2084"/>
      <pc:docMkLst>
        <pc:docMk/>
      </pc:docMkLst>
    </pc:docChg>
  </pc:docChgLst>
  <pc:docChgLst>
    <pc:chgData name="Geert Van Der Auwera" userId="cd0857cc-2fb2-4770-9908-4c97de8b700c" providerId="ADAL" clId="{6006301A-FFBC-4E52-B793-090F523C18FF}"/>
    <pc:docChg chg="custSel delSld modSld">
      <pc:chgData name="Geert Van Der Auwera" userId="cd0857cc-2fb2-4770-9908-4c97de8b700c" providerId="ADAL" clId="{6006301A-FFBC-4E52-B793-090F523C18FF}" dt="2019-02-05T00:57:56.334" v="151" actId="2696"/>
      <pc:docMkLst>
        <pc:docMk/>
      </pc:docMkLst>
    </pc:docChg>
  </pc:docChgLst>
  <pc:docChgLst>
    <pc:chgData name="Geert Van Der Auwera" userId="cd0857cc-2fb2-4770-9908-4c97de8b700c" providerId="ADAL" clId="{3A1677DB-8662-4F88-A4BE-BEEB87CAA73D}"/>
    <pc:docChg chg="undo custSel addSld modSld">
      <pc:chgData name="Geert Van Der Auwera" userId="cd0857cc-2fb2-4770-9908-4c97de8b700c" providerId="ADAL" clId="{3A1677DB-8662-4F88-A4BE-BEEB87CAA73D}" dt="2019-02-12T19:18:34.182" v="657" actId="20577"/>
      <pc:docMkLst>
        <pc:docMk/>
      </pc:docMkLst>
    </pc:docChg>
  </pc:docChgLst>
  <pc:docChgLst>
    <pc:chgData name="Geert Van Der Auwera" userId="cd0857cc-2fb2-4770-9908-4c97de8b700c" providerId="ADAL" clId="{418A4E69-51FC-469A-82B1-1DC3DC16A975}"/>
    <pc:docChg chg="modSld">
      <pc:chgData name="Geert Van Der Auwera" userId="cd0857cc-2fb2-4770-9908-4c97de8b700c" providerId="ADAL" clId="{418A4E69-51FC-469A-82B1-1DC3DC16A975}" dt="2018-12-18T17:50:54.372" v="4" actId="20577"/>
      <pc:docMkLst>
        <pc:docMk/>
      </pc:docMkLst>
    </pc:docChg>
  </pc:docChgLst>
  <pc:docChgLst>
    <pc:chgData name="Geert Van Der Auwera" userId="cd0857cc-2fb2-4770-9908-4c97de8b700c" providerId="ADAL" clId="{91EE50BD-B869-40DF-882F-2B4FA790B679}"/>
    <pc:docChg chg="delSld modSld sldOrd">
      <pc:chgData name="Geert Van Der Auwera" userId="cd0857cc-2fb2-4770-9908-4c97de8b700c" providerId="ADAL" clId="{91EE50BD-B869-40DF-882F-2B4FA790B679}" dt="2018-12-18T17:48:38.480" v="203" actId="20577"/>
      <pc:docMkLst>
        <pc:docMk/>
      </pc:docMkLst>
    </pc:docChg>
  </pc:docChgLst>
  <pc:docChgLst>
    <pc:chgData name="Geert Van Der Auwera" userId="cd0857cc-2fb2-4770-9908-4c97de8b700c" providerId="ADAL" clId="{C3C1D724-465B-4723-99F8-5A88F2FAA0AC}"/>
    <pc:docChg chg="undo custSel addSld modSld sldOrd">
      <pc:chgData name="Geert Van Der Auwera" userId="cd0857cc-2fb2-4770-9908-4c97de8b700c" providerId="ADAL" clId="{C3C1D724-465B-4723-99F8-5A88F2FAA0AC}" dt="2019-03-10T21:17:23.066" v="1194"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D5B13-6ADD-43EB-8800-0BFEF58AD612}"/>
              </a:ext>
            </a:extLst>
          </p:cNvPr>
          <p:cNvSpPr>
            <a:spLocks noGrp="1"/>
          </p:cNvSpPr>
          <p:nvPr>
            <p:ph type="title"/>
          </p:nvPr>
        </p:nvSpPr>
        <p:spPr>
          <a:xfrm>
            <a:off x="756258" y="2741727"/>
            <a:ext cx="10223342" cy="429028"/>
          </a:xfrm>
        </p:spPr>
        <p:txBody>
          <a:bodyPr/>
          <a:lstStyle/>
          <a:p>
            <a:pPr algn="ctr"/>
            <a:r>
              <a:rPr lang="en-US" dirty="0"/>
              <a:t>JVET-N0347</a:t>
            </a:r>
            <a:br>
              <a:rPr lang="en-US" dirty="0"/>
            </a:br>
            <a:br>
              <a:rPr lang="en-US" dirty="0"/>
            </a:br>
            <a:r>
              <a:rPr lang="en-US" dirty="0"/>
              <a:t>CE7-related: Joint coding of chroma residuals</a:t>
            </a:r>
          </a:p>
        </p:txBody>
      </p:sp>
      <p:sp>
        <p:nvSpPr>
          <p:cNvPr id="3" name="Subtitle 2">
            <a:extLst>
              <a:ext uri="{FF2B5EF4-FFF2-40B4-BE49-F238E27FC236}">
                <a16:creationId xmlns:a16="http://schemas.microsoft.com/office/drawing/2014/main" id="{E251E36D-447A-4686-873C-2B8C43D3F424}"/>
              </a:ext>
            </a:extLst>
          </p:cNvPr>
          <p:cNvSpPr>
            <a:spLocks noGrp="1"/>
          </p:cNvSpPr>
          <p:nvPr>
            <p:ph type="subTitle" idx="1"/>
          </p:nvPr>
        </p:nvSpPr>
        <p:spPr>
          <a:xfrm>
            <a:off x="2290839" y="3564714"/>
            <a:ext cx="8193690" cy="1087185"/>
          </a:xfrm>
        </p:spPr>
        <p:txBody>
          <a:bodyPr/>
          <a:lstStyle/>
          <a:p>
            <a:r>
              <a:rPr lang="en-US" dirty="0"/>
              <a:t>Geert Van der Auwera, Adarsh K. Ramasubramonian, Muhammed Coban, Marta Karczewicz (Qualcomm)</a:t>
            </a:r>
          </a:p>
        </p:txBody>
      </p:sp>
      <p:sp>
        <p:nvSpPr>
          <p:cNvPr id="4" name="Footer Placeholder 3">
            <a:extLst>
              <a:ext uri="{FF2B5EF4-FFF2-40B4-BE49-F238E27FC236}">
                <a16:creationId xmlns:a16="http://schemas.microsoft.com/office/drawing/2014/main" id="{93442E00-138A-4C19-B6E6-13238CEA0588}"/>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268603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5D721-BF00-4DC8-A412-EBD1E8552E27}"/>
              </a:ext>
            </a:extLst>
          </p:cNvPr>
          <p:cNvSpPr>
            <a:spLocks noGrp="1"/>
          </p:cNvSpPr>
          <p:nvPr>
            <p:ph type="title"/>
          </p:nvPr>
        </p:nvSpPr>
        <p:spPr/>
        <p:txBody>
          <a:bodyPr/>
          <a:lstStyle/>
          <a:p>
            <a:r>
              <a:rPr lang="en-US" dirty="0"/>
              <a:t>Joint coding of chroma residuals</a:t>
            </a:r>
          </a:p>
        </p:txBody>
      </p:sp>
      <p:sp>
        <p:nvSpPr>
          <p:cNvPr id="3" name="Content Placeholder 2">
            <a:extLst>
              <a:ext uri="{FF2B5EF4-FFF2-40B4-BE49-F238E27FC236}">
                <a16:creationId xmlns:a16="http://schemas.microsoft.com/office/drawing/2014/main" id="{EA1B928B-78B6-41D5-AA9E-97ACDCA045D0}"/>
              </a:ext>
            </a:extLst>
          </p:cNvPr>
          <p:cNvSpPr>
            <a:spLocks noGrp="1"/>
          </p:cNvSpPr>
          <p:nvPr>
            <p:ph sz="quarter" idx="12"/>
          </p:nvPr>
        </p:nvSpPr>
        <p:spPr/>
        <p:txBody>
          <a:bodyPr/>
          <a:lstStyle/>
          <a:p>
            <a:pPr marL="578358" indent="-285750">
              <a:lnSpc>
                <a:spcPct val="95000"/>
              </a:lnSpc>
            </a:pPr>
            <a:r>
              <a:rPr lang="en-US" sz="1600" dirty="0"/>
              <a:t>Encoder:</a:t>
            </a:r>
          </a:p>
          <a:p>
            <a:pPr marL="1200150" lvl="2" indent="-285750">
              <a:lnSpc>
                <a:spcPct val="95000"/>
              </a:lnSpc>
              <a:spcBef>
                <a:spcPts val="1200"/>
              </a:spcBef>
              <a:buFont typeface="Arial" panose="020B0604020202020204" pitchFamily="34" charset="0"/>
              <a:buChar char="•"/>
            </a:pPr>
            <a:r>
              <a:rPr lang="en-US" sz="1600" dirty="0" err="1"/>
              <a:t>Cb</a:t>
            </a:r>
            <a:r>
              <a:rPr lang="en-US" sz="1600" dirty="0"/>
              <a:t> residual: 	( </a:t>
            </a:r>
            <a:r>
              <a:rPr lang="en-US" sz="1600" dirty="0" err="1"/>
              <a:t>resCb</a:t>
            </a:r>
            <a:r>
              <a:rPr lang="en-US" sz="1600" dirty="0"/>
              <a:t>(</a:t>
            </a:r>
            <a:r>
              <a:rPr lang="en-US" sz="1600" dirty="0" err="1"/>
              <a:t>x,y</a:t>
            </a:r>
            <a:r>
              <a:rPr lang="en-US" sz="1600" dirty="0"/>
              <a:t>) – </a:t>
            </a:r>
            <a:r>
              <a:rPr lang="en-US" sz="1600" dirty="0" err="1"/>
              <a:t>resCr</a:t>
            </a:r>
            <a:r>
              <a:rPr lang="en-US" sz="1600" dirty="0"/>
              <a:t>(</a:t>
            </a:r>
            <a:r>
              <a:rPr lang="en-US" sz="1600" dirty="0" err="1"/>
              <a:t>x,y</a:t>
            </a:r>
            <a:r>
              <a:rPr lang="en-US" sz="1600" dirty="0"/>
              <a:t>) ) / 2  →  CRS  →  T  →  Q( </a:t>
            </a:r>
            <a:r>
              <a:rPr lang="en-US" sz="1600" dirty="0" err="1"/>
              <a:t>sliceQp</a:t>
            </a:r>
            <a:r>
              <a:rPr lang="en-US" sz="1600" dirty="0"/>
              <a:t> + </a:t>
            </a:r>
            <a:r>
              <a:rPr lang="en-US" sz="1600" dirty="0" err="1"/>
              <a:t>jointCbCrQpOffset</a:t>
            </a:r>
            <a:r>
              <a:rPr lang="en-US" sz="1600" dirty="0"/>
              <a:t> )</a:t>
            </a:r>
          </a:p>
          <a:p>
            <a:pPr marL="1200150" lvl="2" indent="-285750">
              <a:lnSpc>
                <a:spcPct val="95000"/>
              </a:lnSpc>
              <a:spcBef>
                <a:spcPts val="1200"/>
              </a:spcBef>
              <a:buFont typeface="Arial" panose="020B0604020202020204" pitchFamily="34" charset="0"/>
              <a:buChar char="•"/>
            </a:pPr>
            <a:r>
              <a:rPr lang="en-US" sz="1600" dirty="0"/>
              <a:t>Cr residual:	0</a:t>
            </a:r>
          </a:p>
          <a:p>
            <a:pPr marL="1200150" lvl="2" indent="-285750">
              <a:lnSpc>
                <a:spcPct val="95000"/>
              </a:lnSpc>
              <a:spcBef>
                <a:spcPts val="1200"/>
              </a:spcBef>
              <a:buFont typeface="Arial" panose="020B0604020202020204" pitchFamily="34" charset="0"/>
              <a:buChar char="•"/>
            </a:pPr>
            <a:r>
              <a:rPr lang="en-US" sz="1600" dirty="0"/>
              <a:t>Chroma residual scaling (CRS) after combined residual process</a:t>
            </a:r>
          </a:p>
          <a:p>
            <a:pPr marL="1200150" lvl="2" indent="-285750">
              <a:lnSpc>
                <a:spcPct val="95000"/>
              </a:lnSpc>
              <a:spcBef>
                <a:spcPts val="1200"/>
              </a:spcBef>
              <a:buFont typeface="Arial" panose="020B0604020202020204" pitchFamily="34" charset="0"/>
              <a:buChar char="•"/>
            </a:pPr>
            <a:r>
              <a:rPr lang="en-US" sz="1600" dirty="0" err="1"/>
              <a:t>Signalling</a:t>
            </a:r>
            <a:r>
              <a:rPr lang="en-US" sz="1600" dirty="0"/>
              <a:t> of </a:t>
            </a:r>
            <a:r>
              <a:rPr lang="en-US" sz="1600" dirty="0" err="1"/>
              <a:t>Qp</a:t>
            </a:r>
            <a:r>
              <a:rPr lang="en-US" sz="1600" dirty="0"/>
              <a:t> offset for joint mode: </a:t>
            </a:r>
            <a:r>
              <a:rPr lang="en-US" sz="1600" dirty="0" err="1"/>
              <a:t>pps_cb_cr_qp_offset</a:t>
            </a:r>
            <a:r>
              <a:rPr lang="en-US" sz="1600" dirty="0"/>
              <a:t>, </a:t>
            </a:r>
            <a:r>
              <a:rPr lang="en-US" sz="1600" dirty="0" err="1"/>
              <a:t>slice_cb_cr_qp_offset</a:t>
            </a:r>
            <a:endParaRPr lang="en-US" sz="1600" dirty="0"/>
          </a:p>
          <a:p>
            <a:pPr marL="1376362" lvl="3" indent="-285750">
              <a:lnSpc>
                <a:spcPct val="95000"/>
              </a:lnSpc>
              <a:spcBef>
                <a:spcPts val="1200"/>
              </a:spcBef>
              <a:buFont typeface="Arial" panose="020B0604020202020204" pitchFamily="34" charset="0"/>
              <a:buChar char="•"/>
            </a:pPr>
            <a:r>
              <a:rPr lang="en-US" sz="1600" dirty="0" err="1"/>
              <a:t>jointCbCrQpOffset</a:t>
            </a:r>
            <a:r>
              <a:rPr lang="en-US" sz="1600" dirty="0"/>
              <a:t> = </a:t>
            </a:r>
            <a:r>
              <a:rPr lang="en-US" sz="1600" dirty="0" err="1"/>
              <a:t>pps_cb_cr_qp_offset</a:t>
            </a:r>
            <a:r>
              <a:rPr lang="en-US" sz="1600" dirty="0"/>
              <a:t> (-1) + </a:t>
            </a:r>
            <a:r>
              <a:rPr lang="en-US" sz="1600" dirty="0" err="1"/>
              <a:t>slice_cb_cr_qp_offset</a:t>
            </a:r>
            <a:r>
              <a:rPr lang="en-US" sz="1600" dirty="0"/>
              <a:t> (0)</a:t>
            </a:r>
          </a:p>
          <a:p>
            <a:pPr marL="1200150" lvl="2" indent="-285750">
              <a:lnSpc>
                <a:spcPct val="95000"/>
              </a:lnSpc>
              <a:spcBef>
                <a:spcPts val="1200"/>
              </a:spcBef>
              <a:buFont typeface="Arial" panose="020B0604020202020204" pitchFamily="34" charset="0"/>
              <a:buChar char="•"/>
            </a:pPr>
            <a:r>
              <a:rPr lang="en-US" sz="1600" dirty="0"/>
              <a:t>Lambda tuning:</a:t>
            </a:r>
          </a:p>
          <a:p>
            <a:pPr marL="1657350" lvl="3" indent="-285750">
              <a:lnSpc>
                <a:spcPct val="95000"/>
              </a:lnSpc>
              <a:spcBef>
                <a:spcPts val="1200"/>
              </a:spcBef>
              <a:buFont typeface="Arial" panose="020B0604020202020204" pitchFamily="34" charset="0"/>
              <a:buChar char="•"/>
            </a:pPr>
            <a:r>
              <a:rPr lang="en-US" sz="1600" dirty="0"/>
              <a:t>Inter: 	IF (</a:t>
            </a:r>
            <a:r>
              <a:rPr lang="en-US" sz="1600" dirty="0" err="1"/>
              <a:t>jointCbCr</a:t>
            </a:r>
            <a:r>
              <a:rPr lang="en-US" sz="1600" dirty="0"/>
              <a:t>) 0.6 x lambda</a:t>
            </a:r>
          </a:p>
          <a:p>
            <a:pPr marL="1657350" lvl="3" indent="-285750">
              <a:lnSpc>
                <a:spcPct val="95000"/>
              </a:lnSpc>
              <a:spcBef>
                <a:spcPts val="1200"/>
              </a:spcBef>
              <a:buFont typeface="Arial" panose="020B0604020202020204" pitchFamily="34" charset="0"/>
              <a:buChar char="•"/>
            </a:pPr>
            <a:r>
              <a:rPr lang="en-US" sz="1600" dirty="0"/>
              <a:t>Intra: 	IF (</a:t>
            </a:r>
            <a:r>
              <a:rPr lang="en-US" sz="1600" dirty="0" err="1"/>
              <a:t>jointCbCr</a:t>
            </a:r>
            <a:r>
              <a:rPr lang="en-US" sz="1600" dirty="0"/>
              <a:t>) THEN (0.6 x lambda)                                                                                                                   		ELSE IF (</a:t>
            </a:r>
            <a:r>
              <a:rPr lang="en-US" sz="1600" dirty="0" err="1"/>
              <a:t>sliceQP</a:t>
            </a:r>
            <a:r>
              <a:rPr lang="en-US" sz="1600" dirty="0"/>
              <a:t> &gt; 18) THEN (1.10 x lambda) ELSE (1.05 x lambda)</a:t>
            </a:r>
          </a:p>
          <a:p>
            <a:pPr marL="578358" indent="-285750">
              <a:lnSpc>
                <a:spcPct val="95000"/>
              </a:lnSpc>
            </a:pPr>
            <a:r>
              <a:rPr lang="en-US" sz="1600" dirty="0"/>
              <a:t>Decoder:</a:t>
            </a:r>
          </a:p>
          <a:p>
            <a:pPr marL="1200150" lvl="2" indent="-285750">
              <a:lnSpc>
                <a:spcPct val="95000"/>
              </a:lnSpc>
              <a:spcBef>
                <a:spcPts val="1200"/>
              </a:spcBef>
              <a:buFont typeface="Arial" panose="020B0604020202020204" pitchFamily="34" charset="0"/>
              <a:buChar char="•"/>
            </a:pPr>
            <a:r>
              <a:rPr lang="en-US" sz="1600" dirty="0" err="1"/>
              <a:t>Cb</a:t>
            </a:r>
            <a:r>
              <a:rPr lang="en-US" sz="1600" dirty="0"/>
              <a:t> residual:	</a:t>
            </a:r>
            <a:r>
              <a:rPr lang="en-US" sz="1600" dirty="0" err="1"/>
              <a:t>invQ</a:t>
            </a:r>
            <a:r>
              <a:rPr lang="en-US" sz="1600" dirty="0"/>
              <a:t>  →  </a:t>
            </a:r>
            <a:r>
              <a:rPr lang="en-US" sz="1600" dirty="0" err="1"/>
              <a:t>invT</a:t>
            </a:r>
            <a:r>
              <a:rPr lang="en-US" sz="1600" dirty="0"/>
              <a:t>  →  </a:t>
            </a:r>
            <a:r>
              <a:rPr lang="en-US" sz="1600" dirty="0" err="1"/>
              <a:t>invCRS</a:t>
            </a:r>
            <a:r>
              <a:rPr lang="en-US" sz="1600" dirty="0"/>
              <a:t>  → </a:t>
            </a:r>
            <a:r>
              <a:rPr lang="en-US" sz="1600" dirty="0" err="1"/>
              <a:t>resCb</a:t>
            </a:r>
            <a:r>
              <a:rPr lang="en-US" sz="1600" dirty="0"/>
              <a:t>(</a:t>
            </a:r>
            <a:r>
              <a:rPr lang="en-US" sz="1600" dirty="0" err="1"/>
              <a:t>x,y</a:t>
            </a:r>
            <a:r>
              <a:rPr lang="en-US" sz="1600" dirty="0"/>
              <a:t>)’</a:t>
            </a:r>
          </a:p>
          <a:p>
            <a:pPr marL="1200150" lvl="2" indent="-285750">
              <a:lnSpc>
                <a:spcPct val="95000"/>
              </a:lnSpc>
              <a:spcBef>
                <a:spcPts val="1200"/>
              </a:spcBef>
              <a:buFont typeface="Arial" panose="020B0604020202020204" pitchFamily="34" charset="0"/>
              <a:buChar char="•"/>
            </a:pPr>
            <a:r>
              <a:rPr lang="en-US" sz="1600" dirty="0"/>
              <a:t>Cr residual:	- </a:t>
            </a:r>
            <a:r>
              <a:rPr lang="en-US" sz="1600" dirty="0" err="1"/>
              <a:t>resCb</a:t>
            </a:r>
            <a:r>
              <a:rPr lang="en-US" sz="1600" dirty="0"/>
              <a:t>(</a:t>
            </a:r>
            <a:r>
              <a:rPr lang="en-US" sz="1600" dirty="0" err="1"/>
              <a:t>x,y</a:t>
            </a:r>
            <a:r>
              <a:rPr lang="en-US" sz="1600" dirty="0"/>
              <a:t>)’</a:t>
            </a:r>
          </a:p>
          <a:p>
            <a:endParaRPr lang="en-US" dirty="0"/>
          </a:p>
          <a:p>
            <a:endParaRPr lang="en-US" dirty="0"/>
          </a:p>
        </p:txBody>
      </p:sp>
      <p:sp>
        <p:nvSpPr>
          <p:cNvPr id="4" name="Subtitle 3">
            <a:extLst>
              <a:ext uri="{FF2B5EF4-FFF2-40B4-BE49-F238E27FC236}">
                <a16:creationId xmlns:a16="http://schemas.microsoft.com/office/drawing/2014/main" id="{1D68B3A5-37CB-4FB1-9D6E-238950B8703D}"/>
              </a:ext>
            </a:extLst>
          </p:cNvPr>
          <p:cNvSpPr>
            <a:spLocks noGrp="1"/>
          </p:cNvSpPr>
          <p:nvPr>
            <p:ph type="subTitle" idx="1"/>
          </p:nvPr>
        </p:nvSpPr>
        <p:spPr/>
        <p:txBody>
          <a:bodyPr/>
          <a:lstStyle/>
          <a:p>
            <a:r>
              <a:rPr lang="en-US" dirty="0"/>
              <a:t>Background: CE7-1</a:t>
            </a:r>
          </a:p>
        </p:txBody>
      </p:sp>
      <p:sp>
        <p:nvSpPr>
          <p:cNvPr id="5" name="Footer Placeholder 4">
            <a:extLst>
              <a:ext uri="{FF2B5EF4-FFF2-40B4-BE49-F238E27FC236}">
                <a16:creationId xmlns:a16="http://schemas.microsoft.com/office/drawing/2014/main" id="{8EFF8379-5519-40D4-A45E-7D8FF04FBCAB}"/>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849692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5D721-BF00-4DC8-A412-EBD1E8552E27}"/>
              </a:ext>
            </a:extLst>
          </p:cNvPr>
          <p:cNvSpPr>
            <a:spLocks noGrp="1"/>
          </p:cNvSpPr>
          <p:nvPr>
            <p:ph type="title"/>
          </p:nvPr>
        </p:nvSpPr>
        <p:spPr/>
        <p:txBody>
          <a:bodyPr/>
          <a:lstStyle/>
          <a:p>
            <a:r>
              <a:rPr lang="en-US" dirty="0"/>
              <a:t>Joint coding of chroma residuals</a:t>
            </a:r>
          </a:p>
        </p:txBody>
      </p:sp>
      <p:sp>
        <p:nvSpPr>
          <p:cNvPr id="3" name="Content Placeholder 2">
            <a:extLst>
              <a:ext uri="{FF2B5EF4-FFF2-40B4-BE49-F238E27FC236}">
                <a16:creationId xmlns:a16="http://schemas.microsoft.com/office/drawing/2014/main" id="{EA1B928B-78B6-41D5-AA9E-97ACDCA045D0}"/>
              </a:ext>
            </a:extLst>
          </p:cNvPr>
          <p:cNvSpPr>
            <a:spLocks noGrp="1"/>
          </p:cNvSpPr>
          <p:nvPr>
            <p:ph sz="quarter" idx="12"/>
          </p:nvPr>
        </p:nvSpPr>
        <p:spPr/>
        <p:txBody>
          <a:bodyPr/>
          <a:lstStyle/>
          <a:p>
            <a:endParaRPr lang="en-US" dirty="0"/>
          </a:p>
          <a:p>
            <a:endParaRPr lang="en-US" dirty="0"/>
          </a:p>
        </p:txBody>
      </p:sp>
      <p:sp>
        <p:nvSpPr>
          <p:cNvPr id="4" name="Subtitle 3">
            <a:extLst>
              <a:ext uri="{FF2B5EF4-FFF2-40B4-BE49-F238E27FC236}">
                <a16:creationId xmlns:a16="http://schemas.microsoft.com/office/drawing/2014/main" id="{1D68B3A5-37CB-4FB1-9D6E-238950B8703D}"/>
              </a:ext>
            </a:extLst>
          </p:cNvPr>
          <p:cNvSpPr>
            <a:spLocks noGrp="1"/>
          </p:cNvSpPr>
          <p:nvPr>
            <p:ph type="subTitle" idx="1"/>
          </p:nvPr>
        </p:nvSpPr>
        <p:spPr/>
        <p:txBody>
          <a:bodyPr/>
          <a:lstStyle/>
          <a:p>
            <a:r>
              <a:rPr lang="en-US" dirty="0"/>
              <a:t>Proposal</a:t>
            </a:r>
          </a:p>
        </p:txBody>
      </p:sp>
      <p:sp>
        <p:nvSpPr>
          <p:cNvPr id="5" name="Footer Placeholder 4">
            <a:extLst>
              <a:ext uri="{FF2B5EF4-FFF2-40B4-BE49-F238E27FC236}">
                <a16:creationId xmlns:a16="http://schemas.microsoft.com/office/drawing/2014/main" id="{8EFF8379-5519-40D4-A45E-7D8FF04FBCAB}"/>
              </a:ext>
            </a:extLst>
          </p:cNvPr>
          <p:cNvSpPr>
            <a:spLocks noGrp="1"/>
          </p:cNvSpPr>
          <p:nvPr>
            <p:ph type="ftr" sz="quarter" idx="3"/>
          </p:nvPr>
        </p:nvSpPr>
        <p:spPr/>
        <p:txBody>
          <a:bodyPr/>
          <a:lstStyle/>
          <a:p>
            <a:endParaRPr lang="en-US" dirty="0"/>
          </a:p>
        </p:txBody>
      </p:sp>
      <p:sp>
        <p:nvSpPr>
          <p:cNvPr id="6" name="TextBox 5">
            <a:extLst>
              <a:ext uri="{FF2B5EF4-FFF2-40B4-BE49-F238E27FC236}">
                <a16:creationId xmlns:a16="http://schemas.microsoft.com/office/drawing/2014/main" id="{65D10DC6-B689-419F-B81F-A22FE1EBE064}"/>
              </a:ext>
            </a:extLst>
          </p:cNvPr>
          <p:cNvSpPr txBox="1"/>
          <p:nvPr/>
        </p:nvSpPr>
        <p:spPr>
          <a:xfrm>
            <a:off x="381112" y="1563889"/>
            <a:ext cx="11210238" cy="4684359"/>
          </a:xfrm>
          <a:prstGeom prst="rect">
            <a:avLst/>
          </a:prstGeom>
          <a:noFill/>
          <a:ln>
            <a:noFill/>
          </a:ln>
        </p:spPr>
        <p:txBody>
          <a:bodyPr wrap="square" lIns="137160" tIns="91440" rIns="0" bIns="91440" rtlCol="0">
            <a:spAutoFit/>
          </a:bodyPr>
          <a:lstStyle/>
          <a:p>
            <a:pPr marL="285750" indent="-285750">
              <a:lnSpc>
                <a:spcPct val="95000"/>
              </a:lnSpc>
              <a:spcBef>
                <a:spcPts val="1200"/>
              </a:spcBef>
              <a:buFont typeface="Arial" panose="020B0604020202020204" pitchFamily="34" charset="0"/>
              <a:buChar char="•"/>
            </a:pPr>
            <a:r>
              <a:rPr lang="en-US" sz="1600" dirty="0"/>
              <a:t>Builds upon CE7-1</a:t>
            </a:r>
          </a:p>
          <a:p>
            <a:pPr lvl="1">
              <a:lnSpc>
                <a:spcPct val="95000"/>
              </a:lnSpc>
              <a:spcBef>
                <a:spcPts val="1200"/>
              </a:spcBef>
            </a:pPr>
            <a:r>
              <a:rPr lang="en-US" sz="1600" dirty="0"/>
              <a:t>Encoder:</a:t>
            </a:r>
          </a:p>
          <a:p>
            <a:pPr marL="1200150" lvl="2" indent="-285750">
              <a:lnSpc>
                <a:spcPct val="95000"/>
              </a:lnSpc>
              <a:spcBef>
                <a:spcPts val="1200"/>
              </a:spcBef>
              <a:buFont typeface="Arial" panose="020B0604020202020204" pitchFamily="34" charset="0"/>
              <a:buChar char="•"/>
            </a:pPr>
            <a:r>
              <a:rPr lang="en-US" sz="1600" dirty="0" err="1"/>
              <a:t>Cb</a:t>
            </a:r>
            <a:r>
              <a:rPr lang="en-US" sz="1600" dirty="0"/>
              <a:t> residual:	CRS  →  ( </a:t>
            </a:r>
            <a:r>
              <a:rPr lang="en-US" sz="1600" dirty="0" err="1"/>
              <a:t>resCb</a:t>
            </a:r>
            <a:r>
              <a:rPr lang="en-US" sz="1600" dirty="0"/>
              <a:t>(</a:t>
            </a:r>
            <a:r>
              <a:rPr lang="en-US" sz="1600" dirty="0" err="1"/>
              <a:t>x,y</a:t>
            </a:r>
            <a:r>
              <a:rPr lang="en-US" sz="1600" dirty="0"/>
              <a:t>) – </a:t>
            </a:r>
            <a:r>
              <a:rPr lang="en-US" sz="1600" dirty="0" err="1"/>
              <a:t>resCr</a:t>
            </a:r>
            <a:r>
              <a:rPr lang="en-US" sz="1600" dirty="0"/>
              <a:t>(</a:t>
            </a:r>
            <a:r>
              <a:rPr lang="en-US" sz="1600" dirty="0" err="1"/>
              <a:t>x,y</a:t>
            </a:r>
            <a:r>
              <a:rPr lang="en-US" sz="1600" dirty="0"/>
              <a:t>) ) / 2  →  T  →  Q( </a:t>
            </a:r>
            <a:r>
              <a:rPr lang="en-US" sz="1600" dirty="0" err="1"/>
              <a:t>sliceQp</a:t>
            </a:r>
            <a:r>
              <a:rPr lang="en-US" sz="1600" dirty="0"/>
              <a:t> )</a:t>
            </a:r>
          </a:p>
          <a:p>
            <a:pPr marL="1200150" lvl="2" indent="-285750">
              <a:lnSpc>
                <a:spcPct val="95000"/>
              </a:lnSpc>
              <a:spcBef>
                <a:spcPts val="1200"/>
              </a:spcBef>
              <a:buFont typeface="Arial" panose="020B0604020202020204" pitchFamily="34" charset="0"/>
              <a:buChar char="•"/>
            </a:pPr>
            <a:r>
              <a:rPr lang="en-US" sz="1600" dirty="0"/>
              <a:t>Cr residual:	CRS  →  ( </a:t>
            </a:r>
            <a:r>
              <a:rPr lang="en-US" sz="1600" dirty="0" err="1"/>
              <a:t>resCb</a:t>
            </a:r>
            <a:r>
              <a:rPr lang="en-US" sz="1600" dirty="0"/>
              <a:t>(</a:t>
            </a:r>
            <a:r>
              <a:rPr lang="en-US" sz="1600" dirty="0" err="1"/>
              <a:t>x,y</a:t>
            </a:r>
            <a:r>
              <a:rPr lang="en-US" sz="1600" dirty="0"/>
              <a:t>) + </a:t>
            </a:r>
            <a:r>
              <a:rPr lang="en-US" sz="1600" dirty="0" err="1"/>
              <a:t>resCr</a:t>
            </a:r>
            <a:r>
              <a:rPr lang="en-US" sz="1600" dirty="0"/>
              <a:t>(</a:t>
            </a:r>
            <a:r>
              <a:rPr lang="en-US" sz="1600" dirty="0" err="1"/>
              <a:t>x,y</a:t>
            </a:r>
            <a:r>
              <a:rPr lang="en-US" sz="1600" dirty="0"/>
              <a:t>) ) / 2  →  T  →  Q( </a:t>
            </a:r>
            <a:r>
              <a:rPr lang="en-US" sz="1600" dirty="0" err="1"/>
              <a:t>sliceQp</a:t>
            </a:r>
            <a:r>
              <a:rPr lang="en-US" sz="1600" dirty="0"/>
              <a:t> )</a:t>
            </a:r>
          </a:p>
          <a:p>
            <a:pPr marL="1200150" lvl="2" indent="-285750">
              <a:lnSpc>
                <a:spcPct val="95000"/>
              </a:lnSpc>
              <a:spcBef>
                <a:spcPts val="1200"/>
              </a:spcBef>
              <a:buFont typeface="Arial" panose="020B0604020202020204" pitchFamily="34" charset="0"/>
              <a:buChar char="•"/>
            </a:pPr>
            <a:r>
              <a:rPr lang="en-US" sz="1600" dirty="0"/>
              <a:t>Similar to 1D 2-point transform</a:t>
            </a:r>
          </a:p>
          <a:p>
            <a:pPr marL="1200150" lvl="2" indent="-285750">
              <a:lnSpc>
                <a:spcPct val="95000"/>
              </a:lnSpc>
              <a:spcBef>
                <a:spcPts val="1200"/>
              </a:spcBef>
              <a:buFont typeface="Arial" panose="020B0604020202020204" pitchFamily="34" charset="0"/>
              <a:buChar char="•"/>
            </a:pPr>
            <a:r>
              <a:rPr lang="en-US" sz="1600" dirty="0"/>
              <a:t>Invertible (lossy due to rounding)</a:t>
            </a:r>
          </a:p>
          <a:p>
            <a:pPr marL="1200150" lvl="2" indent="-285750">
              <a:lnSpc>
                <a:spcPct val="95000"/>
              </a:lnSpc>
              <a:spcBef>
                <a:spcPts val="1200"/>
              </a:spcBef>
              <a:buFont typeface="Arial" panose="020B0604020202020204" pitchFamily="34" charset="0"/>
              <a:buChar char="•"/>
            </a:pPr>
            <a:r>
              <a:rPr lang="en-US" sz="1600" dirty="0"/>
              <a:t>CRS before combining residuals</a:t>
            </a:r>
          </a:p>
          <a:p>
            <a:pPr marL="1200150" lvl="2" indent="-285750">
              <a:lnSpc>
                <a:spcPct val="95000"/>
              </a:lnSpc>
              <a:spcBef>
                <a:spcPts val="1200"/>
              </a:spcBef>
              <a:buFont typeface="Arial" panose="020B0604020202020204" pitchFamily="34" charset="0"/>
              <a:buChar char="•"/>
            </a:pPr>
            <a:r>
              <a:rPr lang="en-US" sz="1600" dirty="0"/>
              <a:t>Special </a:t>
            </a:r>
            <a:r>
              <a:rPr lang="en-US" sz="1600" dirty="0" err="1"/>
              <a:t>Qp</a:t>
            </a:r>
            <a:r>
              <a:rPr lang="en-US" sz="1600" dirty="0"/>
              <a:t> offset tuning and </a:t>
            </a:r>
            <a:r>
              <a:rPr lang="en-US" sz="1600" dirty="0" err="1"/>
              <a:t>signalling</a:t>
            </a:r>
            <a:r>
              <a:rPr lang="en-US" sz="1600" dirty="0"/>
              <a:t> not required</a:t>
            </a:r>
          </a:p>
          <a:p>
            <a:pPr lvl="1">
              <a:lnSpc>
                <a:spcPct val="95000"/>
              </a:lnSpc>
              <a:spcBef>
                <a:spcPts val="1200"/>
              </a:spcBef>
            </a:pPr>
            <a:r>
              <a:rPr lang="en-US" sz="1600" dirty="0"/>
              <a:t>Decoder:</a:t>
            </a:r>
          </a:p>
          <a:p>
            <a:pPr marL="1200150" lvl="2" indent="-285750">
              <a:lnSpc>
                <a:spcPct val="95000"/>
              </a:lnSpc>
              <a:spcBef>
                <a:spcPts val="1200"/>
              </a:spcBef>
              <a:buFont typeface="Arial" panose="020B0604020202020204" pitchFamily="34" charset="0"/>
              <a:buChar char="•"/>
            </a:pPr>
            <a:r>
              <a:rPr lang="en-US" sz="1600" dirty="0" err="1"/>
              <a:t>Cb</a:t>
            </a:r>
            <a:r>
              <a:rPr lang="en-US" sz="1600" dirty="0"/>
              <a:t> residual:	</a:t>
            </a:r>
            <a:r>
              <a:rPr lang="en-US" sz="1600" dirty="0" err="1"/>
              <a:t>invQ</a:t>
            </a:r>
            <a:r>
              <a:rPr lang="en-US" sz="1600" dirty="0"/>
              <a:t>  →  </a:t>
            </a:r>
            <a:r>
              <a:rPr lang="en-US" sz="1600" dirty="0" err="1"/>
              <a:t>invT</a:t>
            </a:r>
            <a:r>
              <a:rPr lang="en-US" sz="1600" dirty="0"/>
              <a:t>  →  ( </a:t>
            </a:r>
            <a:r>
              <a:rPr lang="en-US" sz="1600" dirty="0" err="1"/>
              <a:t>resCr</a:t>
            </a:r>
            <a:r>
              <a:rPr lang="en-US" sz="1600" dirty="0"/>
              <a:t>(</a:t>
            </a:r>
            <a:r>
              <a:rPr lang="en-US" sz="1600" dirty="0" err="1"/>
              <a:t>x,y</a:t>
            </a:r>
            <a:r>
              <a:rPr lang="en-US" sz="1600" dirty="0"/>
              <a:t>)’ + </a:t>
            </a:r>
            <a:r>
              <a:rPr lang="en-US" sz="1600" dirty="0" err="1"/>
              <a:t>resCb</a:t>
            </a:r>
            <a:r>
              <a:rPr lang="en-US" sz="1600" dirty="0"/>
              <a:t>(</a:t>
            </a:r>
            <a:r>
              <a:rPr lang="en-US" sz="1600" dirty="0" err="1"/>
              <a:t>x,y</a:t>
            </a:r>
            <a:r>
              <a:rPr lang="en-US" sz="1600" dirty="0"/>
              <a:t>)’ )  →  </a:t>
            </a:r>
            <a:r>
              <a:rPr lang="en-US" sz="1600" dirty="0" err="1"/>
              <a:t>invCRS</a:t>
            </a:r>
            <a:r>
              <a:rPr lang="en-US" sz="1600" dirty="0"/>
              <a:t> </a:t>
            </a:r>
          </a:p>
          <a:p>
            <a:pPr marL="1200150" lvl="2" indent="-285750">
              <a:lnSpc>
                <a:spcPct val="95000"/>
              </a:lnSpc>
              <a:spcBef>
                <a:spcPts val="1200"/>
              </a:spcBef>
              <a:buFont typeface="Arial" panose="020B0604020202020204" pitchFamily="34" charset="0"/>
              <a:buChar char="•"/>
            </a:pPr>
            <a:r>
              <a:rPr lang="en-US" sz="1600" dirty="0"/>
              <a:t>Cr residual:	</a:t>
            </a:r>
            <a:r>
              <a:rPr lang="en-US" sz="1600" dirty="0" err="1"/>
              <a:t>invQ</a:t>
            </a:r>
            <a:r>
              <a:rPr lang="en-US" sz="1600" dirty="0"/>
              <a:t>  →  </a:t>
            </a:r>
            <a:r>
              <a:rPr lang="en-US" sz="1600" dirty="0" err="1"/>
              <a:t>invT</a:t>
            </a:r>
            <a:r>
              <a:rPr lang="en-US" sz="1600" dirty="0"/>
              <a:t>  →  ( </a:t>
            </a:r>
            <a:r>
              <a:rPr lang="en-US" sz="1600" dirty="0" err="1"/>
              <a:t>resCr</a:t>
            </a:r>
            <a:r>
              <a:rPr lang="en-US" sz="1600" dirty="0"/>
              <a:t>(</a:t>
            </a:r>
            <a:r>
              <a:rPr lang="en-US" sz="1600" dirty="0" err="1"/>
              <a:t>x,y</a:t>
            </a:r>
            <a:r>
              <a:rPr lang="en-US" sz="1600" dirty="0"/>
              <a:t>)’ - </a:t>
            </a:r>
            <a:r>
              <a:rPr lang="en-US" sz="1600" dirty="0" err="1"/>
              <a:t>resCb</a:t>
            </a:r>
            <a:r>
              <a:rPr lang="en-US" sz="1600" dirty="0"/>
              <a:t>(</a:t>
            </a:r>
            <a:r>
              <a:rPr lang="en-US" sz="1600" dirty="0" err="1"/>
              <a:t>x,y</a:t>
            </a:r>
            <a:r>
              <a:rPr lang="en-US" sz="1600" dirty="0"/>
              <a:t>)’ )  →  </a:t>
            </a:r>
            <a:r>
              <a:rPr lang="en-US" sz="1600" dirty="0" err="1"/>
              <a:t>invCRS</a:t>
            </a:r>
            <a:r>
              <a:rPr lang="en-US" sz="1600" dirty="0"/>
              <a:t> </a:t>
            </a:r>
          </a:p>
          <a:p>
            <a:pPr marL="285750" indent="-285750" algn="l">
              <a:lnSpc>
                <a:spcPct val="95000"/>
              </a:lnSpc>
              <a:spcBef>
                <a:spcPts val="1200"/>
              </a:spcBef>
              <a:buFont typeface="Arial" panose="020B0604020202020204" pitchFamily="34" charset="0"/>
              <a:buChar char="•"/>
            </a:pPr>
            <a:endParaRPr lang="en-US" sz="1600" dirty="0">
              <a:solidFill>
                <a:schemeClr val="tx1"/>
              </a:solidFill>
            </a:endParaRPr>
          </a:p>
        </p:txBody>
      </p:sp>
    </p:spTree>
    <p:extLst>
      <p:ext uri="{BB962C8B-B14F-4D97-AF65-F5344CB8AC3E}">
        <p14:creationId xmlns:p14="http://schemas.microsoft.com/office/powerpoint/2010/main" val="4161710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1B928B-78B6-41D5-AA9E-97ACDCA045D0}"/>
              </a:ext>
            </a:extLst>
          </p:cNvPr>
          <p:cNvSpPr>
            <a:spLocks noGrp="1"/>
          </p:cNvSpPr>
          <p:nvPr>
            <p:ph sz="quarter" idx="12"/>
          </p:nvPr>
        </p:nvSpPr>
        <p:spPr/>
        <p:txBody>
          <a:bodyPr/>
          <a:lstStyle/>
          <a:p>
            <a:endParaRPr lang="en-US" dirty="0"/>
          </a:p>
          <a:p>
            <a:endParaRPr lang="en-US" dirty="0"/>
          </a:p>
        </p:txBody>
      </p:sp>
      <p:sp>
        <p:nvSpPr>
          <p:cNvPr id="4" name="Subtitle 3">
            <a:extLst>
              <a:ext uri="{FF2B5EF4-FFF2-40B4-BE49-F238E27FC236}">
                <a16:creationId xmlns:a16="http://schemas.microsoft.com/office/drawing/2014/main" id="{1D68B3A5-37CB-4FB1-9D6E-238950B8703D}"/>
              </a:ext>
            </a:extLst>
          </p:cNvPr>
          <p:cNvSpPr>
            <a:spLocks noGrp="1"/>
          </p:cNvSpPr>
          <p:nvPr>
            <p:ph type="subTitle" idx="1"/>
          </p:nvPr>
        </p:nvSpPr>
        <p:spPr>
          <a:xfrm>
            <a:off x="494690" y="512064"/>
            <a:ext cx="11202619" cy="431657"/>
          </a:xfrm>
        </p:spPr>
        <p:txBody>
          <a:bodyPr/>
          <a:lstStyle/>
          <a:p>
            <a:r>
              <a:rPr lang="en-US" dirty="0"/>
              <a:t>Comparison between CE7-1 and proposed</a:t>
            </a:r>
          </a:p>
        </p:txBody>
      </p:sp>
      <p:sp>
        <p:nvSpPr>
          <p:cNvPr id="5" name="Footer Placeholder 4">
            <a:extLst>
              <a:ext uri="{FF2B5EF4-FFF2-40B4-BE49-F238E27FC236}">
                <a16:creationId xmlns:a16="http://schemas.microsoft.com/office/drawing/2014/main" id="{8EFF8379-5519-40D4-A45E-7D8FF04FBCAB}"/>
              </a:ext>
            </a:extLst>
          </p:cNvPr>
          <p:cNvSpPr>
            <a:spLocks noGrp="1"/>
          </p:cNvSpPr>
          <p:nvPr>
            <p:ph type="ftr" sz="quarter" idx="3"/>
          </p:nvPr>
        </p:nvSpPr>
        <p:spPr/>
        <p:txBody>
          <a:bodyPr/>
          <a:lstStyle/>
          <a:p>
            <a:endParaRPr lang="en-US" dirty="0"/>
          </a:p>
        </p:txBody>
      </p:sp>
      <p:graphicFrame>
        <p:nvGraphicFramePr>
          <p:cNvPr id="7" name="Table 6">
            <a:extLst>
              <a:ext uri="{FF2B5EF4-FFF2-40B4-BE49-F238E27FC236}">
                <a16:creationId xmlns:a16="http://schemas.microsoft.com/office/drawing/2014/main" id="{FEDF3463-09F0-4029-BCD9-9EBCFACD4876}"/>
              </a:ext>
            </a:extLst>
          </p:cNvPr>
          <p:cNvGraphicFramePr>
            <a:graphicFrameLocks noGrp="1"/>
          </p:cNvGraphicFramePr>
          <p:nvPr>
            <p:extLst>
              <p:ext uri="{D42A27DB-BD31-4B8C-83A1-F6EECF244321}">
                <p14:modId xmlns:p14="http://schemas.microsoft.com/office/powerpoint/2010/main" val="2113372455"/>
              </p:ext>
            </p:extLst>
          </p:nvPr>
        </p:nvGraphicFramePr>
        <p:xfrm>
          <a:off x="505968" y="940062"/>
          <a:ext cx="10351363" cy="5876238"/>
        </p:xfrm>
        <a:graphic>
          <a:graphicData uri="http://schemas.openxmlformats.org/drawingml/2006/table">
            <a:tbl>
              <a:tblPr firstRow="1" firstCol="1" bandRow="1">
                <a:tableStyleId>{5C22544A-7EE6-4342-B048-85BDC9FD1C3A}</a:tableStyleId>
              </a:tblPr>
              <a:tblGrid>
                <a:gridCol w="2334828">
                  <a:extLst>
                    <a:ext uri="{9D8B030D-6E8A-4147-A177-3AD203B41FA5}">
                      <a16:colId xmlns:a16="http://schemas.microsoft.com/office/drawing/2014/main" val="2570793837"/>
                    </a:ext>
                  </a:extLst>
                </a:gridCol>
                <a:gridCol w="4279037">
                  <a:extLst>
                    <a:ext uri="{9D8B030D-6E8A-4147-A177-3AD203B41FA5}">
                      <a16:colId xmlns:a16="http://schemas.microsoft.com/office/drawing/2014/main" val="267758360"/>
                    </a:ext>
                  </a:extLst>
                </a:gridCol>
                <a:gridCol w="3737498">
                  <a:extLst>
                    <a:ext uri="{9D8B030D-6E8A-4147-A177-3AD203B41FA5}">
                      <a16:colId xmlns:a16="http://schemas.microsoft.com/office/drawing/2014/main" val="2553416298"/>
                    </a:ext>
                  </a:extLst>
                </a:gridCol>
              </a:tblGrid>
              <a:tr h="119369">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Test CE7-1</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Current proposal</a:t>
                      </a:r>
                      <a:endParaRPr lang="en-US" sz="1400">
                        <a:effectLst/>
                        <a:latin typeface="Times New Roman" panose="02020603050405020304" pitchFamily="18" charset="0"/>
                        <a:ea typeface="Times New Roman" panose="02020603050405020304" pitchFamily="18" charset="0"/>
                      </a:endParaRPr>
                    </a:p>
                  </a:txBody>
                  <a:tcPr marL="48833" marR="48833" marT="0" marB="0"/>
                </a:tc>
                <a:extLst>
                  <a:ext uri="{0D108BD9-81ED-4DB2-BD59-A6C34878D82A}">
                    <a16:rowId xmlns:a16="http://schemas.microsoft.com/office/drawing/2014/main" val="796260783"/>
                  </a:ext>
                </a:extLst>
              </a:tr>
              <a:tr h="59684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Cb</a:t>
                      </a:r>
                      <a:r>
                        <a:rPr lang="en-US" sz="1400" dirty="0">
                          <a:effectLst/>
                        </a:rPr>
                        <a:t> residual encoder processing</a:t>
                      </a:r>
                      <a:endParaRPr lang="en-US" sz="1400" dirty="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resJointCb = (resCb – resCr) / 2</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resJointCb = (resCb – resCr) / 2</a:t>
                      </a:r>
                      <a:endParaRPr lang="en-US" sz="1400">
                        <a:effectLst/>
                        <a:latin typeface="Times New Roman" panose="02020603050405020304" pitchFamily="18" charset="0"/>
                        <a:ea typeface="Times New Roman" panose="02020603050405020304" pitchFamily="18" charset="0"/>
                      </a:endParaRPr>
                    </a:p>
                  </a:txBody>
                  <a:tcPr marL="48833" marR="48833" marT="0" marB="0"/>
                </a:tc>
                <a:extLst>
                  <a:ext uri="{0D108BD9-81ED-4DB2-BD59-A6C34878D82A}">
                    <a16:rowId xmlns:a16="http://schemas.microsoft.com/office/drawing/2014/main" val="1003965366"/>
                  </a:ext>
                </a:extLst>
              </a:tr>
              <a:tr h="59684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Cr residual encoder processing</a:t>
                      </a:r>
                      <a:endParaRPr lang="en-US" sz="1400" dirty="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resJointCr = (resCb + resCr) / 2</a:t>
                      </a:r>
                      <a:endParaRPr lang="en-US" sz="1400">
                        <a:effectLst/>
                        <a:latin typeface="Times New Roman" panose="02020603050405020304" pitchFamily="18" charset="0"/>
                        <a:ea typeface="Times New Roman" panose="02020603050405020304" pitchFamily="18" charset="0"/>
                      </a:endParaRPr>
                    </a:p>
                  </a:txBody>
                  <a:tcPr marL="48833" marR="48833" marT="0" marB="0"/>
                </a:tc>
                <a:extLst>
                  <a:ext uri="{0D108BD9-81ED-4DB2-BD59-A6C34878D82A}">
                    <a16:rowId xmlns:a16="http://schemas.microsoft.com/office/drawing/2014/main" val="2798047929"/>
                  </a:ext>
                </a:extLst>
              </a:tr>
              <a:tr h="358107">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Cb reconstruction (recCb)</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recCb = predCb + resJointCb</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recCb = predCb + resJointCb + resJointCr</a:t>
                      </a:r>
                      <a:endParaRPr lang="en-US" sz="1400">
                        <a:effectLst/>
                        <a:latin typeface="Times New Roman" panose="02020603050405020304" pitchFamily="18" charset="0"/>
                        <a:ea typeface="Times New Roman" panose="02020603050405020304" pitchFamily="18" charset="0"/>
                      </a:endParaRPr>
                    </a:p>
                  </a:txBody>
                  <a:tcPr marL="48833" marR="48833" marT="0" marB="0"/>
                </a:tc>
                <a:extLst>
                  <a:ext uri="{0D108BD9-81ED-4DB2-BD59-A6C34878D82A}">
                    <a16:rowId xmlns:a16="http://schemas.microsoft.com/office/drawing/2014/main" val="511372569"/>
                  </a:ext>
                </a:extLst>
              </a:tr>
              <a:tr h="358107">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Cr reconstruction (recCr)</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recCr = predCr – resJointCb</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recCr = predCr – resJointCb + resJointCr</a:t>
                      </a:r>
                      <a:endParaRPr lang="en-US" sz="1400">
                        <a:effectLst/>
                        <a:latin typeface="Times New Roman" panose="02020603050405020304" pitchFamily="18" charset="0"/>
                        <a:ea typeface="Times New Roman" panose="02020603050405020304" pitchFamily="18" charset="0"/>
                      </a:endParaRPr>
                    </a:p>
                  </a:txBody>
                  <a:tcPr marL="48833" marR="48833" marT="0" marB="0"/>
                </a:tc>
                <a:extLst>
                  <a:ext uri="{0D108BD9-81ED-4DB2-BD59-A6C34878D82A}">
                    <a16:rowId xmlns:a16="http://schemas.microsoft.com/office/drawing/2014/main" val="793177660"/>
                  </a:ext>
                </a:extLst>
              </a:tr>
              <a:tr h="238738">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Processing invertible?</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No</a:t>
                      </a:r>
                      <a:endParaRPr lang="en-US" sz="1400" dirty="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Yes (lossy due to rounding only)</a:t>
                      </a:r>
                      <a:endParaRPr lang="en-US" sz="1400">
                        <a:effectLst/>
                        <a:latin typeface="Times New Roman" panose="02020603050405020304" pitchFamily="18" charset="0"/>
                        <a:ea typeface="Times New Roman" panose="02020603050405020304" pitchFamily="18" charset="0"/>
                      </a:endParaRPr>
                    </a:p>
                  </a:txBody>
                  <a:tcPr marL="48833" marR="48833" marT="0" marB="0"/>
                </a:tc>
                <a:extLst>
                  <a:ext uri="{0D108BD9-81ED-4DB2-BD59-A6C34878D82A}">
                    <a16:rowId xmlns:a16="http://schemas.microsoft.com/office/drawing/2014/main" val="3590203357"/>
                  </a:ext>
                </a:extLst>
              </a:tr>
              <a:tr h="238738">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Qp offsets for resJoint coding</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-1</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a:t>
                      </a:r>
                      <a:endParaRPr lang="en-US" sz="1400">
                        <a:effectLst/>
                        <a:latin typeface="Times New Roman" panose="02020603050405020304" pitchFamily="18" charset="0"/>
                        <a:ea typeface="Times New Roman" panose="02020603050405020304" pitchFamily="18" charset="0"/>
                      </a:endParaRPr>
                    </a:p>
                  </a:txBody>
                  <a:tcPr marL="48833" marR="48833" marT="0" marB="0"/>
                </a:tc>
                <a:extLst>
                  <a:ext uri="{0D108BD9-81ED-4DB2-BD59-A6C34878D82A}">
                    <a16:rowId xmlns:a16="http://schemas.microsoft.com/office/drawing/2014/main" val="2388165211"/>
                  </a:ext>
                </a:extLst>
              </a:tr>
              <a:tr h="2128749">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Lambda tuning </a:t>
                      </a:r>
                      <a:endParaRPr lang="en-US" sz="1400" dirty="0">
                        <a:effectLst/>
                        <a:latin typeface="Times New Roman" panose="02020603050405020304" pitchFamily="18" charset="0"/>
                        <a:ea typeface="Times New Roman" panose="02020603050405020304" pitchFamily="18" charset="0"/>
                      </a:endParaRPr>
                    </a:p>
                  </a:txBody>
                  <a:tcPr marL="48833" marR="48833" marT="0" marB="0"/>
                </a:tc>
                <a:tc>
                  <a:txBody>
                    <a:bodyPr/>
                    <a:lstStyle/>
                    <a:p>
                      <a:pPr marL="171450" marR="0" lvl="0" indent="-1714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Inter:</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IF (</a:t>
                      </a:r>
                      <a:r>
                        <a:rPr lang="en-US" sz="1400" dirty="0" err="1">
                          <a:effectLst/>
                        </a:rPr>
                        <a:t>jointCbCr</a:t>
                      </a:r>
                      <a:r>
                        <a:rPr lang="en-US" sz="1400" dirty="0">
                          <a:effectLst/>
                        </a:rPr>
                        <a:t>) THEN (0.6 × lambda)</a:t>
                      </a:r>
                    </a:p>
                    <a:p>
                      <a:pPr marL="171450" marR="0" indent="-1714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Intra:</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IF (</a:t>
                      </a:r>
                      <a:r>
                        <a:rPr lang="en-US" sz="1400" dirty="0" err="1">
                          <a:effectLst/>
                        </a:rPr>
                        <a:t>jointCbCr</a:t>
                      </a:r>
                      <a:r>
                        <a:rPr lang="en-US" sz="1400" dirty="0">
                          <a:effectLst/>
                        </a:rPr>
                        <a:t>) THEN (0.6 × lambda)</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ELSE</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IF (</a:t>
                      </a:r>
                      <a:r>
                        <a:rPr lang="en-US" sz="1400" dirty="0" err="1">
                          <a:effectLst/>
                        </a:rPr>
                        <a:t>sliceQP</a:t>
                      </a:r>
                      <a:r>
                        <a:rPr lang="en-US" sz="1400" dirty="0">
                          <a:effectLst/>
                        </a:rPr>
                        <a:t> &gt; 18) </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THEN (1.10 × lambda) </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ELSE (1.05 × lambda)</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No</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(experimental results are provided with and without lambda tuning from CE7-1 for comparison)</a:t>
                      </a:r>
                      <a:endParaRPr lang="en-US" sz="1400" dirty="0">
                        <a:effectLst/>
                        <a:latin typeface="Times New Roman" panose="02020603050405020304" pitchFamily="18" charset="0"/>
                        <a:ea typeface="Times New Roman" panose="02020603050405020304" pitchFamily="18" charset="0"/>
                      </a:endParaRPr>
                    </a:p>
                  </a:txBody>
                  <a:tcPr marL="48833" marR="48833" marT="0" marB="0"/>
                </a:tc>
                <a:extLst>
                  <a:ext uri="{0D108BD9-81ED-4DB2-BD59-A6C34878D82A}">
                    <a16:rowId xmlns:a16="http://schemas.microsoft.com/office/drawing/2014/main" val="568769567"/>
                  </a:ext>
                </a:extLst>
              </a:tr>
              <a:tr h="456076">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err="1">
                          <a:solidFill>
                            <a:schemeClr val="lt1"/>
                          </a:solidFill>
                          <a:effectLst/>
                          <a:latin typeface="+mn-lt"/>
                          <a:ea typeface="+mn-ea"/>
                          <a:cs typeface="+mn-cs"/>
                        </a:rPr>
                        <a:t>Qp</a:t>
                      </a:r>
                      <a:r>
                        <a:rPr lang="en-US" sz="1400" b="1" kern="1200" dirty="0">
                          <a:solidFill>
                            <a:schemeClr val="lt1"/>
                          </a:solidFill>
                          <a:effectLst/>
                          <a:latin typeface="+mn-lt"/>
                          <a:ea typeface="+mn-ea"/>
                          <a:cs typeface="+mn-cs"/>
                        </a:rPr>
                        <a:t> offset </a:t>
                      </a:r>
                      <a:r>
                        <a:rPr lang="en-US" sz="1400" b="1" kern="1200" dirty="0" err="1">
                          <a:solidFill>
                            <a:schemeClr val="lt1"/>
                          </a:solidFill>
                          <a:effectLst/>
                          <a:latin typeface="+mn-lt"/>
                          <a:ea typeface="+mn-ea"/>
                          <a:cs typeface="+mn-cs"/>
                        </a:rPr>
                        <a:t>signalling</a:t>
                      </a:r>
                      <a:r>
                        <a:rPr lang="en-US" sz="1400" b="1" kern="1200" dirty="0">
                          <a:solidFill>
                            <a:schemeClr val="lt1"/>
                          </a:solidFill>
                          <a:effectLst/>
                          <a:latin typeface="+mn-lt"/>
                          <a:ea typeface="+mn-ea"/>
                          <a:cs typeface="+mn-cs"/>
                        </a:rPr>
                        <a:t> for joint residual mode</a:t>
                      </a: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Yes</a:t>
                      </a: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No</a:t>
                      </a:r>
                    </a:p>
                  </a:txBody>
                  <a:tcPr marL="68580" marR="68580" marT="0" marB="0"/>
                </a:tc>
                <a:extLst>
                  <a:ext uri="{0D108BD9-81ED-4DB2-BD59-A6C34878D82A}">
                    <a16:rowId xmlns:a16="http://schemas.microsoft.com/office/drawing/2014/main" val="3283574649"/>
                  </a:ext>
                </a:extLst>
              </a:tr>
            </a:tbl>
          </a:graphicData>
        </a:graphic>
      </p:graphicFrame>
    </p:spTree>
    <p:extLst>
      <p:ext uri="{BB962C8B-B14F-4D97-AF65-F5344CB8AC3E}">
        <p14:creationId xmlns:p14="http://schemas.microsoft.com/office/powerpoint/2010/main" val="2081568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1B928B-78B6-41D5-AA9E-97ACDCA045D0}"/>
              </a:ext>
            </a:extLst>
          </p:cNvPr>
          <p:cNvSpPr>
            <a:spLocks noGrp="1"/>
          </p:cNvSpPr>
          <p:nvPr>
            <p:ph sz="quarter" idx="12"/>
          </p:nvPr>
        </p:nvSpPr>
        <p:spPr>
          <a:xfrm>
            <a:off x="475488" y="1056443"/>
            <a:ext cx="11210544" cy="5289493"/>
          </a:xfrm>
        </p:spPr>
        <p:txBody>
          <a:bodyPr/>
          <a:lstStyle/>
          <a:p>
            <a:endParaRPr lang="en-US" dirty="0"/>
          </a:p>
          <a:p>
            <a:endParaRPr lang="en-US" dirty="0"/>
          </a:p>
        </p:txBody>
      </p:sp>
      <p:sp>
        <p:nvSpPr>
          <p:cNvPr id="4" name="Subtitle 3">
            <a:extLst>
              <a:ext uri="{FF2B5EF4-FFF2-40B4-BE49-F238E27FC236}">
                <a16:creationId xmlns:a16="http://schemas.microsoft.com/office/drawing/2014/main" id="{1D68B3A5-37CB-4FB1-9D6E-238950B8703D}"/>
              </a:ext>
            </a:extLst>
          </p:cNvPr>
          <p:cNvSpPr>
            <a:spLocks noGrp="1"/>
          </p:cNvSpPr>
          <p:nvPr>
            <p:ph type="subTitle" idx="1"/>
          </p:nvPr>
        </p:nvSpPr>
        <p:spPr>
          <a:xfrm>
            <a:off x="494690" y="512064"/>
            <a:ext cx="11202619" cy="431657"/>
          </a:xfrm>
        </p:spPr>
        <p:txBody>
          <a:bodyPr/>
          <a:lstStyle/>
          <a:p>
            <a:r>
              <a:rPr lang="en-US" dirty="0"/>
              <a:t>Comparison between CE7-1 and proposed</a:t>
            </a:r>
          </a:p>
        </p:txBody>
      </p:sp>
      <p:sp>
        <p:nvSpPr>
          <p:cNvPr id="5" name="Footer Placeholder 4">
            <a:extLst>
              <a:ext uri="{FF2B5EF4-FFF2-40B4-BE49-F238E27FC236}">
                <a16:creationId xmlns:a16="http://schemas.microsoft.com/office/drawing/2014/main" id="{8EFF8379-5519-40D4-A45E-7D8FF04FBCAB}"/>
              </a:ext>
            </a:extLst>
          </p:cNvPr>
          <p:cNvSpPr>
            <a:spLocks noGrp="1"/>
          </p:cNvSpPr>
          <p:nvPr>
            <p:ph type="ftr" sz="quarter" idx="3"/>
          </p:nvPr>
        </p:nvSpPr>
        <p:spPr/>
        <p:txBody>
          <a:bodyPr/>
          <a:lstStyle/>
          <a:p>
            <a:endParaRPr lang="en-US" dirty="0"/>
          </a:p>
        </p:txBody>
      </p:sp>
      <p:graphicFrame>
        <p:nvGraphicFramePr>
          <p:cNvPr id="15" name="Table 14">
            <a:extLst>
              <a:ext uri="{FF2B5EF4-FFF2-40B4-BE49-F238E27FC236}">
                <a16:creationId xmlns:a16="http://schemas.microsoft.com/office/drawing/2014/main" id="{491D3DCA-2FB8-4BA5-B74A-00EB9DB6242F}"/>
              </a:ext>
            </a:extLst>
          </p:cNvPr>
          <p:cNvGraphicFramePr>
            <a:graphicFrameLocks noGrp="1"/>
          </p:cNvGraphicFramePr>
          <p:nvPr>
            <p:extLst>
              <p:ext uri="{D42A27DB-BD31-4B8C-83A1-F6EECF244321}">
                <p14:modId xmlns:p14="http://schemas.microsoft.com/office/powerpoint/2010/main" val="1515093124"/>
              </p:ext>
            </p:extLst>
          </p:nvPr>
        </p:nvGraphicFramePr>
        <p:xfrm>
          <a:off x="5748724" y="1698971"/>
          <a:ext cx="4567128" cy="1820713"/>
        </p:xfrm>
        <a:graphic>
          <a:graphicData uri="http://schemas.openxmlformats.org/drawingml/2006/table">
            <a:tbl>
              <a:tblPr firstRow="1" firstCol="1" bandRow="1"/>
              <a:tblGrid>
                <a:gridCol w="4567128">
                  <a:extLst>
                    <a:ext uri="{9D8B030D-6E8A-4147-A177-3AD203B41FA5}">
                      <a16:colId xmlns:a16="http://schemas.microsoft.com/office/drawing/2014/main" val="2791828118"/>
                    </a:ext>
                  </a:extLst>
                </a:gridCol>
              </a:tblGrid>
              <a:tr h="6462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err="1">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residual_coding</a:t>
                      </a:r>
                      <a:r>
                        <a:rPr lang="en-CA" sz="1200" dirty="0">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 x0, y0, log2TbWidth, log2TbHeight, </a:t>
                      </a:r>
                      <a:r>
                        <a:rPr lang="en-CA" sz="1200" dirty="0" err="1">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cIdx</a:t>
                      </a:r>
                      <a:r>
                        <a:rPr lang="en-CA" sz="1200" dirty="0">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 ) </a:t>
                      </a:r>
                    </a:p>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a:t>
                      </a:r>
                      <a:endParaRPr lang="en-US" sz="16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8679105"/>
                  </a:ext>
                </a:extLst>
              </a:tr>
              <a:tr h="46643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Malgun Gothic" panose="020B0503020000020004" pitchFamily="34" charset="-127"/>
                          <a:ea typeface="Malgun Gothic" panose="020B0503020000020004" pitchFamily="34" charset="-127"/>
                          <a:cs typeface="Times New Roman" panose="02020603050405020304" pitchFamily="18" charset="0"/>
                        </a:rPr>
                        <a:t>if( </a:t>
                      </a:r>
                      <a:r>
                        <a:rPr lang="en-CA" sz="1200" dirty="0" err="1">
                          <a:effectLst/>
                          <a:latin typeface="Malgun Gothic" panose="020B0503020000020004" pitchFamily="34" charset="-127"/>
                          <a:ea typeface="MS Mincho" panose="02020609040205080304" pitchFamily="49" charset="-128"/>
                          <a:cs typeface="Times New Roman" panose="02020603050405020304" pitchFamily="18" charset="0"/>
                        </a:rPr>
                        <a:t>cIdx</a:t>
                      </a:r>
                      <a:r>
                        <a:rPr lang="en-CA" sz="1200" dirty="0">
                          <a:effectLst/>
                          <a:latin typeface="Malgun Gothic" panose="020B0503020000020004" pitchFamily="34" charset="-127"/>
                          <a:ea typeface="MS Mincho" panose="02020609040205080304" pitchFamily="49" charset="-128"/>
                          <a:cs typeface="Times New Roman" panose="02020603050405020304" pitchFamily="18" charset="0"/>
                        </a:rPr>
                        <a:t> == 1 &amp;&amp; </a:t>
                      </a:r>
                      <a:r>
                        <a:rPr lang="en-CA" sz="1200" dirty="0" err="1">
                          <a:effectLst/>
                          <a:latin typeface="Malgun Gothic" panose="020B0503020000020004" pitchFamily="34" charset="-127"/>
                          <a:ea typeface="Malgun Gothic" panose="020B0503020000020004" pitchFamily="34" charset="-127"/>
                          <a:cs typeface="Times New Roman" panose="02020603050405020304" pitchFamily="18" charset="0"/>
                        </a:rPr>
                        <a:t>tu_cbf_cb</a:t>
                      </a:r>
                      <a:r>
                        <a:rPr lang="en-CA" sz="1200" dirty="0">
                          <a:effectLst/>
                          <a:latin typeface="Malgun Gothic" panose="020B0503020000020004" pitchFamily="34" charset="-127"/>
                          <a:ea typeface="Malgun Gothic" panose="020B0503020000020004" pitchFamily="34" charset="-127"/>
                          <a:cs typeface="Times New Roman" panose="02020603050405020304" pitchFamily="18" charset="0"/>
                        </a:rPr>
                        <a:t>[ x0 ][ y0 ] ) {</a:t>
                      </a:r>
                      <a:endParaRPr lang="en-US" sz="16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3236989421"/>
                  </a:ext>
                </a:extLst>
              </a:tr>
              <a:tr h="31473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	</a:t>
                      </a:r>
                      <a:r>
                        <a:rPr lang="en-CA" sz="1200" b="1">
                          <a:effectLst/>
                          <a:latin typeface="Malgun Gothic" panose="020B0503020000020004" pitchFamily="34" charset="-127"/>
                          <a:ea typeface="Malgun Gothic" panose="020B0503020000020004" pitchFamily="34" charset="-127"/>
                          <a:cs typeface="Times New Roman" panose="02020603050405020304" pitchFamily="18" charset="0"/>
                        </a:rPr>
                        <a:t>tu_cb_cr_joint_residual</a:t>
                      </a: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 x0 ][ y0 ]</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620410849"/>
                  </a:ext>
                </a:extLst>
              </a:tr>
              <a:tr h="19666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2503431320"/>
                  </a:ext>
                </a:extLst>
              </a:tr>
              <a:tr h="19666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	…</a:t>
                      </a:r>
                      <a:endParaRPr lang="en-US" sz="16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6915596"/>
                  </a:ext>
                </a:extLst>
              </a:tr>
            </a:tbl>
          </a:graphicData>
        </a:graphic>
      </p:graphicFrame>
      <p:sp>
        <p:nvSpPr>
          <p:cNvPr id="16" name="TextBox 15">
            <a:extLst>
              <a:ext uri="{FF2B5EF4-FFF2-40B4-BE49-F238E27FC236}">
                <a16:creationId xmlns:a16="http://schemas.microsoft.com/office/drawing/2014/main" id="{E3185614-CF31-44AD-A25D-8AA3D64D87DB}"/>
              </a:ext>
            </a:extLst>
          </p:cNvPr>
          <p:cNvSpPr txBox="1"/>
          <p:nvPr/>
        </p:nvSpPr>
        <p:spPr>
          <a:xfrm>
            <a:off x="728702" y="1162312"/>
            <a:ext cx="3897297"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CE7-1 joint residual flag </a:t>
            </a:r>
            <a:r>
              <a:rPr lang="en-US" sz="1600" dirty="0" err="1">
                <a:solidFill>
                  <a:schemeClr val="tx1"/>
                </a:solidFill>
              </a:rPr>
              <a:t>signalling</a:t>
            </a:r>
            <a:endParaRPr lang="en-US" sz="1600" dirty="0">
              <a:solidFill>
                <a:schemeClr val="tx1"/>
              </a:solidFill>
            </a:endParaRPr>
          </a:p>
        </p:txBody>
      </p:sp>
      <p:sp>
        <p:nvSpPr>
          <p:cNvPr id="37" name="TextBox 36">
            <a:extLst>
              <a:ext uri="{FF2B5EF4-FFF2-40B4-BE49-F238E27FC236}">
                <a16:creationId xmlns:a16="http://schemas.microsoft.com/office/drawing/2014/main" id="{62B24A40-7A9A-4E62-9BF9-A98B31E1AA3A}"/>
              </a:ext>
            </a:extLst>
          </p:cNvPr>
          <p:cNvSpPr txBox="1"/>
          <p:nvPr/>
        </p:nvSpPr>
        <p:spPr>
          <a:xfrm>
            <a:off x="5617354" y="1168419"/>
            <a:ext cx="3897297"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t>Proposal</a:t>
            </a:r>
            <a:endParaRPr lang="en-US" sz="1600" dirty="0">
              <a:solidFill>
                <a:schemeClr val="tx1"/>
              </a:solidFill>
            </a:endParaRPr>
          </a:p>
        </p:txBody>
      </p:sp>
      <p:graphicFrame>
        <p:nvGraphicFramePr>
          <p:cNvPr id="17" name="Table 16">
            <a:extLst>
              <a:ext uri="{FF2B5EF4-FFF2-40B4-BE49-F238E27FC236}">
                <a16:creationId xmlns:a16="http://schemas.microsoft.com/office/drawing/2014/main" id="{AE2A71B8-F64D-4E40-8718-C9B25C9293F4}"/>
              </a:ext>
            </a:extLst>
          </p:cNvPr>
          <p:cNvGraphicFramePr>
            <a:graphicFrameLocks noGrp="1"/>
          </p:cNvGraphicFramePr>
          <p:nvPr>
            <p:extLst>
              <p:ext uri="{D42A27DB-BD31-4B8C-83A1-F6EECF244321}">
                <p14:modId xmlns:p14="http://schemas.microsoft.com/office/powerpoint/2010/main" val="3812754110"/>
              </p:ext>
            </p:extLst>
          </p:nvPr>
        </p:nvGraphicFramePr>
        <p:xfrm>
          <a:off x="879354" y="1693610"/>
          <a:ext cx="4225306" cy="2515413"/>
        </p:xfrm>
        <a:graphic>
          <a:graphicData uri="http://schemas.openxmlformats.org/drawingml/2006/table">
            <a:tbl>
              <a:tblPr firstRow="1" firstCol="1" bandRow="1"/>
              <a:tblGrid>
                <a:gridCol w="4225306">
                  <a:extLst>
                    <a:ext uri="{9D8B030D-6E8A-4147-A177-3AD203B41FA5}">
                      <a16:colId xmlns:a16="http://schemas.microsoft.com/office/drawing/2014/main" val="3902244862"/>
                    </a:ext>
                  </a:extLst>
                </a:gridCol>
              </a:tblGrid>
              <a:tr h="61100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residual_coding( x0, y0, log2TbWidth, </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log2TbHeight, cIdx ) {</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0111917"/>
                  </a:ext>
                </a:extLst>
              </a:tr>
              <a:tr h="38088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if( </a:t>
                      </a:r>
                      <a:r>
                        <a:rPr lang="en-CA" sz="1200">
                          <a:effectLst/>
                          <a:latin typeface="Malgun Gothic" panose="020B0503020000020004" pitchFamily="34" charset="-127"/>
                          <a:ea typeface="MS Mincho" panose="02020609040205080304" pitchFamily="49" charset="-128"/>
                          <a:cs typeface="Times New Roman" panose="02020603050405020304" pitchFamily="18" charset="0"/>
                        </a:rPr>
                        <a:t>cIdx == 2 &amp;&amp; </a:t>
                      </a: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tu_cbf_cb[ x0 ][ y0 ] ) {</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514529032"/>
                  </a:ext>
                </a:extLst>
              </a:tr>
              <a:tr h="38088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	</a:t>
                      </a:r>
                      <a:r>
                        <a:rPr lang="en-CA" sz="1200" b="1">
                          <a:effectLst/>
                          <a:latin typeface="Malgun Gothic" panose="020B0503020000020004" pitchFamily="34" charset="-127"/>
                          <a:ea typeface="Malgun Gothic" panose="020B0503020000020004" pitchFamily="34" charset="-127"/>
                          <a:cs typeface="Times New Roman" panose="02020603050405020304" pitchFamily="18" charset="0"/>
                        </a:rPr>
                        <a:t>tu_cb_cr_joint_residual</a:t>
                      </a: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 x0 ][ y0 ]</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1307831641"/>
                  </a:ext>
                </a:extLst>
              </a:tr>
              <a:tr h="38088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	if( tu_cb_cr_joint_residual [ x0 ][ y0 ] ) {</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258204394"/>
                  </a:ext>
                </a:extLst>
              </a:tr>
              <a:tr h="190441">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		return</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1870245827"/>
                  </a:ext>
                </a:extLst>
              </a:tr>
              <a:tr h="190441">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	}</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2598074639"/>
                  </a:ext>
                </a:extLst>
              </a:tr>
              <a:tr h="190441">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2841047906"/>
                  </a:ext>
                </a:extLst>
              </a:tr>
              <a:tr h="190441">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	…</a:t>
                      </a:r>
                      <a:endParaRPr lang="en-US" sz="16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9659516"/>
                  </a:ext>
                </a:extLst>
              </a:tr>
            </a:tbl>
          </a:graphicData>
        </a:graphic>
      </p:graphicFrame>
      <p:sp>
        <p:nvSpPr>
          <p:cNvPr id="18" name="TextBox 17">
            <a:extLst>
              <a:ext uri="{FF2B5EF4-FFF2-40B4-BE49-F238E27FC236}">
                <a16:creationId xmlns:a16="http://schemas.microsoft.com/office/drawing/2014/main" id="{DEBA933B-DE1D-45C1-8B77-878D5770C3E7}"/>
              </a:ext>
            </a:extLst>
          </p:cNvPr>
          <p:cNvSpPr txBox="1"/>
          <p:nvPr/>
        </p:nvSpPr>
        <p:spPr>
          <a:xfrm>
            <a:off x="728702" y="4576127"/>
            <a:ext cx="5301772"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solidFill>
                  <a:schemeClr val="tx1"/>
                </a:solidFill>
              </a:rPr>
              <a:t>Both methods signal joint residual flag if </a:t>
            </a:r>
            <a:r>
              <a:rPr lang="en-US" sz="1600" dirty="0" err="1">
                <a:solidFill>
                  <a:schemeClr val="tx1"/>
                </a:solidFill>
              </a:rPr>
              <a:t>tu_cbf</a:t>
            </a:r>
            <a:r>
              <a:rPr lang="en-US" sz="1600" dirty="0" err="1"/>
              <a:t>_c</a:t>
            </a:r>
            <a:r>
              <a:rPr lang="en-US" sz="1600" dirty="0" err="1">
                <a:solidFill>
                  <a:schemeClr val="tx1"/>
                </a:solidFill>
              </a:rPr>
              <a:t>b</a:t>
            </a:r>
            <a:r>
              <a:rPr lang="en-US" sz="1600" dirty="0">
                <a:solidFill>
                  <a:schemeClr val="tx1"/>
                </a:solidFill>
              </a:rPr>
              <a:t> is true</a:t>
            </a:r>
          </a:p>
        </p:txBody>
      </p:sp>
    </p:spTree>
    <p:extLst>
      <p:ext uri="{BB962C8B-B14F-4D97-AF65-F5344CB8AC3E}">
        <p14:creationId xmlns:p14="http://schemas.microsoft.com/office/powerpoint/2010/main" val="3825533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1B928B-78B6-41D5-AA9E-97ACDCA045D0}"/>
              </a:ext>
            </a:extLst>
          </p:cNvPr>
          <p:cNvSpPr>
            <a:spLocks noGrp="1"/>
          </p:cNvSpPr>
          <p:nvPr>
            <p:ph sz="quarter" idx="12"/>
          </p:nvPr>
        </p:nvSpPr>
        <p:spPr>
          <a:xfrm>
            <a:off x="475488" y="1056443"/>
            <a:ext cx="11210544" cy="5289493"/>
          </a:xfrm>
        </p:spPr>
        <p:txBody>
          <a:bodyPr/>
          <a:lstStyle/>
          <a:p>
            <a:endParaRPr lang="en-US" dirty="0"/>
          </a:p>
          <a:p>
            <a:endParaRPr lang="en-US" dirty="0"/>
          </a:p>
        </p:txBody>
      </p:sp>
      <p:sp>
        <p:nvSpPr>
          <p:cNvPr id="4" name="Subtitle 3">
            <a:extLst>
              <a:ext uri="{FF2B5EF4-FFF2-40B4-BE49-F238E27FC236}">
                <a16:creationId xmlns:a16="http://schemas.microsoft.com/office/drawing/2014/main" id="{1D68B3A5-37CB-4FB1-9D6E-238950B8703D}"/>
              </a:ext>
            </a:extLst>
          </p:cNvPr>
          <p:cNvSpPr>
            <a:spLocks noGrp="1"/>
          </p:cNvSpPr>
          <p:nvPr>
            <p:ph type="subTitle" idx="1"/>
          </p:nvPr>
        </p:nvSpPr>
        <p:spPr>
          <a:xfrm>
            <a:off x="494690" y="512064"/>
            <a:ext cx="11202619" cy="431657"/>
          </a:xfrm>
        </p:spPr>
        <p:txBody>
          <a:bodyPr/>
          <a:lstStyle/>
          <a:p>
            <a:r>
              <a:rPr lang="en-US" dirty="0"/>
              <a:t>Comparison between CE7-1 and proposed</a:t>
            </a:r>
          </a:p>
        </p:txBody>
      </p:sp>
      <p:sp>
        <p:nvSpPr>
          <p:cNvPr id="5" name="Footer Placeholder 4">
            <a:extLst>
              <a:ext uri="{FF2B5EF4-FFF2-40B4-BE49-F238E27FC236}">
                <a16:creationId xmlns:a16="http://schemas.microsoft.com/office/drawing/2014/main" id="{8EFF8379-5519-40D4-A45E-7D8FF04FBCAB}"/>
              </a:ext>
            </a:extLst>
          </p:cNvPr>
          <p:cNvSpPr>
            <a:spLocks noGrp="1"/>
          </p:cNvSpPr>
          <p:nvPr>
            <p:ph type="ftr" sz="quarter" idx="3"/>
          </p:nvPr>
        </p:nvSpPr>
        <p:spPr/>
        <p:txBody>
          <a:bodyPr/>
          <a:lstStyle/>
          <a:p>
            <a:endParaRPr lang="en-US" dirty="0"/>
          </a:p>
        </p:txBody>
      </p:sp>
      <p:sp>
        <p:nvSpPr>
          <p:cNvPr id="16" name="TextBox 15">
            <a:extLst>
              <a:ext uri="{FF2B5EF4-FFF2-40B4-BE49-F238E27FC236}">
                <a16:creationId xmlns:a16="http://schemas.microsoft.com/office/drawing/2014/main" id="{E3185614-CF31-44AD-A25D-8AA3D64D87DB}"/>
              </a:ext>
            </a:extLst>
          </p:cNvPr>
          <p:cNvSpPr txBox="1"/>
          <p:nvPr/>
        </p:nvSpPr>
        <p:spPr>
          <a:xfrm>
            <a:off x="1495364" y="2281510"/>
            <a:ext cx="3897297"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CE7-1</a:t>
            </a:r>
          </a:p>
        </p:txBody>
      </p:sp>
      <p:sp>
        <p:nvSpPr>
          <p:cNvPr id="37" name="TextBox 36">
            <a:extLst>
              <a:ext uri="{FF2B5EF4-FFF2-40B4-BE49-F238E27FC236}">
                <a16:creationId xmlns:a16="http://schemas.microsoft.com/office/drawing/2014/main" id="{62B24A40-7A9A-4E62-9BF9-A98B31E1AA3A}"/>
              </a:ext>
            </a:extLst>
          </p:cNvPr>
          <p:cNvSpPr txBox="1"/>
          <p:nvPr/>
        </p:nvSpPr>
        <p:spPr>
          <a:xfrm>
            <a:off x="4404759" y="2286923"/>
            <a:ext cx="3897297"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Proposed</a:t>
            </a:r>
          </a:p>
        </p:txBody>
      </p:sp>
      <p:sp>
        <p:nvSpPr>
          <p:cNvPr id="18" name="TextBox 17">
            <a:extLst>
              <a:ext uri="{FF2B5EF4-FFF2-40B4-BE49-F238E27FC236}">
                <a16:creationId xmlns:a16="http://schemas.microsoft.com/office/drawing/2014/main" id="{DEBA933B-DE1D-45C1-8B77-878D5770C3E7}"/>
              </a:ext>
            </a:extLst>
          </p:cNvPr>
          <p:cNvSpPr txBox="1"/>
          <p:nvPr/>
        </p:nvSpPr>
        <p:spPr>
          <a:xfrm>
            <a:off x="377826" y="1092472"/>
            <a:ext cx="9716085" cy="1040285"/>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CE7-1 method approximates chroma residuals and approximation error is not coded. </a:t>
            </a:r>
            <a:r>
              <a:rPr lang="en-US" sz="1600" dirty="0"/>
              <a:t>T</a:t>
            </a:r>
            <a:r>
              <a:rPr lang="en-US" sz="1600" dirty="0">
                <a:solidFill>
                  <a:schemeClr val="tx1"/>
                </a:solidFill>
              </a:rPr>
              <a:t>herefore, accidental use of the mode results in chroma artifacts.</a:t>
            </a:r>
          </a:p>
          <a:p>
            <a:pPr algn="l">
              <a:lnSpc>
                <a:spcPct val="95000"/>
              </a:lnSpc>
              <a:spcBef>
                <a:spcPts val="1200"/>
              </a:spcBef>
            </a:pPr>
            <a:r>
              <a:rPr lang="en-US" sz="1600" dirty="0"/>
              <a:t>Test: force use of joint residual mode (QP22; I frame)</a:t>
            </a:r>
            <a:endParaRPr lang="en-US" sz="1600" dirty="0">
              <a:solidFill>
                <a:schemeClr val="tx1"/>
              </a:solidFill>
            </a:endParaRPr>
          </a:p>
        </p:txBody>
      </p:sp>
      <p:pic>
        <p:nvPicPr>
          <p:cNvPr id="3079" name="Picture 1">
            <a:extLst>
              <a:ext uri="{FF2B5EF4-FFF2-40B4-BE49-F238E27FC236}">
                <a16:creationId xmlns:a16="http://schemas.microsoft.com/office/drawing/2014/main" id="{1B6D454C-26DD-4F79-BC76-03D04D4815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2" b="28406"/>
          <a:stretch>
            <a:fillRect/>
          </a:stretch>
        </p:blipFill>
        <p:spPr bwMode="auto">
          <a:xfrm>
            <a:off x="729935" y="2941289"/>
            <a:ext cx="220980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29">
            <a:extLst>
              <a:ext uri="{FF2B5EF4-FFF2-40B4-BE49-F238E27FC236}">
                <a16:creationId xmlns:a16="http://schemas.microsoft.com/office/drawing/2014/main" id="{BF942914-5ABA-4ED3-8794-C708FAF416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37010"/>
          <a:stretch>
            <a:fillRect/>
          </a:stretch>
        </p:blipFill>
        <p:spPr bwMode="auto">
          <a:xfrm>
            <a:off x="729935" y="4770089"/>
            <a:ext cx="2201863" cy="1189038"/>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30">
            <a:extLst>
              <a:ext uri="{FF2B5EF4-FFF2-40B4-BE49-F238E27FC236}">
                <a16:creationId xmlns:a16="http://schemas.microsoft.com/office/drawing/2014/main" id="{9323FC05-66D9-4DAB-BCEA-0054AB33B1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984" b="28584"/>
          <a:stretch>
            <a:fillRect/>
          </a:stretch>
        </p:blipFill>
        <p:spPr bwMode="auto">
          <a:xfrm>
            <a:off x="4036291" y="2941289"/>
            <a:ext cx="205740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31">
            <a:extLst>
              <a:ext uri="{FF2B5EF4-FFF2-40B4-BE49-F238E27FC236}">
                <a16:creationId xmlns:a16="http://schemas.microsoft.com/office/drawing/2014/main" id="{28F52EF5-7D97-4D8D-94D0-74E56160C42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4738" b="36792"/>
          <a:stretch>
            <a:fillRect/>
          </a:stretch>
        </p:blipFill>
        <p:spPr bwMode="auto">
          <a:xfrm>
            <a:off x="4036291" y="4770089"/>
            <a:ext cx="2057400" cy="1189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9652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1B928B-78B6-41D5-AA9E-97ACDCA045D0}"/>
              </a:ext>
            </a:extLst>
          </p:cNvPr>
          <p:cNvSpPr>
            <a:spLocks noGrp="1"/>
          </p:cNvSpPr>
          <p:nvPr>
            <p:ph sz="quarter" idx="12"/>
          </p:nvPr>
        </p:nvSpPr>
        <p:spPr>
          <a:xfrm>
            <a:off x="475488" y="1056443"/>
            <a:ext cx="11210544" cy="5289493"/>
          </a:xfrm>
        </p:spPr>
        <p:txBody>
          <a:bodyPr/>
          <a:lstStyle/>
          <a:p>
            <a:endParaRPr lang="en-US" dirty="0"/>
          </a:p>
          <a:p>
            <a:endParaRPr lang="en-US" dirty="0"/>
          </a:p>
        </p:txBody>
      </p:sp>
      <p:sp>
        <p:nvSpPr>
          <p:cNvPr id="4" name="Subtitle 3">
            <a:extLst>
              <a:ext uri="{FF2B5EF4-FFF2-40B4-BE49-F238E27FC236}">
                <a16:creationId xmlns:a16="http://schemas.microsoft.com/office/drawing/2014/main" id="{1D68B3A5-37CB-4FB1-9D6E-238950B8703D}"/>
              </a:ext>
            </a:extLst>
          </p:cNvPr>
          <p:cNvSpPr>
            <a:spLocks noGrp="1"/>
          </p:cNvSpPr>
          <p:nvPr>
            <p:ph type="subTitle" idx="1"/>
          </p:nvPr>
        </p:nvSpPr>
        <p:spPr>
          <a:xfrm>
            <a:off x="494690" y="512064"/>
            <a:ext cx="11202619" cy="431657"/>
          </a:xfrm>
        </p:spPr>
        <p:txBody>
          <a:bodyPr/>
          <a:lstStyle/>
          <a:p>
            <a:r>
              <a:rPr lang="en-US" dirty="0"/>
              <a:t>Comparison between CE7-1 and proposed</a:t>
            </a:r>
          </a:p>
        </p:txBody>
      </p:sp>
      <p:sp>
        <p:nvSpPr>
          <p:cNvPr id="5" name="Footer Placeholder 4">
            <a:extLst>
              <a:ext uri="{FF2B5EF4-FFF2-40B4-BE49-F238E27FC236}">
                <a16:creationId xmlns:a16="http://schemas.microsoft.com/office/drawing/2014/main" id="{8EFF8379-5519-40D4-A45E-7D8FF04FBCAB}"/>
              </a:ext>
            </a:extLst>
          </p:cNvPr>
          <p:cNvSpPr>
            <a:spLocks noGrp="1"/>
          </p:cNvSpPr>
          <p:nvPr>
            <p:ph type="ftr" sz="quarter" idx="3"/>
          </p:nvPr>
        </p:nvSpPr>
        <p:spPr/>
        <p:txBody>
          <a:bodyPr/>
          <a:lstStyle/>
          <a:p>
            <a:endParaRPr lang="en-US" dirty="0"/>
          </a:p>
        </p:txBody>
      </p:sp>
      <p:sp>
        <p:nvSpPr>
          <p:cNvPr id="18" name="TextBox 17">
            <a:extLst>
              <a:ext uri="{FF2B5EF4-FFF2-40B4-BE49-F238E27FC236}">
                <a16:creationId xmlns:a16="http://schemas.microsoft.com/office/drawing/2014/main" id="{DEBA933B-DE1D-45C1-8B77-878D5770C3E7}"/>
              </a:ext>
            </a:extLst>
          </p:cNvPr>
          <p:cNvSpPr txBox="1"/>
          <p:nvPr/>
        </p:nvSpPr>
        <p:spPr>
          <a:xfrm>
            <a:off x="360070" y="1009385"/>
            <a:ext cx="9716085" cy="447815"/>
          </a:xfrm>
          <a:prstGeom prst="rect">
            <a:avLst/>
          </a:prstGeom>
          <a:noFill/>
          <a:ln>
            <a:noFill/>
          </a:ln>
        </p:spPr>
        <p:txBody>
          <a:bodyPr wrap="square" lIns="137160" tIns="91440" rIns="0" bIns="91440" rtlCol="0">
            <a:spAutoFit/>
          </a:bodyPr>
          <a:lstStyle/>
          <a:p>
            <a:pPr algn="l">
              <a:lnSpc>
                <a:spcPct val="95000"/>
              </a:lnSpc>
              <a:spcBef>
                <a:spcPts val="1200"/>
              </a:spcBef>
            </a:pPr>
            <a:r>
              <a:rPr lang="en-US" dirty="0">
                <a:solidFill>
                  <a:schemeClr val="tx1"/>
                </a:solidFill>
              </a:rPr>
              <a:t>Test results</a:t>
            </a:r>
          </a:p>
        </p:txBody>
      </p:sp>
      <p:graphicFrame>
        <p:nvGraphicFramePr>
          <p:cNvPr id="2" name="Table 1">
            <a:extLst>
              <a:ext uri="{FF2B5EF4-FFF2-40B4-BE49-F238E27FC236}">
                <a16:creationId xmlns:a16="http://schemas.microsoft.com/office/drawing/2014/main" id="{62C95864-B7CE-4E92-9002-5927258DBADD}"/>
              </a:ext>
            </a:extLst>
          </p:cNvPr>
          <p:cNvGraphicFramePr>
            <a:graphicFrameLocks noGrp="1"/>
          </p:cNvGraphicFramePr>
          <p:nvPr>
            <p:extLst>
              <p:ext uri="{D42A27DB-BD31-4B8C-83A1-F6EECF244321}">
                <p14:modId xmlns:p14="http://schemas.microsoft.com/office/powerpoint/2010/main" val="2520318168"/>
              </p:ext>
            </p:extLst>
          </p:nvPr>
        </p:nvGraphicFramePr>
        <p:xfrm>
          <a:off x="494189" y="1956794"/>
          <a:ext cx="5129826" cy="2948940"/>
        </p:xfrm>
        <a:graphic>
          <a:graphicData uri="http://schemas.openxmlformats.org/drawingml/2006/table">
            <a:tbl>
              <a:tblPr firstRow="1" firstCol="1" bandRow="1">
                <a:tableStyleId>{5C22544A-7EE6-4342-B048-85BDC9FD1C3A}</a:tableStyleId>
              </a:tblPr>
              <a:tblGrid>
                <a:gridCol w="1768475">
                  <a:extLst>
                    <a:ext uri="{9D8B030D-6E8A-4147-A177-3AD203B41FA5}">
                      <a16:colId xmlns:a16="http://schemas.microsoft.com/office/drawing/2014/main" val="3416485394"/>
                    </a:ext>
                  </a:extLst>
                </a:gridCol>
                <a:gridCol w="458353">
                  <a:extLst>
                    <a:ext uri="{9D8B030D-6E8A-4147-A177-3AD203B41FA5}">
                      <a16:colId xmlns:a16="http://schemas.microsoft.com/office/drawing/2014/main" val="2428932267"/>
                    </a:ext>
                  </a:extLst>
                </a:gridCol>
                <a:gridCol w="594804">
                  <a:extLst>
                    <a:ext uri="{9D8B030D-6E8A-4147-A177-3AD203B41FA5}">
                      <a16:colId xmlns:a16="http://schemas.microsoft.com/office/drawing/2014/main" val="2171220618"/>
                    </a:ext>
                  </a:extLst>
                </a:gridCol>
                <a:gridCol w="612559">
                  <a:extLst>
                    <a:ext uri="{9D8B030D-6E8A-4147-A177-3AD203B41FA5}">
                      <a16:colId xmlns:a16="http://schemas.microsoft.com/office/drawing/2014/main" val="1264233188"/>
                    </a:ext>
                  </a:extLst>
                </a:gridCol>
                <a:gridCol w="648070">
                  <a:extLst>
                    <a:ext uri="{9D8B030D-6E8A-4147-A177-3AD203B41FA5}">
                      <a16:colId xmlns:a16="http://schemas.microsoft.com/office/drawing/2014/main" val="2093343080"/>
                    </a:ext>
                  </a:extLst>
                </a:gridCol>
                <a:gridCol w="541538">
                  <a:extLst>
                    <a:ext uri="{9D8B030D-6E8A-4147-A177-3AD203B41FA5}">
                      <a16:colId xmlns:a16="http://schemas.microsoft.com/office/drawing/2014/main" val="1147659521"/>
                    </a:ext>
                  </a:extLst>
                </a:gridCol>
                <a:gridCol w="506027">
                  <a:extLst>
                    <a:ext uri="{9D8B030D-6E8A-4147-A177-3AD203B41FA5}">
                      <a16:colId xmlns:a16="http://schemas.microsoft.com/office/drawing/2014/main" val="935048228"/>
                    </a:ext>
                  </a:extLst>
                </a:gridCol>
              </a:tblGrid>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 </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Y</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U</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V</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EncT</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DecT</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058039338"/>
                  </a:ext>
                </a:extLst>
              </a:tr>
              <a:tr h="0">
                <a:tc rowSpan="3">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Proposed method</a:t>
                      </a:r>
                      <a:endParaRPr lang="en-US" sz="16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without CE7-1 lambda tuning</a:t>
                      </a:r>
                      <a:endParaRPr lang="en-US" sz="1600" dirty="0">
                        <a:effectLst/>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AI</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-0.29%</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0.20%</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104%</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102%</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918243050"/>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RA</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-0.21%</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0.15%</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0.39%</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100%</a:t>
                      </a:r>
                      <a:endParaRPr lang="en-US"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552748744"/>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LDB</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-0.14%</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1.10%</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-0.14%</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102%</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640722012"/>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50741532"/>
                  </a:ext>
                </a:extLst>
              </a:tr>
              <a:tr h="0">
                <a:tc rowSpan="3">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CE7-1 results</a:t>
                      </a:r>
                      <a:endParaRPr lang="en-US" sz="16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without CE7-1 </a:t>
                      </a:r>
                      <a:r>
                        <a:rPr lang="en-CA" sz="1100" dirty="0" err="1">
                          <a:effectLst/>
                        </a:rPr>
                        <a:t>Qp</a:t>
                      </a:r>
                      <a:r>
                        <a:rPr lang="en-CA" sz="1100" dirty="0">
                          <a:effectLst/>
                        </a:rPr>
                        <a:t>/lambda tuning</a:t>
                      </a:r>
                      <a:endParaRPr lang="en-US" sz="1600" dirty="0">
                        <a:effectLst/>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AI</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-0.30%</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0.16%</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818676488"/>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RA</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45205494"/>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LDB</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-0.11%</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-0.92%</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-2.07%</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90526"/>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 </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 </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 </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 </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 </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394416303"/>
                  </a:ext>
                </a:extLst>
              </a:tr>
              <a:tr h="0">
                <a:tc rowSpan="3">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Proposed method</a:t>
                      </a:r>
                      <a:endParaRPr lang="en-US" sz="16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with CE7-1 lambda tuning</a:t>
                      </a:r>
                      <a:endParaRPr lang="en-US" sz="1600" dirty="0">
                        <a:effectLst/>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AI</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-0.46%</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0.69%</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0.44%</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96547752"/>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RA</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-0.33%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0.67%</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62005300"/>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LDB</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-0.16%</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0.44%</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-1.18%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2843259"/>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44000550"/>
                  </a:ext>
                </a:extLst>
              </a:tr>
              <a:tr h="0">
                <a:tc rowSpan="3">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CE7-1 results</a:t>
                      </a:r>
                      <a:endParaRPr lang="en-US" sz="16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with CE7-1 </a:t>
                      </a:r>
                      <a:r>
                        <a:rPr lang="en-CA" sz="1100" dirty="0" err="1">
                          <a:effectLst/>
                        </a:rPr>
                        <a:t>Qp</a:t>
                      </a:r>
                      <a:r>
                        <a:rPr lang="en-CA" sz="1100" dirty="0">
                          <a:effectLst/>
                        </a:rPr>
                        <a:t>/lambda tuning</a:t>
                      </a:r>
                      <a:endParaRPr lang="en-US" sz="1600" dirty="0">
                        <a:effectLst/>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AI</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-0.38%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-0.49%</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-1.52%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28239656"/>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RA</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-0.26%</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-0.81%</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-0.92%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101%</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05470633"/>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LDB</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-0.07%</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-2.99%</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-4.76%</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100%</a:t>
                      </a:r>
                      <a:endParaRPr lang="en-US"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24368291"/>
                  </a:ext>
                </a:extLst>
              </a:tr>
            </a:tbl>
          </a:graphicData>
        </a:graphic>
      </p:graphicFrame>
      <p:graphicFrame>
        <p:nvGraphicFramePr>
          <p:cNvPr id="6" name="Table 5">
            <a:extLst>
              <a:ext uri="{FF2B5EF4-FFF2-40B4-BE49-F238E27FC236}">
                <a16:creationId xmlns:a16="http://schemas.microsoft.com/office/drawing/2014/main" id="{CF524A7D-41BD-4AFC-8EE7-E65313B4F260}"/>
              </a:ext>
            </a:extLst>
          </p:cNvPr>
          <p:cNvGraphicFramePr>
            <a:graphicFrameLocks noGrp="1"/>
          </p:cNvGraphicFramePr>
          <p:nvPr>
            <p:extLst>
              <p:ext uri="{D42A27DB-BD31-4B8C-83A1-F6EECF244321}">
                <p14:modId xmlns:p14="http://schemas.microsoft.com/office/powerpoint/2010/main" val="2379526391"/>
              </p:ext>
            </p:extLst>
          </p:nvPr>
        </p:nvGraphicFramePr>
        <p:xfrm>
          <a:off x="6410702" y="1956794"/>
          <a:ext cx="5094759" cy="2948940"/>
        </p:xfrm>
        <a:graphic>
          <a:graphicData uri="http://schemas.openxmlformats.org/drawingml/2006/table">
            <a:tbl>
              <a:tblPr firstRow="1" firstCol="1" bandRow="1">
                <a:tableStyleId>{5C22544A-7EE6-4342-B048-85BDC9FD1C3A}</a:tableStyleId>
              </a:tblPr>
              <a:tblGrid>
                <a:gridCol w="1768475">
                  <a:extLst>
                    <a:ext uri="{9D8B030D-6E8A-4147-A177-3AD203B41FA5}">
                      <a16:colId xmlns:a16="http://schemas.microsoft.com/office/drawing/2014/main" val="2100901300"/>
                    </a:ext>
                  </a:extLst>
                </a:gridCol>
                <a:gridCol w="423286">
                  <a:extLst>
                    <a:ext uri="{9D8B030D-6E8A-4147-A177-3AD203B41FA5}">
                      <a16:colId xmlns:a16="http://schemas.microsoft.com/office/drawing/2014/main" val="2831085040"/>
                    </a:ext>
                  </a:extLst>
                </a:gridCol>
                <a:gridCol w="630315">
                  <a:extLst>
                    <a:ext uri="{9D8B030D-6E8A-4147-A177-3AD203B41FA5}">
                      <a16:colId xmlns:a16="http://schemas.microsoft.com/office/drawing/2014/main" val="1822000745"/>
                    </a:ext>
                  </a:extLst>
                </a:gridCol>
                <a:gridCol w="550415">
                  <a:extLst>
                    <a:ext uri="{9D8B030D-6E8A-4147-A177-3AD203B41FA5}">
                      <a16:colId xmlns:a16="http://schemas.microsoft.com/office/drawing/2014/main" val="535544004"/>
                    </a:ext>
                  </a:extLst>
                </a:gridCol>
                <a:gridCol w="621437">
                  <a:extLst>
                    <a:ext uri="{9D8B030D-6E8A-4147-A177-3AD203B41FA5}">
                      <a16:colId xmlns:a16="http://schemas.microsoft.com/office/drawing/2014/main" val="3920980563"/>
                    </a:ext>
                  </a:extLst>
                </a:gridCol>
                <a:gridCol w="532660">
                  <a:extLst>
                    <a:ext uri="{9D8B030D-6E8A-4147-A177-3AD203B41FA5}">
                      <a16:colId xmlns:a16="http://schemas.microsoft.com/office/drawing/2014/main" val="2271946311"/>
                    </a:ext>
                  </a:extLst>
                </a:gridCol>
                <a:gridCol w="568171">
                  <a:extLst>
                    <a:ext uri="{9D8B030D-6E8A-4147-A177-3AD203B41FA5}">
                      <a16:colId xmlns:a16="http://schemas.microsoft.com/office/drawing/2014/main" val="814163187"/>
                    </a:ext>
                  </a:extLst>
                </a:gridCol>
              </a:tblGrid>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Y</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U</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V</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EncT</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DecT</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27791717"/>
                  </a:ext>
                </a:extLst>
              </a:tr>
              <a:tr h="0">
                <a:tc rowSpan="3">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Proposed method</a:t>
                      </a:r>
                      <a:endParaRPr lang="en-US" sz="16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without CE7-1 lambda tuning</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AI</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-0.11%</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0.14%</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0.07%</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00773065"/>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RA</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-0.11%</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0.27%</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0.30%</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629111341"/>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LDB</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-0.12%</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0.24%</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565330925"/>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82217429"/>
                  </a:ext>
                </a:extLst>
              </a:tr>
              <a:tr h="0">
                <a:tc rowSpan="3">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CE7-1 results</a:t>
                      </a:r>
                      <a:endParaRPr lang="en-US" sz="160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without CE7-1 Qp/lambda tuning</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AI</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0.21%</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77046649"/>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RA</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9285170"/>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LDB</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0.17%</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-0.06%</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79873692"/>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6694051"/>
                  </a:ext>
                </a:extLst>
              </a:tr>
              <a:tr h="0">
                <a:tc rowSpan="3">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Proposed method</a:t>
                      </a:r>
                      <a:endParaRPr lang="en-US" sz="160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with CE7-1 lambda tuning</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AI</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0.56%</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583300431"/>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RA</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0.40%</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0.44%</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73810739"/>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LDB</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-0.16%</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0.07%</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667984976"/>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52849668"/>
                  </a:ext>
                </a:extLst>
              </a:tr>
              <a:tr h="0">
                <a:tc rowSpan="3">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CE7-1 results</a:t>
                      </a:r>
                      <a:endParaRPr lang="en-US" sz="16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with CE7-1 </a:t>
                      </a:r>
                      <a:r>
                        <a:rPr lang="en-CA" sz="1100" dirty="0" err="1">
                          <a:effectLst/>
                        </a:rPr>
                        <a:t>Qp</a:t>
                      </a:r>
                      <a:r>
                        <a:rPr lang="en-CA" sz="1100" dirty="0">
                          <a:effectLst/>
                        </a:rPr>
                        <a:t>/lambda tuning</a:t>
                      </a:r>
                      <a:endParaRPr lang="en-US" sz="1600" dirty="0">
                        <a:effectLst/>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AI</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0.57%</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0.27%</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99%</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32481851"/>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RA</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-0.19%</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0.24%</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-0.10%</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251945502"/>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LDB</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0.09%</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-0.58%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100%</a:t>
                      </a:r>
                      <a:endParaRPr lang="en-US"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08449772"/>
                  </a:ext>
                </a:extLst>
              </a:tr>
            </a:tbl>
          </a:graphicData>
        </a:graphic>
      </p:graphicFrame>
      <p:sp>
        <p:nvSpPr>
          <p:cNvPr id="14" name="TextBox 13">
            <a:extLst>
              <a:ext uri="{FF2B5EF4-FFF2-40B4-BE49-F238E27FC236}">
                <a16:creationId xmlns:a16="http://schemas.microsoft.com/office/drawing/2014/main" id="{9F075839-7344-43AA-943D-BCEF6F756BE1}"/>
              </a:ext>
            </a:extLst>
          </p:cNvPr>
          <p:cNvSpPr txBox="1"/>
          <p:nvPr/>
        </p:nvSpPr>
        <p:spPr>
          <a:xfrm>
            <a:off x="360070" y="1548417"/>
            <a:ext cx="5129827"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t>Default </a:t>
            </a:r>
            <a:r>
              <a:rPr lang="en-US" sz="1600" dirty="0" err="1"/>
              <a:t>Qp</a:t>
            </a:r>
            <a:r>
              <a:rPr lang="en-US" sz="1600" dirty="0"/>
              <a:t> {22, 27, 32, 27}</a:t>
            </a:r>
            <a:endParaRPr lang="en-US" sz="1600" dirty="0">
              <a:solidFill>
                <a:schemeClr val="tx1"/>
              </a:solidFill>
            </a:endParaRPr>
          </a:p>
        </p:txBody>
      </p:sp>
      <p:sp>
        <p:nvSpPr>
          <p:cNvPr id="15" name="TextBox 14">
            <a:extLst>
              <a:ext uri="{FF2B5EF4-FFF2-40B4-BE49-F238E27FC236}">
                <a16:creationId xmlns:a16="http://schemas.microsoft.com/office/drawing/2014/main" id="{47B85C82-CB96-440C-B560-FBA53991700B}"/>
              </a:ext>
            </a:extLst>
          </p:cNvPr>
          <p:cNvSpPr txBox="1"/>
          <p:nvPr/>
        </p:nvSpPr>
        <p:spPr>
          <a:xfrm>
            <a:off x="6276584" y="1533691"/>
            <a:ext cx="5129827"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t>Low-</a:t>
            </a:r>
            <a:r>
              <a:rPr lang="en-US" sz="1600" dirty="0" err="1"/>
              <a:t>Qp</a:t>
            </a:r>
            <a:r>
              <a:rPr lang="en-US" sz="1600" dirty="0"/>
              <a:t> {2, 7, 12, 17}</a:t>
            </a:r>
            <a:endParaRPr lang="en-US" sz="1600" dirty="0">
              <a:solidFill>
                <a:schemeClr val="tx1"/>
              </a:solidFill>
            </a:endParaRPr>
          </a:p>
        </p:txBody>
      </p:sp>
      <p:sp>
        <p:nvSpPr>
          <p:cNvPr id="7" name="TextBox 6">
            <a:extLst>
              <a:ext uri="{FF2B5EF4-FFF2-40B4-BE49-F238E27FC236}">
                <a16:creationId xmlns:a16="http://schemas.microsoft.com/office/drawing/2014/main" id="{28BFD007-903F-44CB-86ED-B9A48A35A6A0}"/>
              </a:ext>
            </a:extLst>
          </p:cNvPr>
          <p:cNvSpPr txBox="1"/>
          <p:nvPr/>
        </p:nvSpPr>
        <p:spPr>
          <a:xfrm>
            <a:off x="360070" y="5309583"/>
            <a:ext cx="6730048" cy="447815"/>
          </a:xfrm>
          <a:prstGeom prst="rect">
            <a:avLst/>
          </a:prstGeom>
          <a:noFill/>
          <a:ln>
            <a:noFill/>
          </a:ln>
        </p:spPr>
        <p:txBody>
          <a:bodyPr wrap="none" lIns="137160" tIns="91440" rIns="0" bIns="91440" rtlCol="0">
            <a:spAutoFit/>
          </a:bodyPr>
          <a:lstStyle/>
          <a:p>
            <a:pPr>
              <a:lnSpc>
                <a:spcPct val="95000"/>
              </a:lnSpc>
              <a:spcBef>
                <a:spcPts val="1200"/>
              </a:spcBef>
            </a:pPr>
            <a:r>
              <a:rPr lang="en-CA" dirty="0"/>
              <a:t>Highest coding gains are observed for sequence classes A and F</a:t>
            </a:r>
            <a:endParaRPr lang="en-US" sz="1600" dirty="0">
              <a:solidFill>
                <a:schemeClr val="tx1"/>
              </a:solidFill>
            </a:endParaRPr>
          </a:p>
        </p:txBody>
      </p:sp>
    </p:spTree>
    <p:extLst>
      <p:ext uri="{BB962C8B-B14F-4D97-AF65-F5344CB8AC3E}">
        <p14:creationId xmlns:p14="http://schemas.microsoft.com/office/powerpoint/2010/main" val="30969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1B928B-78B6-41D5-AA9E-97ACDCA045D0}"/>
              </a:ext>
            </a:extLst>
          </p:cNvPr>
          <p:cNvSpPr>
            <a:spLocks noGrp="1"/>
          </p:cNvSpPr>
          <p:nvPr>
            <p:ph sz="quarter" idx="12"/>
          </p:nvPr>
        </p:nvSpPr>
        <p:spPr>
          <a:xfrm>
            <a:off x="475488" y="1056443"/>
            <a:ext cx="11210544" cy="5289493"/>
          </a:xfrm>
        </p:spPr>
        <p:txBody>
          <a:bodyPr/>
          <a:lstStyle/>
          <a:p>
            <a:endParaRPr lang="en-US" dirty="0"/>
          </a:p>
          <a:p>
            <a:endParaRPr lang="en-US" dirty="0"/>
          </a:p>
        </p:txBody>
      </p:sp>
      <p:sp>
        <p:nvSpPr>
          <p:cNvPr id="4" name="Subtitle 3">
            <a:extLst>
              <a:ext uri="{FF2B5EF4-FFF2-40B4-BE49-F238E27FC236}">
                <a16:creationId xmlns:a16="http://schemas.microsoft.com/office/drawing/2014/main" id="{1D68B3A5-37CB-4FB1-9D6E-238950B8703D}"/>
              </a:ext>
            </a:extLst>
          </p:cNvPr>
          <p:cNvSpPr>
            <a:spLocks noGrp="1"/>
          </p:cNvSpPr>
          <p:nvPr>
            <p:ph type="subTitle" idx="1"/>
          </p:nvPr>
        </p:nvSpPr>
        <p:spPr>
          <a:xfrm>
            <a:off x="494690" y="512064"/>
            <a:ext cx="11202619" cy="431657"/>
          </a:xfrm>
        </p:spPr>
        <p:txBody>
          <a:bodyPr/>
          <a:lstStyle/>
          <a:p>
            <a:r>
              <a:rPr lang="en-US" dirty="0"/>
              <a:t>Conclusion</a:t>
            </a:r>
          </a:p>
        </p:txBody>
      </p:sp>
      <p:sp>
        <p:nvSpPr>
          <p:cNvPr id="5" name="Footer Placeholder 4">
            <a:extLst>
              <a:ext uri="{FF2B5EF4-FFF2-40B4-BE49-F238E27FC236}">
                <a16:creationId xmlns:a16="http://schemas.microsoft.com/office/drawing/2014/main" id="{8EFF8379-5519-40D4-A45E-7D8FF04FBCAB}"/>
              </a:ext>
            </a:extLst>
          </p:cNvPr>
          <p:cNvSpPr>
            <a:spLocks noGrp="1"/>
          </p:cNvSpPr>
          <p:nvPr>
            <p:ph type="ftr" sz="quarter" idx="3"/>
          </p:nvPr>
        </p:nvSpPr>
        <p:spPr/>
        <p:txBody>
          <a:bodyPr/>
          <a:lstStyle/>
          <a:p>
            <a:endParaRPr lang="en-US" dirty="0"/>
          </a:p>
        </p:txBody>
      </p:sp>
      <p:sp>
        <p:nvSpPr>
          <p:cNvPr id="18" name="TextBox 17">
            <a:extLst>
              <a:ext uri="{FF2B5EF4-FFF2-40B4-BE49-F238E27FC236}">
                <a16:creationId xmlns:a16="http://schemas.microsoft.com/office/drawing/2014/main" id="{DEBA933B-DE1D-45C1-8B77-878D5770C3E7}"/>
              </a:ext>
            </a:extLst>
          </p:cNvPr>
          <p:cNvSpPr txBox="1"/>
          <p:nvPr/>
        </p:nvSpPr>
        <p:spPr>
          <a:xfrm>
            <a:off x="377826" y="1092472"/>
            <a:ext cx="11308206" cy="2308324"/>
          </a:xfrm>
          <a:prstGeom prst="rect">
            <a:avLst/>
          </a:prstGeom>
          <a:noFill/>
          <a:ln>
            <a:noFill/>
          </a:ln>
        </p:spPr>
        <p:txBody>
          <a:bodyPr wrap="square" lIns="137160" tIns="91440" rIns="0" bIns="91440" rtlCol="0">
            <a:spAutoFit/>
          </a:bodyPr>
          <a:lstStyle/>
          <a:p>
            <a:pPr hangingPunct="0"/>
            <a:r>
              <a:rPr lang="en-US" dirty="0"/>
              <a:t>Main benefits of the proposed method:</a:t>
            </a:r>
          </a:p>
          <a:p>
            <a:pPr hangingPunct="0"/>
            <a:endParaRPr lang="en-US" dirty="0"/>
          </a:p>
          <a:p>
            <a:pPr marL="285750" lvl="0" indent="-285750" hangingPunct="0">
              <a:buFont typeface="Arial" panose="020B0604020202020204" pitchFamily="34" charset="0"/>
              <a:buChar char="•"/>
            </a:pPr>
            <a:r>
              <a:rPr lang="en-US" dirty="0"/>
              <a:t>Invertibility property avoids chroma artifacts due to accidental use of the method</a:t>
            </a:r>
          </a:p>
          <a:p>
            <a:pPr marL="285750" lvl="0" indent="-285750" hangingPunct="0">
              <a:buFont typeface="Arial" panose="020B0604020202020204" pitchFamily="34" charset="0"/>
              <a:buChar char="•"/>
            </a:pPr>
            <a:r>
              <a:rPr lang="en-US" dirty="0"/>
              <a:t>Avoids determining and </a:t>
            </a:r>
            <a:r>
              <a:rPr lang="en-US" dirty="0" err="1"/>
              <a:t>signalling</a:t>
            </a:r>
            <a:r>
              <a:rPr lang="en-US" dirty="0"/>
              <a:t> a mode-specific </a:t>
            </a:r>
            <a:r>
              <a:rPr lang="en-US" dirty="0" err="1"/>
              <a:t>Qp</a:t>
            </a:r>
            <a:r>
              <a:rPr lang="en-US" dirty="0"/>
              <a:t> offset value, which may be an encoder burden</a:t>
            </a:r>
          </a:p>
          <a:p>
            <a:pPr marL="285750" indent="-285750">
              <a:buFont typeface="Arial" panose="020B0604020202020204" pitchFamily="34" charset="0"/>
              <a:buChar char="•"/>
            </a:pPr>
            <a:r>
              <a:rPr lang="en-US" dirty="0"/>
              <a:t>Interesting coding efficiency benefits with low runtime impact</a:t>
            </a:r>
          </a:p>
          <a:p>
            <a:pPr marL="285750" indent="-285750">
              <a:buFont typeface="Arial" panose="020B0604020202020204" pitchFamily="34" charset="0"/>
              <a:buChar char="•"/>
            </a:pPr>
            <a:endParaRPr lang="en-US" sz="1600" dirty="0">
              <a:solidFill>
                <a:schemeClr val="tx1"/>
              </a:solidFill>
            </a:endParaRPr>
          </a:p>
          <a:p>
            <a:pPr marL="285750" indent="-285750">
              <a:buFont typeface="Arial" panose="020B0604020202020204" pitchFamily="34" charset="0"/>
              <a:buChar char="•"/>
            </a:pPr>
            <a:endParaRPr lang="en-US" sz="1600" dirty="0"/>
          </a:p>
          <a:p>
            <a:r>
              <a:rPr lang="en-US" sz="1600" dirty="0">
                <a:solidFill>
                  <a:schemeClr val="tx1"/>
                </a:solidFill>
              </a:rPr>
              <a:t>It is </a:t>
            </a:r>
            <a:r>
              <a:rPr lang="en-US" sz="1600" dirty="0"/>
              <a:t>suggested to adopt the proposed method for joint coding of chroma residuals into VVC.</a:t>
            </a:r>
            <a:endParaRPr lang="en-US" sz="1600" dirty="0">
              <a:solidFill>
                <a:schemeClr val="tx1"/>
              </a:solidFill>
            </a:endParaRPr>
          </a:p>
        </p:txBody>
      </p:sp>
    </p:spTree>
    <p:extLst>
      <p:ext uri="{BB962C8B-B14F-4D97-AF65-F5344CB8AC3E}">
        <p14:creationId xmlns:p14="http://schemas.microsoft.com/office/powerpoint/2010/main" val="13305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16001</TotalTime>
  <Words>684</Words>
  <Application>Microsoft Office PowerPoint</Application>
  <PresentationFormat>Widescreen</PresentationFormat>
  <Paragraphs>320</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Malgun Gothic</vt:lpstr>
      <vt:lpstr>Arial</vt:lpstr>
      <vt:lpstr>Century Gothic</vt:lpstr>
      <vt:lpstr>Microsoft Sans Serif</vt:lpstr>
      <vt:lpstr>Times New Roman</vt:lpstr>
      <vt:lpstr>Qualcomm</vt:lpstr>
      <vt:lpstr>JVET-N0347  CE7-related: Joint coding of chroma residuals</vt:lpstr>
      <vt:lpstr>Joint coding of chroma residuals</vt:lpstr>
      <vt:lpstr>Joint coding of chroma residuals</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Geert Van Der Auwera</dc:creator>
  <cp:lastModifiedBy>Geert Van Der Auwera</cp:lastModifiedBy>
  <cp:revision>402</cp:revision>
  <dcterms:created xsi:type="dcterms:W3CDTF">2018-05-15T17:29:34Z</dcterms:created>
  <dcterms:modified xsi:type="dcterms:W3CDTF">2019-03-18T17:23:34Z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