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8"/>
  </p:notesMasterIdLst>
  <p:sldIdLst>
    <p:sldId id="285" r:id="rId2"/>
    <p:sldId id="287" r:id="rId3"/>
    <p:sldId id="284" r:id="rId4"/>
    <p:sldId id="290" r:id="rId5"/>
    <p:sldId id="288" r:id="rId6"/>
    <p:sldId id="28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3/21/2019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JVET-N0338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Non-CE6: Unified transform selection for implicit MTS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151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C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Ma, Xiaoyu Xiu, Yi-Wen Chen,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85895"/>
          </a:xfrm>
        </p:spPr>
        <p:txBody>
          <a:bodyPr>
            <a:normAutofit/>
          </a:bodyPr>
          <a:lstStyle/>
          <a:p>
            <a:pPr hangingPunct="0"/>
            <a:r>
              <a:rPr lang="en-US" altLang="zh-TW" sz="3600" dirty="0"/>
              <a:t>In</a:t>
            </a:r>
            <a:r>
              <a:rPr lang="zh-TW" altLang="en-US" sz="3600" dirty="0"/>
              <a:t> </a:t>
            </a:r>
            <a:r>
              <a:rPr lang="en-US" altLang="zh-TW" sz="3600" dirty="0"/>
              <a:t>VTM-4.0,</a:t>
            </a:r>
            <a:r>
              <a:rPr lang="zh-TW" altLang="en-US" sz="3600" dirty="0"/>
              <a:t> </a:t>
            </a:r>
            <a:r>
              <a:rPr lang="en-US" altLang="zh-TW" sz="3600" dirty="0"/>
              <a:t>2 implicit MTS selection schemes</a:t>
            </a:r>
          </a:p>
          <a:p>
            <a:pPr lvl="1" hangingPunct="0"/>
            <a:r>
              <a:rPr lang="en-CA" sz="2800" dirty="0"/>
              <a:t>One for ISP</a:t>
            </a:r>
          </a:p>
          <a:p>
            <a:pPr lvl="2" hangingPunct="0"/>
            <a:r>
              <a:rPr lang="en-CA" sz="2400" dirty="0"/>
              <a:t>Selecting the transform by the intra mode</a:t>
            </a:r>
          </a:p>
          <a:p>
            <a:pPr lvl="1" hangingPunct="0"/>
            <a:r>
              <a:rPr lang="en-CA" sz="2800" dirty="0"/>
              <a:t>One for normal intra prediction (non-ISP)</a:t>
            </a:r>
          </a:p>
          <a:p>
            <a:pPr lvl="2" hangingPunct="0"/>
            <a:r>
              <a:rPr lang="en-CA" sz="2400" dirty="0"/>
              <a:t>Selecting the transform by the shape of TU</a:t>
            </a:r>
          </a:p>
          <a:p>
            <a:pPr hangingPunct="0"/>
            <a:endParaRPr lang="en-CA" sz="3200" dirty="0"/>
          </a:p>
          <a:p>
            <a:pPr hangingPunct="0"/>
            <a:r>
              <a:rPr lang="en-CA" sz="3200" dirty="0"/>
              <a:t>This proposal unified the implicit MTS transform selection between ISP and non-ISP 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US" dirty="0"/>
              <a:t>Anchor: VTM-4.0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A9242A9-67DB-48CF-8455-5F073C349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115" y="3153261"/>
            <a:ext cx="5682792" cy="23331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7BBAA04-EE85-45D3-B9AF-BD5C2CE028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5999" y="3153261"/>
            <a:ext cx="5716189" cy="23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360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666F9-C6D4-456F-A4D9-BE88E5911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43B372-E1A1-4C86-8310-C0C5EE480B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US" dirty="0"/>
              <a:t>Anchor: VTM-4.0</a:t>
            </a:r>
          </a:p>
          <a:p>
            <a:pPr hangingPunct="0"/>
            <a:r>
              <a:rPr lang="en-US" dirty="0"/>
              <a:t>Test : Anchor + </a:t>
            </a:r>
            <a:r>
              <a:rPr lang="en-CA" dirty="0"/>
              <a:t>Proposed Modifications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0DDD64-B637-4F5E-A6AC-B1C792F28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713" y="3161199"/>
            <a:ext cx="5898622" cy="241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31059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dirty="0"/>
              <a:t>Proposed to unify the transform selection for implicit MTS</a:t>
            </a:r>
          </a:p>
          <a:p>
            <a:pPr lvl="1" hangingPunct="0"/>
            <a:endParaRPr lang="en-US" dirty="0"/>
          </a:p>
          <a:p>
            <a:pPr hangingPunct="0"/>
            <a:r>
              <a:rPr lang="en-US" altLang="zh-TW" dirty="0"/>
              <a:t>Thanks for </a:t>
            </a:r>
            <a:r>
              <a:rPr lang="en-US" altLang="zh-TW" dirty="0" err="1"/>
              <a:t>Mediatek</a:t>
            </a:r>
            <a:r>
              <a:rPr lang="en-US" altLang="zh-TW" dirty="0"/>
              <a:t> being our cross-checker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</TotalTime>
  <Words>105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Results</vt:lpstr>
      <vt:lpstr>Results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Tsung-chuan Ma</cp:lastModifiedBy>
  <cp:revision>119</cp:revision>
  <dcterms:created xsi:type="dcterms:W3CDTF">2018-09-04T21:01:33Z</dcterms:created>
  <dcterms:modified xsi:type="dcterms:W3CDTF">2019-03-21T11:44:31Z</dcterms:modified>
</cp:coreProperties>
</file>