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87" r:id="rId3"/>
    <p:sldId id="294" r:id="rId4"/>
    <p:sldId id="300" r:id="rId5"/>
    <p:sldId id="28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390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JVET-N0335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CE2/4-related: unification of MV rounding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4111724"/>
            <a:ext cx="89804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222532"/>
            <a:ext cx="11371626" cy="4912995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 the VCC working draft 4, </a:t>
            </a:r>
            <a:r>
              <a:rPr lang="en-CA" sz="3600" dirty="0"/>
              <a:t>two MV rounding is performed at various stages of inter prediction</a:t>
            </a:r>
          </a:p>
          <a:p>
            <a:pPr lvl="1" hangingPunct="0"/>
            <a:r>
              <a:rPr lang="en-CA" sz="3200" b="1" dirty="0"/>
              <a:t>Method One: </a:t>
            </a:r>
            <a:r>
              <a:rPr lang="en-CA" sz="3200" dirty="0"/>
              <a:t>the rounding method used for AMVP, </a:t>
            </a:r>
            <a:r>
              <a:rPr lang="en-CA" sz="3200" dirty="0" err="1"/>
              <a:t>SbTMVP</a:t>
            </a:r>
            <a:r>
              <a:rPr lang="en-CA" sz="3200" dirty="0"/>
              <a:t>, MMVD and triangle prediction</a:t>
            </a:r>
          </a:p>
          <a:p>
            <a:pPr lvl="1" hangingPunct="0"/>
            <a:endParaRPr lang="en-CA" sz="3200" dirty="0"/>
          </a:p>
          <a:p>
            <a:pPr lvl="1" hangingPunct="0"/>
            <a:endParaRPr lang="en-CA" sz="3200" dirty="0"/>
          </a:p>
          <a:p>
            <a:pPr lvl="1" hangingPunct="0"/>
            <a:r>
              <a:rPr lang="en-CA" sz="3200" b="1" dirty="0"/>
              <a:t>Method Two: </a:t>
            </a:r>
            <a:r>
              <a:rPr lang="en-CA" sz="3200" dirty="0"/>
              <a:t>the rounding method used for the affine MV derivation, the MV averaging of pairwise merge and triangle prediction, and AMVR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2E390AF-7834-4C03-80F1-6C12828BA4F1}"/>
              </a:ext>
            </a:extLst>
          </p:cNvPr>
          <p:cNvSpPr/>
          <p:nvPr/>
        </p:nvSpPr>
        <p:spPr>
          <a:xfrm>
            <a:off x="3298556" y="3439541"/>
            <a:ext cx="5987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L = (A + Offset + (A &lt; 0? 1: 0))&gt;&gt;Shift</a:t>
            </a:r>
            <a:endParaRPr lang="en-US" sz="28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1DFBEF2-C3F4-48FD-BB37-BD5111D6B625}"/>
              </a:ext>
            </a:extLst>
          </p:cNvPr>
          <p:cNvSpPr/>
          <p:nvPr/>
        </p:nvSpPr>
        <p:spPr>
          <a:xfrm>
            <a:off x="2276798" y="5803066"/>
            <a:ext cx="8891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i="1" dirty="0">
                <a:latin typeface="Times New Roman" panose="02020603050405020304" pitchFamily="18" charset="0"/>
                <a:ea typeface="DengXian" panose="02010600030101010101" pitchFamily="2" charset="-122"/>
              </a:rPr>
              <a:t>L = (A &gt;= 0)? (A + Offset)&gt;&gt;Shift : -((-A + Offset)&gt;&gt;Shift)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3">
            <a:extLst>
              <a:ext uri="{FF2B5EF4-FFF2-40B4-BE49-F238E27FC236}">
                <a16:creationId xmlns:a16="http://schemas.microsoft.com/office/drawing/2014/main" id="{DE3533B0-B57E-48B8-AFC8-CC34E2799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Problem Statement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D7CD022-2CFC-443E-8DF0-2C66DC71E1DD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149" y="1378974"/>
            <a:ext cx="4849761" cy="37652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853AB5-1506-4A89-8F30-00C4F63D8E7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017" y="1459952"/>
            <a:ext cx="4516693" cy="376524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EED2CE4-3F85-47CB-A9A9-CE845BC1540D}"/>
              </a:ext>
            </a:extLst>
          </p:cNvPr>
          <p:cNvSpPr/>
          <p:nvPr/>
        </p:nvSpPr>
        <p:spPr>
          <a:xfrm>
            <a:off x="2663583" y="5479026"/>
            <a:ext cx="1380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Method One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58E6FFF-D790-40F2-B9A2-FF165540657B}"/>
              </a:ext>
            </a:extLst>
          </p:cNvPr>
          <p:cNvSpPr/>
          <p:nvPr/>
        </p:nvSpPr>
        <p:spPr>
          <a:xfrm>
            <a:off x="8147526" y="5501460"/>
            <a:ext cx="1378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/>
              <a:t>Method Two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074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43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1231" y="1222533"/>
            <a:ext cx="11371626" cy="1380558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T</a:t>
            </a:r>
            <a:r>
              <a:rPr lang="en-CA" sz="3600" dirty="0"/>
              <a:t>his contribution proposes to unify all the MV rounding operations in the VTM-4.0 based on Method one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63F3F54-480B-47FC-B9B8-50DCBB650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950" y="2662083"/>
            <a:ext cx="5792050" cy="23442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E3239A-AE3C-4736-A4A5-CFA865544B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807" y="2662083"/>
            <a:ext cx="5792050" cy="234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973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467</TotalTime>
  <Words>144</Words>
  <Application>Microsoft Office PowerPoint</Application>
  <PresentationFormat>Widescreen</PresentationFormat>
  <Paragraphs>17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Times New Roman</vt:lpstr>
      <vt:lpstr>Office Theme</vt:lpstr>
      <vt:lpstr>PowerPoint Presentation</vt:lpstr>
      <vt:lpstr>Problem Statement</vt:lpstr>
      <vt:lpstr>Problem Statement</vt:lpstr>
      <vt:lpstr>Proposal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124</cp:revision>
  <dcterms:created xsi:type="dcterms:W3CDTF">2018-09-04T21:01:33Z</dcterms:created>
  <dcterms:modified xsi:type="dcterms:W3CDTF">2019-03-20T18:38:33Z</dcterms:modified>
</cp:coreProperties>
</file>