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87" r:id="rId3"/>
    <p:sldId id="290" r:id="rId4"/>
    <p:sldId id="291" r:id="rId5"/>
    <p:sldId id="292" r:id="rId6"/>
    <p:sldId id="293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9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-N0334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CE2/4/9-related: Overflow prevention for motion field storage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 of MV/CPMV overflow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altLang="zh-TW" sz="3600" dirty="0"/>
              <a:t>At Marrakech meeting, JVET-M0145 was adopted</a:t>
            </a:r>
            <a:endParaRPr lang="en-CA" sz="3600" dirty="0"/>
          </a:p>
          <a:p>
            <a:pPr lvl="1" hangingPunct="0"/>
            <a:r>
              <a:rPr lang="en-US" sz="3200" dirty="0"/>
              <a:t>Clipping the CPMVs of affine inherited merge candidates</a:t>
            </a:r>
            <a:endParaRPr lang="en-CA" sz="3200" dirty="0"/>
          </a:p>
          <a:p>
            <a:pPr hangingPunct="0"/>
            <a:r>
              <a:rPr lang="en-US" sz="3600" dirty="0"/>
              <a:t>Inter tools that can potentially go beyond 18-bit</a:t>
            </a:r>
          </a:p>
          <a:p>
            <a:pPr lvl="1" hangingPunct="0"/>
            <a:r>
              <a:rPr lang="en-US" sz="3200" b="1" dirty="0"/>
              <a:t>Affine constructed merge: </a:t>
            </a:r>
            <a:r>
              <a:rPr lang="en-US" sz="3200" dirty="0"/>
              <a:t>deriving CPMVs based on the translational subblocks’ MVs</a:t>
            </a:r>
            <a:endParaRPr lang="en-US" sz="3200" b="1" dirty="0"/>
          </a:p>
          <a:p>
            <a:pPr lvl="1" hangingPunct="0"/>
            <a:r>
              <a:rPr lang="en-US" sz="3200" b="1" dirty="0"/>
              <a:t>MMVD</a:t>
            </a:r>
            <a:r>
              <a:rPr lang="en-US" sz="3200" dirty="0"/>
              <a:t>: </a:t>
            </a:r>
            <a:r>
              <a:rPr lang="en-CA" sz="3200" dirty="0"/>
              <a:t>applying one </a:t>
            </a:r>
            <a:r>
              <a:rPr lang="en-US" sz="3200" dirty="0"/>
              <a:t>signaled MV offset to one selected merge candidate</a:t>
            </a:r>
          </a:p>
          <a:p>
            <a:pPr lvl="1" hangingPunct="0"/>
            <a:r>
              <a:rPr lang="en-US" sz="3200" b="1" dirty="0"/>
              <a:t>DMVR: </a:t>
            </a:r>
            <a:r>
              <a:rPr lang="en-US" sz="3200" dirty="0"/>
              <a:t>deriving motion refinement to L0 and L1 MVs of bi-</a:t>
            </a:r>
            <a:r>
              <a:rPr lang="en-US" sz="3200" dirty="0" err="1"/>
              <a:t>pred</a:t>
            </a:r>
            <a:r>
              <a:rPr lang="en-US" sz="3200" dirty="0"/>
              <a:t> merge candidate</a:t>
            </a:r>
            <a:endParaRPr lang="en-US" sz="3200" b="1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660"/>
            <a:ext cx="10515600" cy="132556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 of MV/CPMV overflow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6804"/>
            <a:ext cx="10515600" cy="1537007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altLang="zh-TW" sz="3600" dirty="0"/>
              <a:t>Proposal</a:t>
            </a:r>
            <a:endParaRPr lang="en-CA" sz="3600" dirty="0"/>
          </a:p>
          <a:p>
            <a:pPr lvl="1" hangingPunct="0"/>
            <a:r>
              <a:rPr lang="en-CA" sz="3200" dirty="0"/>
              <a:t>Clipping the derived MVs and CPMVs to the bit-depth of the motion field storage after the motion derivations of the MMVD, the DMVR and the constructed affine merge mode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96EC06-9CC4-4FD6-BB19-9F3245696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63" y="3136842"/>
            <a:ext cx="5670137" cy="25370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FCEDCA-C6F2-4DC6-A4A7-336E4E94D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738" y="3129468"/>
            <a:ext cx="5733965" cy="253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3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Mismatch on clipping the MVs/CPMVs of non-merge inter modes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1381"/>
            <a:ext cx="10515600" cy="4390820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In VCC working draft 4</a:t>
            </a:r>
            <a:endParaRPr lang="en-CA" sz="3600" dirty="0"/>
          </a:p>
          <a:p>
            <a:pPr lvl="1" hangingPunct="0"/>
            <a:r>
              <a:rPr lang="en-US" sz="3200" dirty="0"/>
              <a:t>MVD is limited to 16-bit</a:t>
            </a:r>
          </a:p>
          <a:p>
            <a:pPr lvl="1" hangingPunct="0"/>
            <a:r>
              <a:rPr lang="en-CA" sz="3200" b="1" i="1" dirty="0"/>
              <a:t>The MVs and CPMVs of non-merge modes are generated based on modulo of 18-bit</a:t>
            </a:r>
          </a:p>
          <a:p>
            <a:pPr hangingPunct="0"/>
            <a:r>
              <a:rPr lang="en-US" sz="3600" dirty="0"/>
              <a:t>In the VTM-4.0</a:t>
            </a:r>
          </a:p>
          <a:p>
            <a:pPr lvl="1" hangingPunct="0"/>
            <a:r>
              <a:rPr lang="en-US" sz="3200" dirty="0"/>
              <a:t>Encoder constrain to ensure MVD within 16-bit</a:t>
            </a:r>
          </a:p>
          <a:p>
            <a:pPr hangingPunct="0"/>
            <a:r>
              <a:rPr lang="en-US" sz="3600" dirty="0"/>
              <a:t>Proposal</a:t>
            </a:r>
          </a:p>
          <a:p>
            <a:pPr lvl="1" hangingPunct="0">
              <a:lnSpc>
                <a:spcPct val="100000"/>
              </a:lnSpc>
            </a:pPr>
            <a:r>
              <a:rPr lang="en-US" sz="3200" dirty="0"/>
              <a:t>Align the software to the specification draft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728468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779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36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Mismatch on clipping the MVs/CPMVs of non-merge inter modes</a:t>
            </a:r>
            <a:endParaRPr lang="en-US" sz="36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7235"/>
            <a:ext cx="10515600" cy="4250710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200" dirty="0"/>
              <a:t>In VCC working draft 4, for explicit regular inter</a:t>
            </a:r>
            <a:endParaRPr lang="en-CA" sz="3200" dirty="0"/>
          </a:p>
          <a:p>
            <a:pPr hangingPunct="0"/>
            <a:endParaRPr lang="en-US" sz="3600" dirty="0"/>
          </a:p>
          <a:p>
            <a:pPr hangingPunct="0"/>
            <a:endParaRPr lang="en-US" sz="3600" dirty="0"/>
          </a:p>
          <a:p>
            <a:pPr hangingPunct="0"/>
            <a:endParaRPr lang="en-US" sz="3600" dirty="0"/>
          </a:p>
          <a:p>
            <a:pPr hangingPunct="0"/>
            <a:r>
              <a:rPr lang="en-US" altLang="zh-TW" sz="3600" dirty="0"/>
              <a:t>In VCC working draft 4, for explicit affine inter</a:t>
            </a:r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C4417C4-396B-4CF2-8903-55C1EF73B296}"/>
              </a:ext>
            </a:extLst>
          </p:cNvPr>
          <p:cNvSpPr/>
          <p:nvPr/>
        </p:nvSpPr>
        <p:spPr>
          <a:xfrm>
            <a:off x="1047136" y="1825632"/>
            <a:ext cx="9067800" cy="192873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450215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4.  When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predFlagLX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[ 0 ][ 0 ] is equal to 1, the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luma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motion vector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mvLX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[ 0 ][ 0 ] is derived as follows:</a:t>
            </a:r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0215" marR="0" algn="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uLX[ 0 ] = (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mvpLX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[ 0 ] +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mvdLX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[ 0 ] + 2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18 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) %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                	(8‑272)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0215" marR="0" algn="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mvLX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[ 0 ][ 0 ][ 0 ] = ( uLX[ 0 ]  &gt;= 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17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) ? ( uLX[ 0 ] − 2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) : uLX[ 0 ]	(8‑273)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0215" marR="0" algn="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   uLX[ 1 ] = (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mvpLX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[ 1 ] +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mvdLX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[ 1 ] + 2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 ) %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	                      (8‑274)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0215" marR="0" algn="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mvLX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[ 0 ][ 0 ][ 1 ] = ( uLX[ 1 ]  &gt;= 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17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) ? ( uLX[ 1 ] − 2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 ) : uLX[ 1 ]	(8‑275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)</a:t>
            </a:r>
            <a:endParaRPr lang="en-US" sz="16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5F5F15-A7CC-4EA0-95D2-07D2879C68F3}"/>
              </a:ext>
            </a:extLst>
          </p:cNvPr>
          <p:cNvSpPr/>
          <p:nvPr/>
        </p:nvSpPr>
        <p:spPr>
          <a:xfrm>
            <a:off x="1047136" y="4358196"/>
            <a:ext cx="9247237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5.  When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predFlagLX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[ 0 ][ 0 ] is equal to 1, the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luma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motion vectors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cpMvLX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cpIdx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] with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cpIdx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ranging from 0 to </a:t>
            </a:r>
            <a:r>
              <a:rPr lang="en-CA" sz="16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NumCpMv</a:t>
            </a:r>
            <a:r>
              <a:rPr lang="en-CA" sz="16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− 1, are derived as follows:</a:t>
            </a:r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120140" marR="0"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1080135" algn="l"/>
                <a:tab pos="1260475" algn="l"/>
                <a:tab pos="3079115" algn="ctr"/>
                <a:tab pos="6156960" algn="r"/>
              </a:tabLst>
            </a:pP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 = (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mvpCpLX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 +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mvdCpLX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 + 2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) %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(8‑574)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20140" marR="0"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870960" algn="l"/>
                <a:tab pos="6156960" algn="r"/>
              </a:tabLst>
            </a:pP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cpMvLX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 = (uLX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  &gt;= 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17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) ? (uLX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 − 2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) : </a:t>
            </a:r>
            <a:b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[ 0 ]	(8‑575)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20140" marR="0"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870960" algn="l"/>
                <a:tab pos="6156960" algn="r"/>
              </a:tabLst>
            </a:pP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 = (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mvpCpLX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 +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mvdCpLX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 + 2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) %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(8‑576)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20140" marR="0" hangingPunct="0">
              <a:spcBef>
                <a:spcPts val="60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870960" algn="l"/>
                <a:tab pos="6156960" algn="r"/>
              </a:tabLst>
            </a:pP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cpMvLX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 = (uLX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  &gt;=  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17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) ? (uLX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 − 2</a:t>
            </a:r>
            <a:r>
              <a:rPr lang="en-CA" sz="16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18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) : </a:t>
            </a:r>
            <a:b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	uLX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</a:t>
            </a:r>
            <a:r>
              <a:rPr lang="en-CA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cpIdx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 ]</a:t>
            </a:r>
            <a:r>
              <a:rPr lang="en-CA" sz="16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[ 1 ]	(8‑577)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0567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771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32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Mismatch on clipping the MVs/CPMVs of non-merge inter modes</a:t>
            </a:r>
            <a:endParaRPr lang="en-US" sz="32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172420-C08E-4848-AC7A-6A79853D0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669" y="1378935"/>
            <a:ext cx="6278431" cy="25411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B76892-BA28-485D-A875-6521D5315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5669" y="4035562"/>
            <a:ext cx="6278432" cy="254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34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232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Prevention of MV/CPMV overflow</vt:lpstr>
      <vt:lpstr>Prevention of MV/CPMV overflow</vt:lpstr>
      <vt:lpstr>Mismatch on clipping the MVs/CPMVs of non-merge inter modes</vt:lpstr>
      <vt:lpstr>Mismatch on clipping the MVs/CPMVs of non-merge inter modes</vt:lpstr>
      <vt:lpstr>Mismatch on clipping the MVs/CPMVs of non-merge inter modes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108</cp:revision>
  <dcterms:created xsi:type="dcterms:W3CDTF">2018-09-04T21:01:33Z</dcterms:created>
  <dcterms:modified xsi:type="dcterms:W3CDTF">2019-03-20T15:35:59Z</dcterms:modified>
</cp:coreProperties>
</file>