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762" r:id="rId1"/>
    <p:sldMasterId id="2147483774" r:id="rId2"/>
  </p:sldMasterIdLst>
  <p:notesMasterIdLst>
    <p:notesMasterId r:id="rId10"/>
  </p:notesMasterIdLst>
  <p:handoutMasterIdLst>
    <p:handoutMasterId r:id="rId11"/>
  </p:handoutMasterIdLst>
  <p:sldIdLst>
    <p:sldId id="267" r:id="rId3"/>
    <p:sldId id="399" r:id="rId4"/>
    <p:sldId id="400" r:id="rId5"/>
    <p:sldId id="401" r:id="rId6"/>
    <p:sldId id="402" r:id="rId7"/>
    <p:sldId id="403" r:id="rId8"/>
    <p:sldId id="405" r:id="rId9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0F51"/>
    <a:srgbClr val="FF9300"/>
    <a:srgbClr val="03035D"/>
    <a:srgbClr val="CCECFF"/>
    <a:srgbClr val="0D97FF"/>
    <a:srgbClr val="66CCFF"/>
    <a:srgbClr val="2DA5FF"/>
    <a:srgbClr val="00CCFF"/>
    <a:srgbClr val="FA4006"/>
    <a:srgbClr val="0DB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79"/>
    <p:restoredTop sz="93850" autoAdjust="0"/>
  </p:normalViewPr>
  <p:slideViewPr>
    <p:cSldViewPr snapToGrid="0" snapToObjects="1">
      <p:cViewPr varScale="1">
        <p:scale>
          <a:sx n="67" d="100"/>
          <a:sy n="67" d="100"/>
        </p:scale>
        <p:origin x="7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2019/3/19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2019/3/19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5203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5920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232CCA-E9DB-432C-B6C7-8586742B0A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906" y="5897359"/>
            <a:ext cx="1832270" cy="5546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2E7D462-0B94-4CF3-BDE2-1636E6CFB829}"/>
              </a:ext>
            </a:extLst>
          </p:cNvPr>
          <p:cNvSpPr/>
          <p:nvPr userDrawn="1"/>
        </p:nvSpPr>
        <p:spPr>
          <a:xfrm>
            <a:off x="0" y="229864"/>
            <a:ext cx="7543800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itchFamily="2" charset="2"/>
              <a:buChar char="l"/>
            </a:pPr>
            <a:endParaRPr kumimoji="1" lang="en-US" sz="2000" b="1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235" y="1239550"/>
            <a:ext cx="8668870" cy="49102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07" y="229864"/>
            <a:ext cx="7210893" cy="792112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l">
              <a:defRPr b="1" cap="none" baseline="0">
                <a:latin typeface="+mj-lt"/>
                <a:ea typeface="SimHe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802C3-1E11-4F6A-B577-E2E5A68680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5407" y="305519"/>
            <a:ext cx="1297168" cy="3926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CFC66BC-51D1-4447-B3A3-7DF56A64A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3548" y="2146388"/>
            <a:ext cx="10048461" cy="1645920"/>
          </a:xfrm>
          <a:noFill/>
          <a:ln w="38100">
            <a:noFill/>
          </a:ln>
        </p:spPr>
        <p:txBody>
          <a:bodyPr lIns="274320" rIns="274320" anchor="ctr" anchorCtr="1">
            <a:noAutofit/>
          </a:bodyPr>
          <a:lstStyle>
            <a:lvl1pPr algn="ctr">
              <a:defRPr sz="6000" b="1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975E02-5E27-46D0-9902-B3AEB4EF7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5407" y="305519"/>
            <a:ext cx="1297168" cy="3926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>
              <a:defRPr baseline="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7279337" cy="1645920"/>
          </a:xfrm>
        </p:spPr>
        <p:txBody>
          <a:bodyPr>
            <a:normAutofit fontScale="90000"/>
          </a:bodyPr>
          <a:lstStyle/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JVET-N0333</a:t>
            </a:r>
            <a:b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CE3-related: MMLM only cross-component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Hong-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Jheng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Jhu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Yi-Wen Chen, Xianglin Wang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96AC8-6F99-4EE9-B75F-132D94E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1239550"/>
            <a:ext cx="11153215" cy="49102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MMLM and normal CCLM co-exist in current MMLM related CE tests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CE 3-1.7 : requires additional R-D checks with 3 more additional modes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CE 3-1.8 : requires additional condition checks to adaptively select between the MMLM or normal CCLM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DD29A7-C807-4E73-B3F0-7F8664E4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75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96AC8-6F99-4EE9-B75F-132D94E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1239550"/>
            <a:ext cx="11153215" cy="49102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Propose to always use MMLM for the parameter derivation in the conventional three CCLM modes directly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number of full RD checks are kept aligned with the VTM4 anchor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Remove condition checks to adaptively select between the MMLM or normal CCLM base on CE 3-1.8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DD29A7-C807-4E73-B3F0-7F8664E4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Proposed Modifications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95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96AC8-6F99-4EE9-B75F-132D94E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1239550"/>
            <a:ext cx="11153215" cy="49102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Anchor: VTM-4.0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Test : Anchor + proposed modifications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DD29A7-C807-4E73-B3F0-7F8664E4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96C9C96-26D7-4B62-8804-DF909AC58EC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36" y="2817734"/>
            <a:ext cx="4407535" cy="1753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66C5505-DAC6-49AA-80DF-560F37ED946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841" y="2817734"/>
            <a:ext cx="4407535" cy="1753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702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2F03714-B8A7-4DD5-8FA9-4F956B15D90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841" y="2817734"/>
            <a:ext cx="4418965" cy="1753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A32F65-24FF-4B4C-B83D-1A14D84CBEC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36" y="2817734"/>
            <a:ext cx="4418965" cy="17538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96AC8-6F99-4EE9-B75F-132D94E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1239550"/>
            <a:ext cx="11153215" cy="49102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Anchor: VTM-4.0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Test : Anchor + proposed modifications</a:t>
            </a:r>
            <a:r>
              <a:rPr lang="zh-TW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dirty="0">
                <a:latin typeface="Arial" panose="020B0604020202020204" pitchFamily="34" charset="0"/>
                <a:cs typeface="Arial" panose="020B0604020202020204" pitchFamily="34" charset="0"/>
              </a:rPr>
              <a:t>+ block size restriction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DD29A7-C807-4E73-B3F0-7F8664E4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094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A96AC8-6F99-4EE9-B75F-132D94E75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234" y="1239550"/>
            <a:ext cx="11153215" cy="49102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MMLM only cross component prediction is proposed to remove the additional checks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modification provides -0.29%, -0.62% and -1.04 BD-rate reduction for Y,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Cr components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recommended to consider adoption of the proposed method into VVC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DD29A7-C807-4E73-B3F0-7F8664E4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167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673854-8BE3-405D-A4AD-191388CCB861}"/>
              </a:ext>
            </a:extLst>
          </p:cNvPr>
          <p:cNvSpPr txBox="1">
            <a:spLocks/>
          </p:cNvSpPr>
          <p:nvPr/>
        </p:nvSpPr>
        <p:spPr>
          <a:xfrm>
            <a:off x="3876072" y="2306566"/>
            <a:ext cx="4439856" cy="1325563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horz" lIns="274320" tIns="182880" rIns="274320" bIns="18288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 cap="none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8584154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15281</TotalTime>
  <Words>172</Words>
  <Application>Microsoft Office PowerPoint</Application>
  <PresentationFormat>宽屏</PresentationFormat>
  <Paragraphs>23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DengXian</vt:lpstr>
      <vt:lpstr>SimHei</vt:lpstr>
      <vt:lpstr>Arial</vt:lpstr>
      <vt:lpstr>Calibri</vt:lpstr>
      <vt:lpstr>Calibri Light</vt:lpstr>
      <vt:lpstr>Wingdings</vt:lpstr>
      <vt:lpstr>包裹</vt:lpstr>
      <vt:lpstr>Custom Design</vt:lpstr>
      <vt:lpstr>JVET-N0333 CE3-related: MMLM only cross-component prediction</vt:lpstr>
      <vt:lpstr>Introduction</vt:lpstr>
      <vt:lpstr>The Proposed Modifications</vt:lpstr>
      <vt:lpstr>Results</vt:lpstr>
      <vt:lpstr>Results</vt:lpstr>
      <vt:lpstr>Summary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弘正 朱</cp:lastModifiedBy>
  <cp:revision>941</cp:revision>
  <cp:lastPrinted>2018-10-23T07:47:24Z</cp:lastPrinted>
  <dcterms:created xsi:type="dcterms:W3CDTF">2018-07-10T02:40:16Z</dcterms:created>
  <dcterms:modified xsi:type="dcterms:W3CDTF">2019-03-19T03:38:45Z</dcterms:modified>
</cp:coreProperties>
</file>