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91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JVET-N0330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Non-CE3: Intra sub-partition coding without thin partitions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TC Ma, Xiaoyu Xiu, 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CA" sz="3200" dirty="0"/>
              <a:t>The implementation issue of ISP in VTM-4.0</a:t>
            </a:r>
          </a:p>
          <a:p>
            <a:pPr lvl="1" hangingPunct="0"/>
            <a:r>
              <a:rPr lang="en-US" altLang="zh-TW" sz="2800" dirty="0"/>
              <a:t>The dependency between sub-CU</a:t>
            </a:r>
          </a:p>
          <a:p>
            <a:pPr lvl="1" hangingPunct="0"/>
            <a:r>
              <a:rPr lang="en-US" sz="2800" dirty="0"/>
              <a:t>1xN and 2xN sub-CU</a:t>
            </a:r>
          </a:p>
          <a:p>
            <a:pPr lvl="1" hangingPunct="0"/>
            <a:endParaRPr lang="en-US" sz="2800" dirty="0"/>
          </a:p>
          <a:p>
            <a:pPr hangingPunct="0"/>
            <a:r>
              <a:rPr lang="en-US" sz="3200" dirty="0"/>
              <a:t>3 options for removing 1xN or 2xN sub-CU</a:t>
            </a:r>
          </a:p>
          <a:p>
            <a:pPr lvl="1" hangingPunct="0"/>
            <a:r>
              <a:rPr lang="en-US" sz="2800" dirty="0"/>
              <a:t>Option 1: removing 1xN sub-CU and skip ISP</a:t>
            </a:r>
            <a:r>
              <a:rPr lang="zh-TW" altLang="en-US" sz="2800" dirty="0"/>
              <a:t> </a:t>
            </a:r>
            <a:r>
              <a:rPr lang="en-US" sz="2800" dirty="0"/>
              <a:t>4xN (N&gt;8)</a:t>
            </a:r>
          </a:p>
          <a:p>
            <a:pPr lvl="1" hangingPunct="0"/>
            <a:r>
              <a:rPr lang="en-US" sz="2800" dirty="0"/>
              <a:t>Option 2: removing 1xN and 2xN sub-CU, skipping ISP 4xN and 8xN (N&gt;=8)</a:t>
            </a:r>
            <a:endParaRPr lang="en-CA" sz="2800" dirty="0"/>
          </a:p>
          <a:p>
            <a:pPr lvl="1" hangingPunct="0"/>
            <a:r>
              <a:rPr lang="en-CA" sz="2800" dirty="0"/>
              <a:t>Option 3: removing 1xN and Nx1 sub-CU, skipping ISP 4xN and Nx4 (N&gt;8)</a:t>
            </a:r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6BC63-AD24-4811-8EC0-E359AE694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925CC2D-E6A1-4675-A87B-C30CCC753A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0813909"/>
              </p:ext>
            </p:extLst>
          </p:nvPr>
        </p:nvGraphicFramePr>
        <p:xfrm>
          <a:off x="838200" y="1690688"/>
          <a:ext cx="10668002" cy="32119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74422">
                  <a:extLst>
                    <a:ext uri="{9D8B030D-6E8A-4147-A177-3AD203B41FA5}">
                      <a16:colId xmlns:a16="http://schemas.microsoft.com/office/drawing/2014/main" val="3105985773"/>
                    </a:ext>
                  </a:extLst>
                </a:gridCol>
                <a:gridCol w="3107505">
                  <a:extLst>
                    <a:ext uri="{9D8B030D-6E8A-4147-A177-3AD203B41FA5}">
                      <a16:colId xmlns:a16="http://schemas.microsoft.com/office/drawing/2014/main" val="4123385889"/>
                    </a:ext>
                  </a:extLst>
                </a:gridCol>
                <a:gridCol w="3107505">
                  <a:extLst>
                    <a:ext uri="{9D8B030D-6E8A-4147-A177-3AD203B41FA5}">
                      <a16:colId xmlns:a16="http://schemas.microsoft.com/office/drawing/2014/main" val="4044946445"/>
                    </a:ext>
                  </a:extLst>
                </a:gridCol>
                <a:gridCol w="1289285">
                  <a:extLst>
                    <a:ext uri="{9D8B030D-6E8A-4147-A177-3AD203B41FA5}">
                      <a16:colId xmlns:a16="http://schemas.microsoft.com/office/drawing/2014/main" val="2234750230"/>
                    </a:ext>
                  </a:extLst>
                </a:gridCol>
                <a:gridCol w="1289285">
                  <a:extLst>
                    <a:ext uri="{9D8B030D-6E8A-4147-A177-3AD203B41FA5}">
                      <a16:colId xmlns:a16="http://schemas.microsoft.com/office/drawing/2014/main" val="4058281666"/>
                    </a:ext>
                  </a:extLst>
                </a:gridCol>
              </a:tblGrid>
              <a:tr h="49414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</a:rPr>
                        <a:t>AI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</a:rPr>
                        <a:t>RA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 err="1">
                          <a:effectLst/>
                        </a:rPr>
                        <a:t>EncT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 err="1">
                          <a:effectLst/>
                        </a:rPr>
                        <a:t>DecT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5835767"/>
                  </a:ext>
                </a:extLst>
              </a:tr>
              <a:tr h="7412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Test1: Remove 1xN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0.03%/0.03%/0.00%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-0.01%/0.05%/0.03%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101%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101%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4926953"/>
                  </a:ext>
                </a:extLst>
              </a:tr>
              <a:tr h="98829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Test2: Remove 1xN, 2xN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0.XX%/0.XX%/0.XX%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0.XX%/0.XX%/0.XX%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4782599"/>
                  </a:ext>
                </a:extLst>
              </a:tr>
              <a:tr h="98829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Test3: Remove 1xN, Nx1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0.XX%/0.XX%/0.XX%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0.XX%/0.XX%/0.XX%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7754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385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skip multiple size of ISP CUs </a:t>
            </a:r>
          </a:p>
          <a:p>
            <a:pPr lvl="1" hangingPunct="0"/>
            <a:r>
              <a:rPr lang="en-CA" dirty="0"/>
              <a:t>Reduce the latency of ISP mode for certain CUs </a:t>
            </a:r>
          </a:p>
          <a:p>
            <a:pPr lvl="1" hangingPunct="0"/>
            <a:r>
              <a:rPr lang="en-CA" dirty="0"/>
              <a:t>Only simple logic for skipping specific size of CUs</a:t>
            </a:r>
          </a:p>
          <a:p>
            <a:pPr lvl="1" hangingPunct="0"/>
            <a:r>
              <a:rPr lang="en-CA" dirty="0"/>
              <a:t>3 options are proposed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for MediaTek 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230</Words>
  <Application>Microsoft Office PowerPoint</Application>
  <PresentationFormat>Widescreen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Introduction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Tsung-chuan Ma</cp:lastModifiedBy>
  <cp:revision>121</cp:revision>
  <dcterms:created xsi:type="dcterms:W3CDTF">2018-09-04T21:01:33Z</dcterms:created>
  <dcterms:modified xsi:type="dcterms:W3CDTF">2019-03-23T08:58:45Z</dcterms:modified>
</cp:coreProperties>
</file>