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1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Non-CE3: Intra sub-partition coding without thin partitions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Xiaoyu Xiu, 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sz="3200" dirty="0"/>
              <a:t>The implementation issue of ISP in VTM-4.0</a:t>
            </a:r>
          </a:p>
          <a:p>
            <a:pPr lvl="1" hangingPunct="0"/>
            <a:r>
              <a:rPr lang="en-US" altLang="zh-TW" sz="2800" dirty="0"/>
              <a:t>The dependency between sub-CU</a:t>
            </a:r>
          </a:p>
          <a:p>
            <a:pPr lvl="1" hangingPunct="0"/>
            <a:r>
              <a:rPr lang="en-US" sz="2800" dirty="0"/>
              <a:t>1xN and 2xN sub-CU</a:t>
            </a:r>
          </a:p>
          <a:p>
            <a:pPr lvl="1" hangingPunct="0"/>
            <a:endParaRPr lang="en-US" sz="2800" dirty="0"/>
          </a:p>
          <a:p>
            <a:pPr hangingPunct="0"/>
            <a:r>
              <a:rPr lang="en-US" sz="3200" dirty="0"/>
              <a:t>3 options for removing 1xN or 2xN sub-CU</a:t>
            </a:r>
          </a:p>
          <a:p>
            <a:pPr lvl="1" hangingPunct="0"/>
            <a:r>
              <a:rPr lang="en-US" sz="2800" dirty="0"/>
              <a:t>Option 1: removing 1xN sub-CU and skip ISP</a:t>
            </a:r>
            <a:r>
              <a:rPr lang="zh-TW" altLang="en-US" sz="2800" dirty="0"/>
              <a:t> </a:t>
            </a:r>
            <a:r>
              <a:rPr lang="en-US" sz="2800" dirty="0"/>
              <a:t>4xN (N&gt;8)</a:t>
            </a:r>
          </a:p>
          <a:p>
            <a:pPr lvl="1" hangingPunct="0"/>
            <a:r>
              <a:rPr lang="en-US" sz="2800" dirty="0"/>
              <a:t>Option 2: removing 1xN and 2xN sub-CU, skipping ISP 4xN and 8xN (N&gt;=8)</a:t>
            </a:r>
            <a:endParaRPr lang="en-CA" sz="2800" dirty="0"/>
          </a:p>
          <a:p>
            <a:pPr lvl="1" hangingPunct="0"/>
            <a:r>
              <a:rPr lang="en-CA" sz="2800" dirty="0"/>
              <a:t>Option 3: removing 1xN and Nx1 sub-CU, skipping ISP 4xN and Nx4 (N&gt;8)</a:t>
            </a:r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6BC63-AD24-4811-8EC0-E359AE69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925CC2D-E6A1-4675-A87B-C30CCC753A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5958269"/>
              </p:ext>
            </p:extLst>
          </p:nvPr>
        </p:nvGraphicFramePr>
        <p:xfrm>
          <a:off x="461318" y="1755452"/>
          <a:ext cx="11442357" cy="32119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56952">
                  <a:extLst>
                    <a:ext uri="{9D8B030D-6E8A-4147-A177-3AD203B41FA5}">
                      <a16:colId xmlns:a16="http://schemas.microsoft.com/office/drawing/2014/main" val="3105985773"/>
                    </a:ext>
                  </a:extLst>
                </a:gridCol>
                <a:gridCol w="2581189">
                  <a:extLst>
                    <a:ext uri="{9D8B030D-6E8A-4147-A177-3AD203B41FA5}">
                      <a16:colId xmlns:a16="http://schemas.microsoft.com/office/drawing/2014/main" val="4123385889"/>
                    </a:ext>
                  </a:extLst>
                </a:gridCol>
                <a:gridCol w="2581189">
                  <a:extLst>
                    <a:ext uri="{9D8B030D-6E8A-4147-A177-3AD203B41FA5}">
                      <a16:colId xmlns:a16="http://schemas.microsoft.com/office/drawing/2014/main" val="4044946445"/>
                    </a:ext>
                  </a:extLst>
                </a:gridCol>
                <a:gridCol w="2581189">
                  <a:extLst>
                    <a:ext uri="{9D8B030D-6E8A-4147-A177-3AD203B41FA5}">
                      <a16:colId xmlns:a16="http://schemas.microsoft.com/office/drawing/2014/main" val="2686966214"/>
                    </a:ext>
                  </a:extLst>
                </a:gridCol>
                <a:gridCol w="1070919">
                  <a:extLst>
                    <a:ext uri="{9D8B030D-6E8A-4147-A177-3AD203B41FA5}">
                      <a16:colId xmlns:a16="http://schemas.microsoft.com/office/drawing/2014/main" val="2234750230"/>
                    </a:ext>
                  </a:extLst>
                </a:gridCol>
                <a:gridCol w="1070919">
                  <a:extLst>
                    <a:ext uri="{9D8B030D-6E8A-4147-A177-3AD203B41FA5}">
                      <a16:colId xmlns:a16="http://schemas.microsoft.com/office/drawing/2014/main" val="4058281666"/>
                    </a:ext>
                  </a:extLst>
                </a:gridCol>
              </a:tblGrid>
              <a:tr h="4941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</a:rPr>
                        <a:t>AI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</a:rPr>
                        <a:t>RA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</a:rPr>
                        <a:t>LDB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EncT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DecT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5835767"/>
                  </a:ext>
                </a:extLst>
              </a:tr>
              <a:tr h="7412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Remove 1xN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0.04%/0.05%/0.04%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0.02%/0.05%/0.03%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0.00%/0.19%/0.12%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4926953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Remove 1xN, 2xN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0.14%/0.16%/0.13%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0.07%/0.10%/-0.02%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0.03%/0.31%/0.02%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101%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782599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Remove 1xN, Nx1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0.08%/0.11%/0.06%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0.04%/0.06%/-0.10%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0.01%/0.08%/0.08%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>
                          <a:effectLst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99%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775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38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skip multiple size of ISP CUs </a:t>
            </a:r>
          </a:p>
          <a:p>
            <a:pPr lvl="1" hangingPunct="0"/>
            <a:r>
              <a:rPr lang="en-CA" dirty="0"/>
              <a:t>Reduce the latency of ISP mode for certain CUs </a:t>
            </a:r>
          </a:p>
          <a:p>
            <a:pPr lvl="1" hangingPunct="0"/>
            <a:r>
              <a:rPr lang="en-CA" dirty="0"/>
              <a:t>Only simple logic for skipping specific size of CUs</a:t>
            </a:r>
          </a:p>
          <a:p>
            <a:pPr lvl="1" hangingPunct="0"/>
            <a:r>
              <a:rPr lang="en-CA" dirty="0"/>
              <a:t>3 options are proposed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MediaTek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218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119</cp:revision>
  <dcterms:created xsi:type="dcterms:W3CDTF">2018-09-04T21:01:33Z</dcterms:created>
  <dcterms:modified xsi:type="dcterms:W3CDTF">2019-03-21T11:45:28Z</dcterms:modified>
</cp:coreProperties>
</file>