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7"/>
  </p:notesMasterIdLst>
  <p:sldIdLst>
    <p:sldId id="285" r:id="rId2"/>
    <p:sldId id="287" r:id="rId3"/>
    <p:sldId id="302" r:id="rId4"/>
    <p:sldId id="303" r:id="rId5"/>
    <p:sldId id="286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392891"/>
            <a:ext cx="11402060" cy="17132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JVET-N0327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CA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CE10-related: Simplification on combined inter and intra prediction (CIIP)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299" y="4111724"/>
            <a:ext cx="89804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Xiaoyu Xiu, Yi-Wen Chen, Tsung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-chuan Ma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, Xianglin Wang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4389"/>
            <a:ext cx="10515600" cy="1325563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Proposal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415" y="1546214"/>
            <a:ext cx="11371626" cy="4912995"/>
          </a:xfrm>
        </p:spPr>
        <p:txBody>
          <a:bodyPr>
            <a:normAutofit/>
          </a:bodyPr>
          <a:lstStyle/>
          <a:p>
            <a:pPr hangingPunct="0"/>
            <a:r>
              <a:rPr lang="en-CA" sz="3600" b="1" dirty="0"/>
              <a:t>Method One</a:t>
            </a:r>
          </a:p>
          <a:p>
            <a:pPr lvl="1" hangingPunct="0"/>
            <a:r>
              <a:rPr lang="en-CA" sz="3200" dirty="0"/>
              <a:t>It is proposed to disable the BDOF and the DMVR for the inter prediction of the CIIP</a:t>
            </a:r>
          </a:p>
          <a:p>
            <a:pPr hangingPunct="0"/>
            <a:r>
              <a:rPr lang="en-CA" sz="3600" b="1" dirty="0"/>
              <a:t>Method Two</a:t>
            </a:r>
          </a:p>
          <a:p>
            <a:pPr lvl="1" hangingPunct="0"/>
            <a:r>
              <a:rPr lang="en-CA" sz="3200" dirty="0"/>
              <a:t>It is proposed to restrict the inter prediction of the CIIP to always be </a:t>
            </a:r>
            <a:r>
              <a:rPr lang="en-CA" sz="3200" dirty="0" err="1"/>
              <a:t>uni</a:t>
            </a:r>
            <a:r>
              <a:rPr lang="en-CA" sz="3200" dirty="0"/>
              <a:t>-directional</a:t>
            </a:r>
          </a:p>
          <a:p>
            <a:pPr lvl="1" hangingPunct="0"/>
            <a:r>
              <a:rPr lang="en-CA" sz="3200" dirty="0"/>
              <a:t>The </a:t>
            </a:r>
            <a:r>
              <a:rPr lang="en-CA" sz="3200" dirty="0" err="1"/>
              <a:t>uni</a:t>
            </a:r>
            <a:r>
              <a:rPr lang="en-CA" sz="3200" dirty="0"/>
              <a:t>-prediction from list L0 is always selected when the current CU is bi-predicted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1613438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4389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Simulation: Method One w/o Enc Change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AE03A65-1FEE-4EB2-BB24-3F9DC0395D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4259" y="1726392"/>
            <a:ext cx="9131370" cy="3695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7208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51727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Simulation: Method Two w/o Enc Change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D14EF1D-FC15-4EF9-9129-66026E901B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6870" y="1176732"/>
            <a:ext cx="6392921" cy="258745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7BD117E-9A56-4FC4-B1E6-A8F5C679DA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7750" y="4025503"/>
            <a:ext cx="6392924" cy="2587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9584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28C0-BFE7-4D0C-8068-0F7065F6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0694"/>
            <a:ext cx="4439856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18949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523</TotalTime>
  <Words>95</Words>
  <Application>Microsoft Office PowerPoint</Application>
  <PresentationFormat>Widescreen</PresentationFormat>
  <Paragraphs>12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Source Han Sans CN Light</vt:lpstr>
      <vt:lpstr>Arial</vt:lpstr>
      <vt:lpstr>Calibri</vt:lpstr>
      <vt:lpstr>Calibri Light</vt:lpstr>
      <vt:lpstr>Office Theme</vt:lpstr>
      <vt:lpstr>PowerPoint Presentation</vt:lpstr>
      <vt:lpstr>Proposal</vt:lpstr>
      <vt:lpstr>Simulation: Method One w/o Enc Change</vt:lpstr>
      <vt:lpstr>Simulation: Method Two w/o Enc Change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yiwen Chen</cp:lastModifiedBy>
  <cp:revision>134</cp:revision>
  <dcterms:created xsi:type="dcterms:W3CDTF">2018-09-04T21:01:33Z</dcterms:created>
  <dcterms:modified xsi:type="dcterms:W3CDTF">2019-03-24T23:32:15Z</dcterms:modified>
</cp:coreProperties>
</file>