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300" r:id="rId4"/>
    <p:sldId id="301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JVET-N0327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CE10-related: Simplification on combined inter and intra prediction (CIIP)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415" y="1546214"/>
            <a:ext cx="11371626" cy="4912995"/>
          </a:xfrm>
        </p:spPr>
        <p:txBody>
          <a:bodyPr>
            <a:normAutofit/>
          </a:bodyPr>
          <a:lstStyle/>
          <a:p>
            <a:pPr hangingPunct="0"/>
            <a:r>
              <a:rPr lang="en-CA" sz="3600" b="1" dirty="0"/>
              <a:t>Method One</a:t>
            </a:r>
          </a:p>
          <a:p>
            <a:pPr lvl="1" hangingPunct="0"/>
            <a:r>
              <a:rPr lang="en-CA" sz="3200" dirty="0"/>
              <a:t>It is proposed to disable the BDOF and the DMVR for the inter prediction of the CIIP</a:t>
            </a:r>
          </a:p>
          <a:p>
            <a:pPr hangingPunct="0"/>
            <a:r>
              <a:rPr lang="en-CA" sz="3600" b="1" dirty="0"/>
              <a:t>Method Two</a:t>
            </a:r>
          </a:p>
          <a:p>
            <a:pPr lvl="1" hangingPunct="0"/>
            <a:r>
              <a:rPr lang="en-CA" sz="3200" dirty="0"/>
              <a:t>It is proposed to restrict the inter prediction of the CIIP to always be </a:t>
            </a:r>
            <a:r>
              <a:rPr lang="en-CA" sz="3200" dirty="0" err="1"/>
              <a:t>uni</a:t>
            </a:r>
            <a:r>
              <a:rPr lang="en-CA" sz="3200" dirty="0"/>
              <a:t>-directional</a:t>
            </a:r>
          </a:p>
          <a:p>
            <a:pPr lvl="1" hangingPunct="0"/>
            <a:r>
              <a:rPr lang="en-CA" sz="3200" dirty="0"/>
              <a:t>The </a:t>
            </a:r>
            <a:r>
              <a:rPr lang="en-CA" sz="3200" dirty="0" err="1"/>
              <a:t>uni</a:t>
            </a:r>
            <a:r>
              <a:rPr lang="en-CA" sz="3200" dirty="0"/>
              <a:t>-prediction from list L0 is always selected when the current CU is bi-predicted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Method One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F90A-B3CB-4786-B40C-8556422E8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07" y="2112021"/>
            <a:ext cx="7891786" cy="319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17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Method Two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AD91DA-A7BA-4EE1-AED3-3A1FBF7A0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9" y="1038653"/>
            <a:ext cx="6712473" cy="27167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874344-FA12-4B4B-A96A-48C9385E8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090" y="3862434"/>
            <a:ext cx="6712472" cy="271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24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85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Proposal</vt:lpstr>
      <vt:lpstr>Simulation: Method One</vt:lpstr>
      <vt:lpstr>Simulation: Method Two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130</cp:revision>
  <dcterms:created xsi:type="dcterms:W3CDTF">2018-09-04T21:01:33Z</dcterms:created>
  <dcterms:modified xsi:type="dcterms:W3CDTF">2019-03-21T14:35:58Z</dcterms:modified>
</cp:coreProperties>
</file>