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9"/>
  </p:notesMasterIdLst>
  <p:handoutMasterIdLst>
    <p:handoutMasterId r:id="rId10"/>
  </p:handoutMasterIdLst>
  <p:sldIdLst>
    <p:sldId id="256" r:id="rId2"/>
    <p:sldId id="1092" r:id="rId3"/>
    <p:sldId id="1097" r:id="rId4"/>
    <p:sldId id="1084" r:id="rId5"/>
    <p:sldId id="1098" r:id="rId6"/>
    <p:sldId id="1099" r:id="rId7"/>
    <p:sldId id="334" r:id="rId8"/>
  </p:sldIdLst>
  <p:sldSz cx="9144000" cy="6858000" type="screen4x3"/>
  <p:notesSz cx="6858000" cy="9144000"/>
  <p:custDataLst>
    <p:tags r:id="rId11"/>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yler Lynch" initials="TL" lastIdx="4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CA0FE"/>
    <a:srgbClr val="A6D0C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5988" autoAdjust="0"/>
  </p:normalViewPr>
  <p:slideViewPr>
    <p:cSldViewPr snapToGrid="0">
      <p:cViewPr varScale="1">
        <p:scale>
          <a:sx n="114" d="100"/>
          <a:sy n="114" d="100"/>
        </p:scale>
        <p:origin x="1506" y="114"/>
      </p:cViewPr>
      <p:guideLst/>
    </p:cSldViewPr>
  </p:slideViewPr>
  <p:outlineViewPr>
    <p:cViewPr>
      <p:scale>
        <a:sx n="33" d="100"/>
        <a:sy n="33" d="100"/>
      </p:scale>
      <p:origin x="0" y="0"/>
    </p:cViewPr>
  </p:outlineViewPr>
  <p:notesTextViewPr>
    <p:cViewPr>
      <p:scale>
        <a:sx n="1" d="1"/>
        <a:sy n="1" d="1"/>
      </p:scale>
      <p:origin x="0" y="0"/>
    </p:cViewPr>
  </p:notesTextViewPr>
  <p:sorterViewPr>
    <p:cViewPr varScale="1">
      <p:scale>
        <a:sx n="1" d="1"/>
        <a:sy n="1" d="1"/>
      </p:scale>
      <p:origin x="0" y="-17598"/>
    </p:cViewPr>
  </p:sorterViewPr>
  <p:notesViewPr>
    <p:cSldViewPr snapToGrid="0">
      <p:cViewPr>
        <p:scale>
          <a:sx n="100" d="100"/>
          <a:sy n="100" d="100"/>
        </p:scale>
        <p:origin x="1092" y="524"/>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commentAuthors" Target="commentAuthors.xml"/><Relationship Id="rId17" Type="http://schemas.microsoft.com/office/2016/11/relationships/changesInfo" Target="changesInfos/changesInfo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gs" Target="tags/tag1.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notesMaster" Target="notesMasters/notesMaster1.xml"/><Relationship Id="rId14"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Yu Han" userId="7ab135d7-ea35-4a0e-957b-4cf3afab17b5" providerId="ADAL" clId="{2A716AA6-0033-405E-8725-EDF0E4B571E3}"/>
  </pc:docChgLst>
  <pc:docChgLst>
    <pc:chgData name="Yu Han" userId="7ab135d7-ea35-4a0e-957b-4cf3afab17b5" providerId="ADAL" clId="{C595852D-7BE4-4B33-8B22-50003C0E89A2}"/>
    <pc:docChg chg="undo custSel modSld">
      <pc:chgData name="Yu Han" userId="7ab135d7-ea35-4a0e-957b-4cf3afab17b5" providerId="ADAL" clId="{C595852D-7BE4-4B33-8B22-50003C0E89A2}" dt="2019-01-17T00:22:05.573" v="52" actId="1076"/>
      <pc:docMkLst>
        <pc:docMk/>
      </pc:docMkLst>
      <pc:sldChg chg="addSp delSp modSp">
        <pc:chgData name="Yu Han" userId="7ab135d7-ea35-4a0e-957b-4cf3afab17b5" providerId="ADAL" clId="{C595852D-7BE4-4B33-8B22-50003C0E89A2}" dt="2019-01-17T00:22:05.573" v="52" actId="1076"/>
        <pc:sldMkLst>
          <pc:docMk/>
          <pc:sldMk cId="3976256737" sldId="1094"/>
        </pc:sldMkLst>
        <pc:graphicFrameChg chg="add del mod modGraphic">
          <ac:chgData name="Yu Han" userId="7ab135d7-ea35-4a0e-957b-4cf3afab17b5" providerId="ADAL" clId="{C595852D-7BE4-4B33-8B22-50003C0E89A2}" dt="2019-01-17T00:17:25.932" v="4" actId="478"/>
          <ac:graphicFrameMkLst>
            <pc:docMk/>
            <pc:sldMk cId="3976256737" sldId="1094"/>
            <ac:graphicFrameMk id="3" creationId="{9C807208-AE6A-4057-9117-3E3AE39EEB61}"/>
          </ac:graphicFrameMkLst>
        </pc:graphicFrameChg>
        <pc:graphicFrameChg chg="add del mod">
          <ac:chgData name="Yu Han" userId="7ab135d7-ea35-4a0e-957b-4cf3afab17b5" providerId="ADAL" clId="{C595852D-7BE4-4B33-8B22-50003C0E89A2}" dt="2019-01-17T00:18:10.987" v="7" actId="478"/>
          <ac:graphicFrameMkLst>
            <pc:docMk/>
            <pc:sldMk cId="3976256737" sldId="1094"/>
            <ac:graphicFrameMk id="4" creationId="{1C16E482-9CC9-45A7-BB18-AFAC8266A985}"/>
          </ac:graphicFrameMkLst>
        </pc:graphicFrameChg>
        <pc:graphicFrameChg chg="add del mod modGraphic">
          <ac:chgData name="Yu Han" userId="7ab135d7-ea35-4a0e-957b-4cf3afab17b5" providerId="ADAL" clId="{C595852D-7BE4-4B33-8B22-50003C0E89A2}" dt="2019-01-17T00:19:30.196" v="25" actId="478"/>
          <ac:graphicFrameMkLst>
            <pc:docMk/>
            <pc:sldMk cId="3976256737" sldId="1094"/>
            <ac:graphicFrameMk id="6" creationId="{E12C3C8A-3A7D-4E5D-BA15-FA4FBF142553}"/>
          </ac:graphicFrameMkLst>
        </pc:graphicFrameChg>
        <pc:graphicFrameChg chg="add del mod modGraphic">
          <ac:chgData name="Yu Han" userId="7ab135d7-ea35-4a0e-957b-4cf3afab17b5" providerId="ADAL" clId="{C595852D-7BE4-4B33-8B22-50003C0E89A2}" dt="2019-01-17T00:19:26.845" v="24" actId="478"/>
          <ac:graphicFrameMkLst>
            <pc:docMk/>
            <pc:sldMk cId="3976256737" sldId="1094"/>
            <ac:graphicFrameMk id="7" creationId="{A04BB2D3-87A1-4A20-9EAB-267F9630C471}"/>
          </ac:graphicFrameMkLst>
        </pc:graphicFrameChg>
        <pc:graphicFrameChg chg="add del mod modGraphic">
          <ac:chgData name="Yu Han" userId="7ab135d7-ea35-4a0e-957b-4cf3afab17b5" providerId="ADAL" clId="{C595852D-7BE4-4B33-8B22-50003C0E89A2}" dt="2019-01-17T00:20:40.342" v="31" actId="478"/>
          <ac:graphicFrameMkLst>
            <pc:docMk/>
            <pc:sldMk cId="3976256737" sldId="1094"/>
            <ac:graphicFrameMk id="8" creationId="{069E2908-2DFE-41FE-B0E1-EBDF822E5BF4}"/>
          </ac:graphicFrameMkLst>
        </pc:graphicFrameChg>
        <pc:graphicFrameChg chg="add del">
          <ac:chgData name="Yu Han" userId="7ab135d7-ea35-4a0e-957b-4cf3afab17b5" providerId="ADAL" clId="{C595852D-7BE4-4B33-8B22-50003C0E89A2}" dt="2019-01-17T00:20:55.896" v="35"/>
          <ac:graphicFrameMkLst>
            <pc:docMk/>
            <pc:sldMk cId="3976256737" sldId="1094"/>
            <ac:graphicFrameMk id="9" creationId="{AD71C02F-4DA4-470E-AE73-2468206B986B}"/>
          </ac:graphicFrameMkLst>
        </pc:graphicFrameChg>
        <pc:graphicFrameChg chg="add del">
          <ac:chgData name="Yu Han" userId="7ab135d7-ea35-4a0e-957b-4cf3afab17b5" providerId="ADAL" clId="{C595852D-7BE4-4B33-8B22-50003C0E89A2}" dt="2019-01-17T00:21:19.179" v="40"/>
          <ac:graphicFrameMkLst>
            <pc:docMk/>
            <pc:sldMk cId="3976256737" sldId="1094"/>
            <ac:graphicFrameMk id="11" creationId="{4072DE5B-2B59-472F-B759-0D54E71B18D0}"/>
          </ac:graphicFrameMkLst>
        </pc:graphicFrameChg>
        <pc:graphicFrameChg chg="del">
          <ac:chgData name="Yu Han" userId="7ab135d7-ea35-4a0e-957b-4cf3afab17b5" providerId="ADAL" clId="{C595852D-7BE4-4B33-8B22-50003C0E89A2}" dt="2019-01-16T00:39:33.048" v="0" actId="478"/>
          <ac:graphicFrameMkLst>
            <pc:docMk/>
            <pc:sldMk cId="3976256737" sldId="1094"/>
            <ac:graphicFrameMk id="11" creationId="{B047DB88-4B03-4619-BE3B-9401A76C21E5}"/>
          </ac:graphicFrameMkLst>
        </pc:graphicFrameChg>
        <pc:picChg chg="add mod">
          <ac:chgData name="Yu Han" userId="7ab135d7-ea35-4a0e-957b-4cf3afab17b5" providerId="ADAL" clId="{C595852D-7BE4-4B33-8B22-50003C0E89A2}" dt="2019-01-17T00:21:07.122" v="38" actId="1076"/>
          <ac:picMkLst>
            <pc:docMk/>
            <pc:sldMk cId="3976256737" sldId="1094"/>
            <ac:picMk id="10" creationId="{D5950717-2B97-453D-9D1C-BDA9BF20A9DD}"/>
          </ac:picMkLst>
        </pc:picChg>
        <pc:picChg chg="add mod">
          <ac:chgData name="Yu Han" userId="7ab135d7-ea35-4a0e-957b-4cf3afab17b5" providerId="ADAL" clId="{C595852D-7BE4-4B33-8B22-50003C0E89A2}" dt="2019-01-17T00:22:05.573" v="52" actId="1076"/>
          <ac:picMkLst>
            <pc:docMk/>
            <pc:sldMk cId="3976256737" sldId="1094"/>
            <ac:picMk id="12" creationId="{5F050BCB-B8DC-4A88-ADDC-AB85E25F2963}"/>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3ECD4B14-CA06-4E2C-9551-1738D09E2FF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sz="1000"/>
          </a:p>
        </p:txBody>
      </p:sp>
      <p:sp>
        <p:nvSpPr>
          <p:cNvPr id="3" name="Date Placeholder 2">
            <a:extLst>
              <a:ext uri="{FF2B5EF4-FFF2-40B4-BE49-F238E27FC236}">
                <a16:creationId xmlns:a16="http://schemas.microsoft.com/office/drawing/2014/main" id="{B0E99E4E-640D-475C-83D9-9CE5F6BEEE1A}"/>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25CCE9EC-EF7D-41D7-B5DA-57AEF4E46A0D}" type="datetimeFigureOut">
              <a:rPr lang="en-US" sz="1000" smtClean="0"/>
              <a:t>3/15/2019</a:t>
            </a:fld>
            <a:endParaRPr lang="en-US" sz="1000"/>
          </a:p>
        </p:txBody>
      </p:sp>
      <p:sp>
        <p:nvSpPr>
          <p:cNvPr id="4" name="Footer Placeholder 3">
            <a:extLst>
              <a:ext uri="{FF2B5EF4-FFF2-40B4-BE49-F238E27FC236}">
                <a16:creationId xmlns:a16="http://schemas.microsoft.com/office/drawing/2014/main" id="{7F2E4055-BF45-44CC-A2B2-F056537315B1}"/>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sz="1000"/>
          </a:p>
        </p:txBody>
      </p:sp>
      <p:sp>
        <p:nvSpPr>
          <p:cNvPr id="5" name="Slide Number Placeholder 4">
            <a:extLst>
              <a:ext uri="{FF2B5EF4-FFF2-40B4-BE49-F238E27FC236}">
                <a16:creationId xmlns:a16="http://schemas.microsoft.com/office/drawing/2014/main" id="{AF1B35FD-0096-4628-B9BC-0C6FAB93DB9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9873381-E5BC-4450-8A48-C89D5AE2F207}" type="slidenum">
              <a:rPr lang="en-US" sz="1000" smtClean="0"/>
              <a:t>‹#›</a:t>
            </a:fld>
            <a:endParaRPr lang="en-US" sz="1000"/>
          </a:p>
        </p:txBody>
      </p:sp>
      <p:sp>
        <p:nvSpPr>
          <p:cNvPr id="6" name="Freeform 5">
            <a:extLst>
              <a:ext uri="{FF2B5EF4-FFF2-40B4-BE49-F238E27FC236}">
                <a16:creationId xmlns:a16="http://schemas.microsoft.com/office/drawing/2014/main" id="{D2C1E19D-3FE4-4CB6-925C-4F5B027DE653}"/>
              </a:ext>
            </a:extLst>
          </p:cNvPr>
          <p:cNvSpPr>
            <a:spLocks noEditPoints="1"/>
          </p:cNvSpPr>
          <p:nvPr/>
        </p:nvSpPr>
        <p:spPr bwMode="gray">
          <a:xfrm>
            <a:off x="5370513" y="529577"/>
            <a:ext cx="986757" cy="18086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172526004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 name="Notes Placeholder 4">
            <a:extLst>
              <a:ext uri="{FF2B5EF4-FFF2-40B4-BE49-F238E27FC236}">
                <a16:creationId xmlns:a16="http://schemas.microsoft.com/office/drawing/2014/main" id="{EFD34126-90C3-4E69-BC3C-C6D5E372300A}"/>
              </a:ext>
            </a:extLst>
          </p:cNvPr>
          <p:cNvSpPr>
            <a:spLocks noGrp="1"/>
          </p:cNvSpPr>
          <p:nvPr>
            <p:ph type="body" sz="quarter" idx="3"/>
          </p:nvPr>
        </p:nvSpPr>
        <p:spPr>
          <a:xfrm>
            <a:off x="946875" y="3953816"/>
            <a:ext cx="4962980" cy="4426392"/>
          </a:xfrm>
          <a:prstGeom prst="rect">
            <a:avLst/>
          </a:prstGeom>
        </p:spPr>
        <p:txBody>
          <a:bodyPr vert="horz" lIns="0" tIns="0" rIns="0" bIns="0" rtlCol="0">
            <a:normAutofit/>
          </a:bodyPr>
          <a:lstStyle/>
          <a:p>
            <a:pPr lvl="0" indent="0">
              <a:lnSpc>
                <a:spcPct val="107000"/>
              </a:lnSpc>
              <a:buFont typeface="Arial" panose="020B0604020202020204" pitchFamily="34" charset="0"/>
              <a:buNone/>
            </a:pPr>
            <a:r>
              <a:rPr lang="en-US" dirty="0"/>
              <a:t>Click to edit Master text styles</a:t>
            </a:r>
          </a:p>
          <a:p>
            <a:pPr marL="111125" lvl="1" indent="-111125">
              <a:lnSpc>
                <a:spcPct val="107000"/>
              </a:lnSpc>
              <a:buFont typeface="Arial" panose="020B0604020202020204" pitchFamily="34" charset="0"/>
              <a:buChar char="•"/>
            </a:pPr>
            <a:r>
              <a:rPr lang="en-US" dirty="0"/>
              <a:t>Second level</a:t>
            </a:r>
          </a:p>
          <a:p>
            <a:pPr marL="230188" lvl="2" indent="-119063">
              <a:lnSpc>
                <a:spcPct val="98000"/>
              </a:lnSpc>
              <a:buFont typeface="Microsoft Sans Serif" panose="020B0604020202020204" pitchFamily="34" charset="0"/>
              <a:buChar char="◦"/>
            </a:pPr>
            <a:r>
              <a:rPr lang="en-US" dirty="0"/>
              <a:t>Third level</a:t>
            </a:r>
          </a:p>
          <a:p>
            <a:pPr marL="341313" lvl="3" indent="-111125">
              <a:lnSpc>
                <a:spcPct val="98000"/>
              </a:lnSpc>
              <a:buFont typeface="Arial" panose="020B0604020202020204" pitchFamily="34" charset="0"/>
              <a:buChar char="•"/>
            </a:pPr>
            <a:r>
              <a:rPr lang="en-US" dirty="0"/>
              <a:t>Fourth level</a:t>
            </a:r>
          </a:p>
          <a:p>
            <a:pPr marL="461963" lvl="4" indent="-120650">
              <a:lnSpc>
                <a:spcPct val="98000"/>
              </a:lnSpc>
              <a:buFont typeface="Microsoft Sans Serif" panose="020B0604020202020204" pitchFamily="34" charset="0"/>
              <a:buChar char="◦"/>
            </a:pPr>
            <a:r>
              <a:rPr lang="en-US" dirty="0"/>
              <a:t>Fifth level</a:t>
            </a:r>
          </a:p>
        </p:txBody>
      </p:sp>
      <p:sp>
        <p:nvSpPr>
          <p:cNvPr id="12" name="Footer Placeholder 5">
            <a:extLst>
              <a:ext uri="{FF2B5EF4-FFF2-40B4-BE49-F238E27FC236}">
                <a16:creationId xmlns:a16="http://schemas.microsoft.com/office/drawing/2014/main" id="{D6CDD4FB-1CE5-4061-9CBC-E4DA848304A0}"/>
              </a:ext>
            </a:extLst>
          </p:cNvPr>
          <p:cNvSpPr>
            <a:spLocks noGrp="1"/>
          </p:cNvSpPr>
          <p:nvPr>
            <p:ph type="ftr" sz="quarter" idx="4"/>
          </p:nvPr>
        </p:nvSpPr>
        <p:spPr>
          <a:xfrm>
            <a:off x="244709" y="8588760"/>
            <a:ext cx="4700354" cy="300808"/>
          </a:xfrm>
          <a:prstGeom prst="rect">
            <a:avLst/>
          </a:prstGeom>
        </p:spPr>
        <p:txBody>
          <a:bodyPr vert="horz" lIns="0" tIns="0" rIns="0" bIns="0" rtlCol="0" anchor="b" anchorCtr="0"/>
          <a:lstStyle>
            <a:lvl1pPr>
              <a:def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defRPr>
            </a:lvl1pPr>
          </a:lstStyle>
          <a:p>
            <a:pPr>
              <a:lnSpc>
                <a:spcPct val="93000"/>
              </a:lnSpc>
            </a:pPr>
            <a:r>
              <a:rPr lang="en-US"/>
              <a:t>Footer</a:t>
            </a:r>
          </a:p>
        </p:txBody>
      </p:sp>
      <p:sp>
        <p:nvSpPr>
          <p:cNvPr id="13" name="Slide Number Placeholder 6">
            <a:extLst>
              <a:ext uri="{FF2B5EF4-FFF2-40B4-BE49-F238E27FC236}">
                <a16:creationId xmlns:a16="http://schemas.microsoft.com/office/drawing/2014/main" id="{C0B9CA4C-08A8-4B6D-AECD-9EB92EB30585}"/>
              </a:ext>
            </a:extLst>
          </p:cNvPr>
          <p:cNvSpPr>
            <a:spLocks noGrp="1"/>
          </p:cNvSpPr>
          <p:nvPr>
            <p:ph type="sldNum" sz="quarter" idx="5"/>
          </p:nvPr>
        </p:nvSpPr>
        <p:spPr>
          <a:xfrm>
            <a:off x="5203825" y="8588760"/>
            <a:ext cx="1395413" cy="300808"/>
          </a:xfrm>
          <a:prstGeom prst="rect">
            <a:avLst/>
          </a:prstGeom>
        </p:spPr>
        <p:txBody>
          <a:bodyPr vert="horz" lIns="0" tIns="0" rIns="0" bIns="0" rtlCol="0" anchor="b" anchorCtr="0"/>
          <a:lstStyle>
            <a:lvl1pPr algn="r">
              <a:defRPr lang="en-US" sz="800" smtClean="0">
                <a:solidFill>
                  <a:schemeClr val="tx1">
                    <a:lumMod val="50000"/>
                    <a:lumOff val="50000"/>
                  </a:schemeClr>
                </a:solidFill>
                <a:latin typeface="Microsoft Sans Serif" panose="020B0604020202020204" pitchFamily="34" charset="0"/>
                <a:cs typeface="Microsoft Sans Serif" panose="020B0604020202020204" pitchFamily="34" charset="0"/>
              </a:defRPr>
            </a:lvl1pPr>
          </a:lstStyle>
          <a:p>
            <a:pPr>
              <a:lnSpc>
                <a:spcPct val="93000"/>
              </a:lnSpc>
            </a:pPr>
            <a:fld id="{785BB0B3-964C-4CDE-9D3D-0BF955B8C425}" type="slidenum">
              <a:rPr lang="en-US" smtClean="0"/>
              <a:pPr>
                <a:lnSpc>
                  <a:spcPct val="93000"/>
                </a:lnSpc>
              </a:pPr>
              <a:t>‹#›</a:t>
            </a:fld>
            <a:endParaRPr lang="en-US" dirty="0"/>
          </a:p>
        </p:txBody>
      </p:sp>
      <p:sp>
        <p:nvSpPr>
          <p:cNvPr id="14" name="Freeform 5">
            <a:extLst>
              <a:ext uri="{FF2B5EF4-FFF2-40B4-BE49-F238E27FC236}">
                <a16:creationId xmlns:a16="http://schemas.microsoft.com/office/drawing/2014/main" id="{50A6758E-A223-4E5B-8F9C-4546B380B821}"/>
              </a:ext>
            </a:extLst>
          </p:cNvPr>
          <p:cNvSpPr>
            <a:spLocks noEditPoints="1"/>
          </p:cNvSpPr>
          <p:nvPr/>
        </p:nvSpPr>
        <p:spPr bwMode="gray">
          <a:xfrm>
            <a:off x="5070460" y="208746"/>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Slide Image Placeholder 14">
            <a:extLst>
              <a:ext uri="{FF2B5EF4-FFF2-40B4-BE49-F238E27FC236}">
                <a16:creationId xmlns:a16="http://schemas.microsoft.com/office/drawing/2014/main" id="{B38FC824-484C-455B-AE58-5C0CE1F68F6A}"/>
              </a:ext>
            </a:extLst>
          </p:cNvPr>
          <p:cNvSpPr>
            <a:spLocks noGrp="1" noRot="1" noChangeAspect="1"/>
          </p:cNvSpPr>
          <p:nvPr>
            <p:ph type="sldImg" idx="2"/>
          </p:nvPr>
        </p:nvSpPr>
        <p:spPr>
          <a:xfrm>
            <a:off x="1371600" y="659164"/>
            <a:ext cx="4114800" cy="3086100"/>
          </a:xfrm>
          <a:prstGeom prst="rect">
            <a:avLst/>
          </a:prstGeom>
          <a:noFill/>
          <a:ln w="12700">
            <a:solidFill>
              <a:prstClr val="black"/>
            </a:solidFill>
          </a:ln>
        </p:spPr>
        <p:txBody>
          <a:bodyPr vert="horz" lIns="91440" tIns="45720" rIns="91440" bIns="45720" rtlCol="0" anchor="ctr"/>
          <a:lstStyle/>
          <a:p>
            <a:endParaRPr lang="en-US"/>
          </a:p>
        </p:txBody>
      </p:sp>
    </p:spTree>
    <p:extLst>
      <p:ext uri="{BB962C8B-B14F-4D97-AF65-F5344CB8AC3E}">
        <p14:creationId xmlns:p14="http://schemas.microsoft.com/office/powerpoint/2010/main" val="768565660"/>
      </p:ext>
    </p:extLst>
  </p:cSld>
  <p:clrMap bg1="lt1" tx1="dk1" bg2="lt2" tx2="dk2" accent1="accent1" accent2="accent2" accent3="accent3" accent4="accent4" accent5="accent5" accent6="accent6" hlink="hlink" folHlink="folHlink"/>
  <p:notesStyle>
    <a:lvl1pPr marL="0" algn="l" defTabSz="914400" rtl="0" eaLnBrk="1" latinLnBrk="0" hangingPunct="1">
      <a:defRPr lang="en-US" sz="1400" kern="1200" dirty="0">
        <a:solidFill>
          <a:schemeClr val="tx1">
            <a:lumMod val="85000"/>
            <a:lumOff val="15000"/>
          </a:schemeClr>
        </a:solidFill>
        <a:latin typeface="Microsoft Sans Serif" panose="020B0604020202020204" pitchFamily="34" charset="0"/>
        <a:ea typeface="+mn-ea"/>
        <a:cs typeface="Microsoft Sans Serif" panose="020B0604020202020204" pitchFamily="34" charset="0"/>
      </a:defRPr>
    </a:lvl1pPr>
    <a:lvl2pPr marL="457200" algn="l" defTabSz="914400" rtl="0" eaLnBrk="1" latinLnBrk="0" hangingPunct="1">
      <a:defRPr lang="en-US" sz="1400" kern="1200" dirty="0">
        <a:solidFill>
          <a:schemeClr val="tx1">
            <a:lumMod val="85000"/>
            <a:lumOff val="15000"/>
          </a:schemeClr>
        </a:solidFill>
        <a:latin typeface="Microsoft Sans Serif" panose="020B0604020202020204" pitchFamily="34" charset="0"/>
        <a:ea typeface="+mn-ea"/>
        <a:cs typeface="+mn-cs"/>
      </a:defRPr>
    </a:lvl2pPr>
    <a:lvl3pPr marL="914400" algn="l" defTabSz="914400" rtl="0" eaLnBrk="1" latinLnBrk="0" hangingPunct="1">
      <a:defRPr lang="en-US" sz="1200" kern="1200" dirty="0">
        <a:solidFill>
          <a:schemeClr val="tx1">
            <a:lumMod val="85000"/>
            <a:lumOff val="15000"/>
          </a:schemeClr>
        </a:solidFill>
        <a:latin typeface="Microsoft Sans Serif" panose="020B0604020202020204" pitchFamily="34" charset="0"/>
        <a:ea typeface="+mn-ea"/>
        <a:cs typeface="+mn-cs"/>
      </a:defRPr>
    </a:lvl3pPr>
    <a:lvl4pPr marL="1371600" algn="l" defTabSz="914400" rtl="0" eaLnBrk="1" latinLnBrk="0" hangingPunct="1">
      <a:defRPr lang="en-US" sz="1200" kern="1200" dirty="0">
        <a:solidFill>
          <a:schemeClr val="tx1">
            <a:lumMod val="85000"/>
            <a:lumOff val="15000"/>
          </a:schemeClr>
        </a:solidFill>
        <a:latin typeface="Microsoft Sans Serif" panose="020B0604020202020204" pitchFamily="34" charset="0"/>
        <a:ea typeface="+mn-ea"/>
        <a:cs typeface="+mn-cs"/>
      </a:defRPr>
    </a:lvl4pPr>
    <a:lvl5pPr marL="1828800" algn="l" defTabSz="914400" rtl="0" eaLnBrk="1" latinLnBrk="0" hangingPunct="1">
      <a:defRPr lang="en-US" sz="1200" kern="1200" dirty="0">
        <a:solidFill>
          <a:schemeClr val="tx1">
            <a:lumMod val="85000"/>
            <a:lumOff val="15000"/>
          </a:schemeClr>
        </a:solidFill>
        <a:latin typeface="Microsoft Sans Serif"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3884613" y="8685213"/>
            <a:ext cx="2971800" cy="458787"/>
          </a:xfrm>
          <a:prstGeom prst="rect">
            <a:avLst/>
          </a:prstGeom>
        </p:spPr>
        <p:txBody>
          <a:bodyPr/>
          <a:lstStyle/>
          <a:p>
            <a:fld id="{785BB0B3-964C-4CDE-9D3D-0BF955B8C425}" type="slidenum">
              <a:rPr lang="en-US" smtClean="0"/>
              <a:pPr/>
              <a:t>1</a:t>
            </a:fld>
            <a:endParaRPr lang="en-US" dirty="0"/>
          </a:p>
        </p:txBody>
      </p:sp>
      <p:sp>
        <p:nvSpPr>
          <p:cNvPr id="6" name="Slide Image Placeholder 5">
            <a:extLst>
              <a:ext uri="{FF2B5EF4-FFF2-40B4-BE49-F238E27FC236}">
                <a16:creationId xmlns:a16="http://schemas.microsoft.com/office/drawing/2014/main" id="{659FEF80-577E-463D-9B2B-5911423DF878}"/>
              </a:ext>
            </a:extLst>
          </p:cNvPr>
          <p:cNvSpPr>
            <a:spLocks noGrp="1" noRot="1" noChangeAspect="1"/>
          </p:cNvSpPr>
          <p:nvPr>
            <p:ph type="sldImg"/>
          </p:nvPr>
        </p:nvSpPr>
        <p:spPr>
          <a:xfrm>
            <a:off x="1566863" y="555625"/>
            <a:ext cx="3722687" cy="2792413"/>
          </a:xfrm>
          <a:prstGeom prst="rect">
            <a:avLst/>
          </a:prstGeom>
        </p:spPr>
      </p:sp>
      <p:sp>
        <p:nvSpPr>
          <p:cNvPr id="7" name="Notes Placeholder 6">
            <a:extLst>
              <a:ext uri="{FF2B5EF4-FFF2-40B4-BE49-F238E27FC236}">
                <a16:creationId xmlns:a16="http://schemas.microsoft.com/office/drawing/2014/main" id="{34CBE358-5253-4FA0-8251-660F2DE1C872}"/>
              </a:ext>
            </a:extLst>
          </p:cNvPr>
          <p:cNvSpPr>
            <a:spLocks noGrp="1"/>
          </p:cNvSpPr>
          <p:nvPr>
            <p:ph type="body" idx="1"/>
          </p:nvPr>
        </p:nvSpPr>
        <p:spPr>
          <a:xfrm>
            <a:off x="685800" y="4400550"/>
            <a:ext cx="5486400" cy="3600450"/>
          </a:xfrm>
          <a:prstGeom prst="rect">
            <a:avLst/>
          </a:prstGeom>
        </p:spPr>
        <p:txBody>
          <a:bodyPr/>
          <a:lstStyle/>
          <a:p>
            <a:endParaRPr lang="en-US"/>
          </a:p>
        </p:txBody>
      </p:sp>
    </p:spTree>
    <p:extLst>
      <p:ext uri="{BB962C8B-B14F-4D97-AF65-F5344CB8AC3E}">
        <p14:creationId xmlns:p14="http://schemas.microsoft.com/office/powerpoint/2010/main" val="16891091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3884613" y="8685213"/>
            <a:ext cx="2971800" cy="458787"/>
          </a:xfrm>
          <a:prstGeom prst="rect">
            <a:avLst/>
          </a:prstGeom>
        </p:spPr>
        <p:txBody>
          <a:bodyPr/>
          <a:lstStyle/>
          <a:p>
            <a:pPr lvl="0"/>
            <a:fld id="{785BB0B3-964C-4CDE-9D3D-0BF955B8C425}" type="slidenum">
              <a:rPr lang="en-US" noProof="0" smtClean="0"/>
              <a:pPr lvl="0"/>
              <a:t>3</a:t>
            </a:fld>
            <a:endParaRPr lang="en-US" noProof="0" dirty="0"/>
          </a:p>
        </p:txBody>
      </p:sp>
      <p:sp>
        <p:nvSpPr>
          <p:cNvPr id="6" name="Slide Image Placeholder 5">
            <a:extLst>
              <a:ext uri="{FF2B5EF4-FFF2-40B4-BE49-F238E27FC236}">
                <a16:creationId xmlns:a16="http://schemas.microsoft.com/office/drawing/2014/main" id="{0B4334BF-5B5F-4B16-A496-4F045C932F2D}"/>
              </a:ext>
            </a:extLst>
          </p:cNvPr>
          <p:cNvSpPr>
            <a:spLocks noGrp="1" noRot="1" noChangeAspect="1"/>
          </p:cNvSpPr>
          <p:nvPr>
            <p:ph type="sldImg"/>
          </p:nvPr>
        </p:nvSpPr>
        <p:spPr>
          <a:xfrm>
            <a:off x="1566863" y="555625"/>
            <a:ext cx="3724275" cy="2792413"/>
          </a:xfrm>
          <a:prstGeom prst="rect">
            <a:avLst/>
          </a:prstGeom>
        </p:spPr>
      </p:sp>
      <p:sp>
        <p:nvSpPr>
          <p:cNvPr id="7" name="Notes Placeholder 6">
            <a:extLst>
              <a:ext uri="{FF2B5EF4-FFF2-40B4-BE49-F238E27FC236}">
                <a16:creationId xmlns:a16="http://schemas.microsoft.com/office/drawing/2014/main" id="{4D10150A-4084-4B32-8682-181CEEA6ABAD}"/>
              </a:ext>
            </a:extLst>
          </p:cNvPr>
          <p:cNvSpPr>
            <a:spLocks noGrp="1"/>
          </p:cNvSpPr>
          <p:nvPr>
            <p:ph type="body" idx="1"/>
          </p:nvPr>
        </p:nvSpPr>
        <p:spPr>
          <a:xfrm>
            <a:off x="685800" y="4400550"/>
            <a:ext cx="5486400" cy="3600450"/>
          </a:xfrm>
          <a:prstGeom prst="rect">
            <a:avLst/>
          </a:prstGeom>
        </p:spPr>
        <p:txBody>
          <a:bodyPr/>
          <a:lstStyle/>
          <a:p>
            <a:endParaRPr lang="en-US"/>
          </a:p>
        </p:txBody>
      </p:sp>
    </p:spTree>
    <p:extLst>
      <p:ext uri="{BB962C8B-B14F-4D97-AF65-F5344CB8AC3E}">
        <p14:creationId xmlns:p14="http://schemas.microsoft.com/office/powerpoint/2010/main" val="102996685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3884613" y="8685213"/>
            <a:ext cx="2971800" cy="458787"/>
          </a:xfrm>
          <a:prstGeom prst="rect">
            <a:avLst/>
          </a:prstGeom>
        </p:spPr>
        <p:txBody>
          <a:bodyPr/>
          <a:lstStyle/>
          <a:p>
            <a:pPr lvl="0"/>
            <a:fld id="{785BB0B3-964C-4CDE-9D3D-0BF955B8C425}" type="slidenum">
              <a:rPr lang="en-US" noProof="0" smtClean="0"/>
              <a:pPr lvl="0"/>
              <a:t>4</a:t>
            </a:fld>
            <a:endParaRPr lang="en-US" noProof="0" dirty="0"/>
          </a:p>
        </p:txBody>
      </p:sp>
      <p:sp>
        <p:nvSpPr>
          <p:cNvPr id="6" name="Slide Image Placeholder 5">
            <a:extLst>
              <a:ext uri="{FF2B5EF4-FFF2-40B4-BE49-F238E27FC236}">
                <a16:creationId xmlns:a16="http://schemas.microsoft.com/office/drawing/2014/main" id="{0B4334BF-5B5F-4B16-A496-4F045C932F2D}"/>
              </a:ext>
            </a:extLst>
          </p:cNvPr>
          <p:cNvSpPr>
            <a:spLocks noGrp="1" noRot="1" noChangeAspect="1"/>
          </p:cNvSpPr>
          <p:nvPr>
            <p:ph type="sldImg"/>
          </p:nvPr>
        </p:nvSpPr>
        <p:spPr>
          <a:xfrm>
            <a:off x="1566863" y="555625"/>
            <a:ext cx="3724275" cy="2792413"/>
          </a:xfrm>
          <a:prstGeom prst="rect">
            <a:avLst/>
          </a:prstGeom>
        </p:spPr>
      </p:sp>
      <p:sp>
        <p:nvSpPr>
          <p:cNvPr id="7" name="Notes Placeholder 6">
            <a:extLst>
              <a:ext uri="{FF2B5EF4-FFF2-40B4-BE49-F238E27FC236}">
                <a16:creationId xmlns:a16="http://schemas.microsoft.com/office/drawing/2014/main" id="{4D10150A-4084-4B32-8682-181CEEA6ABAD}"/>
              </a:ext>
            </a:extLst>
          </p:cNvPr>
          <p:cNvSpPr>
            <a:spLocks noGrp="1"/>
          </p:cNvSpPr>
          <p:nvPr>
            <p:ph type="body" idx="1"/>
          </p:nvPr>
        </p:nvSpPr>
        <p:spPr>
          <a:xfrm>
            <a:off x="685800" y="4400550"/>
            <a:ext cx="5486400" cy="3600450"/>
          </a:xfrm>
          <a:prstGeom prst="rect">
            <a:avLst/>
          </a:prstGeom>
        </p:spPr>
        <p:txBody>
          <a:bodyPr/>
          <a:lstStyle/>
          <a:p>
            <a:endParaRPr lang="en-US"/>
          </a:p>
        </p:txBody>
      </p:sp>
    </p:spTree>
    <p:extLst>
      <p:ext uri="{BB962C8B-B14F-4D97-AF65-F5344CB8AC3E}">
        <p14:creationId xmlns:p14="http://schemas.microsoft.com/office/powerpoint/2010/main" val="352731972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3884613" y="8685213"/>
            <a:ext cx="2971800" cy="458787"/>
          </a:xfrm>
          <a:prstGeom prst="rect">
            <a:avLst/>
          </a:prstGeom>
        </p:spPr>
        <p:txBody>
          <a:bodyPr/>
          <a:lstStyle/>
          <a:p>
            <a:pPr lvl="0"/>
            <a:fld id="{785BB0B3-964C-4CDE-9D3D-0BF955B8C425}" type="slidenum">
              <a:rPr lang="en-US" noProof="0" smtClean="0"/>
              <a:pPr lvl="0"/>
              <a:t>5</a:t>
            </a:fld>
            <a:endParaRPr lang="en-US" noProof="0" dirty="0"/>
          </a:p>
        </p:txBody>
      </p:sp>
      <p:sp>
        <p:nvSpPr>
          <p:cNvPr id="6" name="Slide Image Placeholder 5">
            <a:extLst>
              <a:ext uri="{FF2B5EF4-FFF2-40B4-BE49-F238E27FC236}">
                <a16:creationId xmlns:a16="http://schemas.microsoft.com/office/drawing/2014/main" id="{0B4334BF-5B5F-4B16-A496-4F045C932F2D}"/>
              </a:ext>
            </a:extLst>
          </p:cNvPr>
          <p:cNvSpPr>
            <a:spLocks noGrp="1" noRot="1" noChangeAspect="1"/>
          </p:cNvSpPr>
          <p:nvPr>
            <p:ph type="sldImg"/>
          </p:nvPr>
        </p:nvSpPr>
        <p:spPr>
          <a:xfrm>
            <a:off x="1566863" y="555625"/>
            <a:ext cx="3724275" cy="2792413"/>
          </a:xfrm>
          <a:prstGeom prst="rect">
            <a:avLst/>
          </a:prstGeom>
        </p:spPr>
      </p:sp>
      <p:sp>
        <p:nvSpPr>
          <p:cNvPr id="7" name="Notes Placeholder 6">
            <a:extLst>
              <a:ext uri="{FF2B5EF4-FFF2-40B4-BE49-F238E27FC236}">
                <a16:creationId xmlns:a16="http://schemas.microsoft.com/office/drawing/2014/main" id="{4D10150A-4084-4B32-8682-181CEEA6ABAD}"/>
              </a:ext>
            </a:extLst>
          </p:cNvPr>
          <p:cNvSpPr>
            <a:spLocks noGrp="1"/>
          </p:cNvSpPr>
          <p:nvPr>
            <p:ph type="body" idx="1"/>
          </p:nvPr>
        </p:nvSpPr>
        <p:spPr>
          <a:xfrm>
            <a:off x="685800" y="4400550"/>
            <a:ext cx="5486400" cy="3600450"/>
          </a:xfrm>
          <a:prstGeom prst="rect">
            <a:avLst/>
          </a:prstGeom>
        </p:spPr>
        <p:txBody>
          <a:bodyPr/>
          <a:lstStyle/>
          <a:p>
            <a:endParaRPr lang="en-US"/>
          </a:p>
        </p:txBody>
      </p:sp>
    </p:spTree>
    <p:extLst>
      <p:ext uri="{BB962C8B-B14F-4D97-AF65-F5344CB8AC3E}">
        <p14:creationId xmlns:p14="http://schemas.microsoft.com/office/powerpoint/2010/main" val="97980058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3884613" y="8685213"/>
            <a:ext cx="2971800" cy="458787"/>
          </a:xfrm>
          <a:prstGeom prst="rect">
            <a:avLst/>
          </a:prstGeom>
        </p:spPr>
        <p:txBody>
          <a:bodyPr/>
          <a:lstStyle/>
          <a:p>
            <a:pPr lvl="0"/>
            <a:fld id="{785BB0B3-964C-4CDE-9D3D-0BF955B8C425}" type="slidenum">
              <a:rPr lang="en-US" noProof="0" smtClean="0"/>
              <a:pPr lvl="0"/>
              <a:t>6</a:t>
            </a:fld>
            <a:endParaRPr lang="en-US" noProof="0" dirty="0"/>
          </a:p>
        </p:txBody>
      </p:sp>
      <p:sp>
        <p:nvSpPr>
          <p:cNvPr id="6" name="Slide Image Placeholder 5">
            <a:extLst>
              <a:ext uri="{FF2B5EF4-FFF2-40B4-BE49-F238E27FC236}">
                <a16:creationId xmlns:a16="http://schemas.microsoft.com/office/drawing/2014/main" id="{0B4334BF-5B5F-4B16-A496-4F045C932F2D}"/>
              </a:ext>
            </a:extLst>
          </p:cNvPr>
          <p:cNvSpPr>
            <a:spLocks noGrp="1" noRot="1" noChangeAspect="1"/>
          </p:cNvSpPr>
          <p:nvPr>
            <p:ph type="sldImg"/>
          </p:nvPr>
        </p:nvSpPr>
        <p:spPr>
          <a:xfrm>
            <a:off x="1566863" y="555625"/>
            <a:ext cx="3724275" cy="2792413"/>
          </a:xfrm>
          <a:prstGeom prst="rect">
            <a:avLst/>
          </a:prstGeom>
        </p:spPr>
      </p:sp>
      <p:sp>
        <p:nvSpPr>
          <p:cNvPr id="7" name="Notes Placeholder 6">
            <a:extLst>
              <a:ext uri="{FF2B5EF4-FFF2-40B4-BE49-F238E27FC236}">
                <a16:creationId xmlns:a16="http://schemas.microsoft.com/office/drawing/2014/main" id="{4D10150A-4084-4B32-8682-181CEEA6ABAD}"/>
              </a:ext>
            </a:extLst>
          </p:cNvPr>
          <p:cNvSpPr>
            <a:spLocks noGrp="1"/>
          </p:cNvSpPr>
          <p:nvPr>
            <p:ph type="body" idx="1"/>
          </p:nvPr>
        </p:nvSpPr>
        <p:spPr>
          <a:xfrm>
            <a:off x="685800" y="4400550"/>
            <a:ext cx="5486400" cy="3600450"/>
          </a:xfrm>
          <a:prstGeom prst="rect">
            <a:avLst/>
          </a:prstGeom>
        </p:spPr>
        <p:txBody>
          <a:bodyPr/>
          <a:lstStyle/>
          <a:p>
            <a:endParaRPr lang="en-US"/>
          </a:p>
        </p:txBody>
      </p:sp>
    </p:spTree>
    <p:extLst>
      <p:ext uri="{BB962C8B-B14F-4D97-AF65-F5344CB8AC3E}">
        <p14:creationId xmlns:p14="http://schemas.microsoft.com/office/powerpoint/2010/main" val="112936517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Blue 10-24 gradient">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A74BE142-9DFF-4752-86A2-7CD1767FFF68}"/>
              </a:ext>
            </a:extLst>
          </p:cNvPr>
          <p:cNvPicPr>
            <a:picLocks noChangeAspect="1"/>
          </p:cNvPicPr>
          <p:nvPr/>
        </p:nvPicPr>
        <p:blipFill rotWithShape="1">
          <a:blip r:embed="rId2"/>
          <a:srcRect l="27744"/>
          <a:stretch/>
        </p:blipFill>
        <p:spPr bwMode="gray">
          <a:xfrm>
            <a:off x="0" y="1231998"/>
            <a:ext cx="7330125"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p:nvSpPr>
        <p:spPr bwMode="gray">
          <a:xfrm>
            <a:off x="7150406" y="2"/>
            <a:ext cx="179720" cy="1305694"/>
          </a:xfrm>
          <a:prstGeom prst="rect">
            <a:avLst/>
          </a:prstGeom>
          <a:solidFill>
            <a:srgbClr val="CACBD0"/>
          </a:solidFill>
          <a:ln w="10795" cap="flat" cmpd="sng" algn="ctr">
            <a:noFill/>
            <a:prstDash val="solid"/>
          </a:ln>
          <a:effectLst/>
        </p:spPr>
        <p:txBody>
          <a:bodyPr rtlCol="0" anchor="ctr"/>
          <a:lstStyle/>
          <a:p>
            <a:pPr algn="ctr">
              <a:defRPr/>
            </a:pPr>
            <a:endParaRPr lang="en-US" sz="1350"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p:nvSpPr>
        <p:spPr bwMode="gray">
          <a:xfrm flipV="1">
            <a:off x="0" y="2"/>
            <a:ext cx="7175563" cy="6266834"/>
          </a:xfrm>
          <a:prstGeom prst="round1Rect">
            <a:avLst>
              <a:gd name="adj" fmla="val 3540"/>
            </a:avLst>
          </a:prstGeom>
          <a:solidFill>
            <a:srgbClr val="7CA0FF"/>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350"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p:nvSpPr>
        <p:spPr bwMode="gray">
          <a:xfrm flipV="1">
            <a:off x="6677966" y="2"/>
            <a:ext cx="502920" cy="6267118"/>
          </a:xfrm>
          <a:prstGeom prst="round1Rect">
            <a:avLst>
              <a:gd name="adj" fmla="val 65513"/>
            </a:avLst>
          </a:prstGeom>
          <a:solidFill>
            <a:srgbClr val="7CA0FE"/>
          </a:solidFill>
          <a:ln w="10795" cap="flat" cmpd="sng" algn="ctr">
            <a:noFill/>
            <a:prstDash val="solid"/>
          </a:ln>
          <a:effectLst/>
        </p:spPr>
        <p:txBody>
          <a:bodyPr rtlCol="0" anchor="ctr"/>
          <a:lstStyle/>
          <a:p>
            <a:pPr algn="ctr">
              <a:defRPr/>
            </a:pPr>
            <a:endParaRPr lang="en-US" sz="1350"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p:nvGrpSpPr>
        <p:grpSpPr bwMode="gray">
          <a:xfrm>
            <a:off x="1" y="0"/>
            <a:ext cx="6616953" cy="5487292"/>
            <a:chOff x="503573" y="46747"/>
            <a:chExt cx="9419881" cy="5487292"/>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rgbClr val="5D78C7"/>
            </a:solidFill>
            <a:ln w="10795" cap="flat" cmpd="sng" algn="ctr">
              <a:noFill/>
              <a:prstDash val="solid"/>
            </a:ln>
            <a:effectLst/>
          </p:spPr>
          <p:txBody>
            <a:bodyPr rtlCol="0" anchor="ctr"/>
            <a:lstStyle/>
            <a:p>
              <a:pPr algn="ctr">
                <a:defRPr/>
              </a:pPr>
              <a:endParaRPr lang="en-US" sz="1350"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rgbClr val="6B88D8"/>
            </a:solidFill>
            <a:ln w="10795" cap="flat" cmpd="sng" algn="ctr">
              <a:noFill/>
              <a:prstDash val="solid"/>
            </a:ln>
            <a:effectLst/>
          </p:spPr>
          <p:txBody>
            <a:bodyPr rtlCol="0" anchor="ctr"/>
            <a:lstStyle/>
            <a:p>
              <a:pPr algn="ctr">
                <a:defRPr/>
              </a:pPr>
              <a:endParaRPr lang="en-US" sz="1350"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3" y="46747"/>
              <a:ext cx="9419881" cy="5487292"/>
              <a:chOff x="416724" y="46747"/>
              <a:chExt cx="9419881" cy="5487292"/>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4" y="46747"/>
                <a:ext cx="9419881" cy="5487292"/>
                <a:chOff x="678407" y="-1026120"/>
                <a:chExt cx="9440352"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3729"/>
                  </a:avLst>
                </a:prstGeom>
                <a:gradFill>
                  <a:gsLst>
                    <a:gs pos="0">
                      <a:srgbClr val="6C89DA"/>
                    </a:gs>
                    <a:gs pos="31000">
                      <a:srgbClr val="7CA0FF">
                        <a:lumMod val="97000"/>
                        <a:lumOff val="3000"/>
                      </a:srgbClr>
                    </a:gs>
                    <a:gs pos="38000">
                      <a:srgbClr val="526DB4"/>
                    </a:gs>
                    <a:gs pos="100000">
                      <a:srgbClr val="5D78C7"/>
                    </a:gs>
                    <a:gs pos="44000">
                      <a:srgbClr val="5C79C2">
                        <a:lumMod val="100000"/>
                      </a:srgb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350"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7" y="-1026120"/>
                  <a:ext cx="9332272" cy="5464871"/>
                </a:xfrm>
                <a:prstGeom prst="round1Rect">
                  <a:avLst>
                    <a:gd name="adj" fmla="val 2348"/>
                  </a:avLst>
                </a:prstGeom>
                <a:solidFill>
                  <a:srgbClr val="314FD5"/>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350" kern="0" dirty="0" err="1">
                    <a:solidFill>
                      <a:prstClr val="white"/>
                    </a:solidFill>
                  </a:endParaRPr>
                </a:p>
              </p:txBody>
            </p:sp>
          </p:grpSp>
          <p:sp>
            <p:nvSpPr>
              <p:cNvPr id="20" name="first shadow">
                <a:extLst>
                  <a:ext uri="{FF2B5EF4-FFF2-40B4-BE49-F238E27FC236}">
                    <a16:creationId xmlns:a16="http://schemas.microsoft.com/office/drawing/2014/main" id="{EA5E7F3D-50F1-4682-B2B8-61C177A98043}"/>
                  </a:ext>
                </a:extLst>
              </p:cNvPr>
              <p:cNvSpPr/>
              <p:nvPr/>
            </p:nvSpPr>
            <p:spPr bwMode="gray">
              <a:xfrm flipV="1">
                <a:off x="8943108" y="46747"/>
                <a:ext cx="785651" cy="5446965"/>
              </a:xfrm>
              <a:prstGeom prst="round1Rect">
                <a:avLst>
                  <a:gd name="adj" fmla="val 23196"/>
                </a:avLst>
              </a:prstGeom>
              <a:gradFill flip="none" rotWithShape="1">
                <a:gsLst>
                  <a:gs pos="69000">
                    <a:srgbClr val="243DA8">
                      <a:alpha val="50000"/>
                    </a:srgbClr>
                  </a:gs>
                  <a:gs pos="5000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algn="ctr">
                  <a:defRPr/>
                </a:pPr>
                <a:endParaRPr lang="en-US" sz="1350" kern="0" dirty="0" err="1">
                  <a:solidFill>
                    <a:prstClr val="white"/>
                  </a:solidFill>
                </a:endParaRPr>
              </a:p>
            </p:txBody>
          </p:sp>
          <p:sp>
            <p:nvSpPr>
              <p:cNvPr id="24" name="second shadow">
                <a:extLst>
                  <a:ext uri="{FF2B5EF4-FFF2-40B4-BE49-F238E27FC236}">
                    <a16:creationId xmlns:a16="http://schemas.microsoft.com/office/drawing/2014/main" id="{C652A8C2-35E4-46F3-AD56-18AE774DE4B9}"/>
                  </a:ext>
                </a:extLst>
              </p:cNvPr>
              <p:cNvSpPr/>
              <p:nvPr/>
            </p:nvSpPr>
            <p:spPr bwMode="gray">
              <a:xfrm flipV="1">
                <a:off x="8850800" y="46747"/>
                <a:ext cx="785651" cy="5446965"/>
              </a:xfrm>
              <a:prstGeom prst="round1Rect">
                <a:avLst>
                  <a:gd name="adj" fmla="val 17397"/>
                </a:avLst>
              </a:prstGeom>
              <a:gradFill flip="none" rotWithShape="1">
                <a:gsLst>
                  <a:gs pos="69150">
                    <a:srgbClr val="243DA8">
                      <a:alpha val="20000"/>
                    </a:srgbClr>
                  </a:gs>
                  <a:gs pos="20000">
                    <a:srgbClr val="314FD5">
                      <a:alpha val="0"/>
                    </a:srgbClr>
                  </a:gs>
                  <a:gs pos="93000">
                    <a:srgbClr val="1D3393">
                      <a:lumMod val="90000"/>
                      <a:alpha val="50000"/>
                    </a:srgbClr>
                  </a:gs>
                </a:gsLst>
                <a:lin ang="0" scaled="1"/>
                <a:tileRect/>
              </a:gradFill>
              <a:ln w="10795" cap="flat" cmpd="sng" algn="ctr">
                <a:noFill/>
                <a:prstDash val="solid"/>
              </a:ln>
              <a:effectLst/>
            </p:spPr>
            <p:txBody>
              <a:bodyPr rtlCol="0" anchor="ctr"/>
              <a:lstStyle/>
              <a:p>
                <a:pPr algn="ctr">
                  <a:defRPr/>
                </a:pPr>
                <a:endParaRPr lang="en-US" sz="1350" kern="0" dirty="0" err="1">
                  <a:solidFill>
                    <a:prstClr val="white"/>
                  </a:solidFill>
                </a:endParaRPr>
              </a:p>
            </p:txBody>
          </p:sp>
        </p:grpSp>
      </p:grpSp>
      <p:sp>
        <p:nvSpPr>
          <p:cNvPr id="68" name="Rectangle: Single Corner Rounded 49">
            <a:extLst>
              <a:ext uri="{FF2B5EF4-FFF2-40B4-BE49-F238E27FC236}">
                <a16:creationId xmlns:a16="http://schemas.microsoft.com/office/drawing/2014/main" id="{F4F4450A-EC24-48DD-A5EF-1AD0702D6D60}"/>
              </a:ext>
            </a:extLst>
          </p:cNvPr>
          <p:cNvSpPr/>
          <p:nvPr userDrawn="1"/>
        </p:nvSpPr>
        <p:spPr bwMode="gray">
          <a:xfrm flipV="1">
            <a:off x="6681794" y="2"/>
            <a:ext cx="499091" cy="6267118"/>
          </a:xfrm>
          <a:prstGeom prst="round1Rect">
            <a:avLst>
              <a:gd name="adj" fmla="val 25650"/>
            </a:avLst>
          </a:prstGeom>
          <a:gradFill flip="none" rotWithShape="1">
            <a:gsLst>
              <a:gs pos="100000">
                <a:srgbClr val="415795">
                  <a:lumMod val="100000"/>
                </a:srgbClr>
              </a:gs>
              <a:gs pos="65000">
                <a:srgbClr val="7CA0FF">
                  <a:alpha val="0"/>
                </a:srgbClr>
              </a:gs>
              <a:gs pos="86000">
                <a:srgbClr val="5E7DCA"/>
              </a:gs>
            </a:gsLst>
            <a:lin ang="0" scaled="1"/>
            <a:tileRect/>
          </a:gradFill>
          <a:ln w="10795" cap="flat" cmpd="sng" algn="ctr">
            <a:noFill/>
            <a:prstDash val="solid"/>
          </a:ln>
          <a:effectLst/>
        </p:spPr>
        <p:txBody>
          <a:bodyPr rtlCol="0" anchor="ctr"/>
          <a:lstStyle/>
          <a:p>
            <a:pPr algn="ctr">
              <a:defRPr/>
            </a:pPr>
            <a:endParaRPr lang="en-US" sz="1350" kern="0" dirty="0" err="1">
              <a:solidFill>
                <a:prstClr val="white"/>
              </a:solidFill>
            </a:endParaRPr>
          </a:p>
        </p:txBody>
      </p:sp>
      <p:sp>
        <p:nvSpPr>
          <p:cNvPr id="66" name="Title 1">
            <a:extLst>
              <a:ext uri="{FF2B5EF4-FFF2-40B4-BE49-F238E27FC236}">
                <a16:creationId xmlns:a16="http://schemas.microsoft.com/office/drawing/2014/main" id="{9FC72C7E-BA14-458F-98D0-188CCC264773}"/>
              </a:ext>
            </a:extLst>
          </p:cNvPr>
          <p:cNvSpPr>
            <a:spLocks noGrp="1"/>
          </p:cNvSpPr>
          <p:nvPr>
            <p:ph type="ctrTitle"/>
          </p:nvPr>
        </p:nvSpPr>
        <p:spPr bwMode="gray">
          <a:xfrm>
            <a:off x="381000" y="2353537"/>
            <a:ext cx="5513750" cy="1461939"/>
          </a:xfrm>
        </p:spPr>
        <p:txBody>
          <a:bodyPr wrap="square" anchor="b">
            <a:noAutofit/>
          </a:bodyPr>
          <a:lstStyle>
            <a:lvl1pPr algn="l">
              <a:lnSpc>
                <a:spcPct val="90000"/>
              </a:lnSpc>
              <a:defRPr sz="4400" spc="-15" baseline="0">
                <a:solidFill>
                  <a:schemeClr val="bg1"/>
                </a:solidFill>
              </a:defRPr>
            </a:lvl1pPr>
          </a:lstStyle>
          <a:p>
            <a:r>
              <a:rPr lang="en-US"/>
              <a:t>Click to edit Master title style</a:t>
            </a:r>
            <a:endParaRPr lang="en-US" dirty="0"/>
          </a:p>
        </p:txBody>
      </p:sp>
      <p:sp>
        <p:nvSpPr>
          <p:cNvPr id="67" name="Text Placeholder 7">
            <a:extLst>
              <a:ext uri="{FF2B5EF4-FFF2-40B4-BE49-F238E27FC236}">
                <a16:creationId xmlns:a16="http://schemas.microsoft.com/office/drawing/2014/main" id="{4EF517A5-8200-429D-A900-3EC7AB4B2A95}"/>
              </a:ext>
            </a:extLst>
          </p:cNvPr>
          <p:cNvSpPr>
            <a:spLocks noGrp="1"/>
          </p:cNvSpPr>
          <p:nvPr>
            <p:ph type="body" sz="quarter" idx="10" hasCustomPrompt="1"/>
          </p:nvPr>
        </p:nvSpPr>
        <p:spPr bwMode="gray">
          <a:xfrm>
            <a:off x="380999" y="3853430"/>
            <a:ext cx="5504677"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23"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350">
                <a:solidFill>
                  <a:schemeClr val="bg1"/>
                </a:solidFill>
              </a:defRPr>
            </a:lvl3pPr>
            <a:lvl4pPr marL="0" indent="0">
              <a:lnSpc>
                <a:spcPct val="98000"/>
              </a:lnSpc>
              <a:spcBef>
                <a:spcPts val="0"/>
              </a:spcBef>
              <a:buFont typeface="Microsoft Sans Serif" panose="020B0604020202020204" pitchFamily="34" charset="0"/>
              <a:buChar char="​"/>
              <a:defRPr sz="1350" baseline="0">
                <a:solidFill>
                  <a:schemeClr val="bg1"/>
                </a:solidFill>
              </a:defRPr>
            </a:lvl4pPr>
            <a:lvl5pPr>
              <a:lnSpc>
                <a:spcPct val="98000"/>
              </a:lnSpc>
              <a:spcBef>
                <a:spcPts val="0"/>
              </a:spcBef>
              <a:defRPr sz="1350">
                <a:solidFill>
                  <a:schemeClr val="bg1"/>
                </a:solidFill>
              </a:defRPr>
            </a:lvl5pPr>
            <a:lvl6pPr>
              <a:lnSpc>
                <a:spcPct val="98000"/>
              </a:lnSpc>
              <a:spcBef>
                <a:spcPts val="0"/>
              </a:spcBef>
              <a:defRPr sz="1350">
                <a:solidFill>
                  <a:schemeClr val="bg1"/>
                </a:solidFill>
              </a:defRPr>
            </a:lvl6pPr>
            <a:lvl7pPr>
              <a:lnSpc>
                <a:spcPct val="98000"/>
              </a:lnSpc>
              <a:spcBef>
                <a:spcPts val="0"/>
              </a:spcBef>
              <a:defRPr sz="1350" baseline="0">
                <a:solidFill>
                  <a:schemeClr val="bg1"/>
                </a:solidFill>
              </a:defRPr>
            </a:lvl7pPr>
            <a:lvl8pPr>
              <a:lnSpc>
                <a:spcPct val="98000"/>
              </a:lnSpc>
              <a:spcBef>
                <a:spcPts val="0"/>
              </a:spcBef>
              <a:defRPr sz="1350" baseline="0">
                <a:solidFill>
                  <a:schemeClr val="bg1"/>
                </a:solidFill>
              </a:defRPr>
            </a:lvl8pPr>
            <a:lvl9pPr>
              <a:lnSpc>
                <a:spcPct val="98000"/>
              </a:lnSpc>
              <a:spcBef>
                <a:spcPts val="0"/>
              </a:spcBef>
              <a:defRPr sz="1350" baseline="0">
                <a:solidFill>
                  <a:schemeClr val="bg1"/>
                </a:solidFill>
              </a:defRPr>
            </a:lvl9pPr>
          </a:lstStyle>
          <a:p>
            <a:pPr lvl="0"/>
            <a:r>
              <a:rPr lang="en-US" dirty="0"/>
              <a:t>Speaker name</a:t>
            </a:r>
          </a:p>
          <a:p>
            <a:pPr lvl="1"/>
            <a:r>
              <a:rPr lang="en-US" dirty="0"/>
              <a:t>Speaker title</a:t>
            </a:r>
          </a:p>
          <a:p>
            <a:pPr lvl="1"/>
            <a:r>
              <a:rPr lang="en-US" dirty="0"/>
              <a:t>Employing entity</a:t>
            </a:r>
          </a:p>
          <a:p>
            <a:pPr lvl="1"/>
            <a:endParaRPr lang="en-US" dirty="0"/>
          </a:p>
        </p:txBody>
      </p:sp>
      <p:sp>
        <p:nvSpPr>
          <p:cNvPr id="23"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2512101" y="418783"/>
            <a:ext cx="1737360" cy="226772"/>
          </a:xfrm>
          <a:prstGeom prst="rect">
            <a:avLst/>
          </a:prstGeom>
        </p:spPr>
        <p:txBody>
          <a:bodyPr/>
          <a:lstStyle>
            <a:lvl1pPr marL="0" indent="0" algn="l">
              <a:lnSpc>
                <a:spcPct val="90000"/>
              </a:lnSpc>
              <a:spcBef>
                <a:spcPts val="0"/>
              </a:spcBef>
              <a:buNone/>
              <a:defRPr sz="14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25"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380998" y="400400"/>
            <a:ext cx="1753070" cy="262176"/>
          </a:xfrm>
          <a:prstGeom prst="rect">
            <a:avLst/>
          </a:prstGeom>
        </p:spPr>
        <p:txBody>
          <a:bodyPr/>
          <a:lstStyle>
            <a:lvl1pPr marL="0" indent="0">
              <a:lnSpc>
                <a:spcPct val="98000"/>
              </a:lnSpc>
              <a:spcBef>
                <a:spcPts val="0"/>
              </a:spcBef>
              <a:buNone/>
              <a:defRPr sz="14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26"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4627494" y="399686"/>
            <a:ext cx="1737360" cy="265271"/>
          </a:xfrm>
          <a:prstGeom prst="rect">
            <a:avLst/>
          </a:prstGeom>
        </p:spPr>
        <p:txBody>
          <a:bodyPr/>
          <a:lstStyle>
            <a:lvl1pPr marL="0" indent="0">
              <a:lnSpc>
                <a:spcPct val="98000"/>
              </a:lnSpc>
              <a:spcBef>
                <a:spcPts val="0"/>
              </a:spcBef>
              <a:buNone/>
              <a:defRPr sz="14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
        <p:nvSpPr>
          <p:cNvPr id="27" name="Freeform 5">
            <a:extLst>
              <a:ext uri="{FF2B5EF4-FFF2-40B4-BE49-F238E27FC236}">
                <a16:creationId xmlns:a16="http://schemas.microsoft.com/office/drawing/2014/main" id="{F10D12FF-B8DF-4183-9D22-AFAAE622DB2E}"/>
              </a:ext>
            </a:extLst>
          </p:cNvPr>
          <p:cNvSpPr>
            <a:spLocks noChangeAspect="1" noEditPoints="1"/>
          </p:cNvSpPr>
          <p:nvPr userDrawn="1"/>
        </p:nvSpPr>
        <p:spPr bwMode="gray">
          <a:xfrm>
            <a:off x="7780511" y="419823"/>
            <a:ext cx="987552" cy="181008"/>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29557702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ake Away Shelf Light Blue">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p:nvSpPr>
        <p:spPr bwMode="gray">
          <a:xfrm>
            <a:off x="-1392" y="5312733"/>
            <a:ext cx="9146783" cy="1545260"/>
          </a:xfrm>
          <a:prstGeom prst="rect">
            <a:avLst/>
          </a:prstGeom>
          <a:solidFill>
            <a:schemeClr val="accent2"/>
          </a:solidFill>
          <a:ln w="10795" cap="flat" cmpd="sng" algn="ctr">
            <a:noFill/>
            <a:prstDash val="solid"/>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p:nvSpPr>
        <p:spPr bwMode="gray">
          <a:xfrm rot="5400000" flipH="1" flipV="1">
            <a:off x="4325116" y="987624"/>
            <a:ext cx="493775" cy="9143995"/>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4" name="Title 3">
            <a:extLst>
              <a:ext uri="{FF2B5EF4-FFF2-40B4-BE49-F238E27FC236}">
                <a16:creationId xmlns:a16="http://schemas.microsoft.com/office/drawing/2014/main" id="{F4D76B2E-586F-4194-8475-468B91DBB826}"/>
              </a:ext>
            </a:extLst>
          </p:cNvPr>
          <p:cNvSpPr>
            <a:spLocks noGrp="1"/>
          </p:cNvSpPr>
          <p:nvPr>
            <p:ph type="title"/>
          </p:nvPr>
        </p:nvSpPr>
        <p:spPr/>
        <p:txBody>
          <a:bodyPr/>
          <a:lstStyle/>
          <a:p>
            <a:r>
              <a:rPr lang="en-US"/>
              <a:t>Click to edit Master title style</a:t>
            </a:r>
          </a:p>
        </p:txBody>
      </p:sp>
      <p:sp>
        <p:nvSpPr>
          <p:cNvPr id="10" name="Subtitle">
            <a:extLst>
              <a:ext uri="{FF2B5EF4-FFF2-40B4-BE49-F238E27FC236}">
                <a16:creationId xmlns:a16="http://schemas.microsoft.com/office/drawing/2014/main" id="{619CB8C9-9D18-4AD1-809C-BF59472859E9}"/>
              </a:ext>
            </a:extLst>
          </p:cNvPr>
          <p:cNvSpPr>
            <a:spLocks noGrp="1"/>
          </p:cNvSpPr>
          <p:nvPr>
            <p:ph type="subTitle" idx="1"/>
          </p:nvPr>
        </p:nvSpPr>
        <p:spPr>
          <a:xfrm>
            <a:off x="381000" y="986836"/>
            <a:ext cx="8380808" cy="431657"/>
          </a:xfrm>
          <a:prstGeom prst="rect">
            <a:avLst/>
          </a:prstGeom>
        </p:spPr>
        <p:txBody>
          <a:bodyPr/>
          <a:lstStyle>
            <a:lvl1pPr marL="0" indent="0" algn="l">
              <a:lnSpc>
                <a:spcPct val="95000"/>
              </a:lnSpc>
              <a:spcBef>
                <a:spcPts val="1200"/>
              </a:spcBef>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11"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381000" y="5607050"/>
            <a:ext cx="8380095" cy="929054"/>
          </a:xfrm>
        </p:spPr>
        <p:txBody>
          <a:bodyPr anchor="ctr"/>
          <a:lstStyle>
            <a:lvl1pPr marL="0" indent="0">
              <a:lnSpc>
                <a:spcPct val="90000"/>
              </a:lnSpc>
              <a:spcBef>
                <a:spcPts val="0"/>
              </a:spcBef>
              <a:spcAft>
                <a:spcPts val="900"/>
              </a:spcAft>
              <a:buNone/>
              <a:defRPr sz="2100">
                <a:solidFill>
                  <a:schemeClr val="bg1"/>
                </a:solidFill>
              </a:defRPr>
            </a:lvl1pPr>
            <a:lvl2pPr marL="0" indent="0">
              <a:lnSpc>
                <a:spcPct val="94000"/>
              </a:lnSpc>
              <a:spcAft>
                <a:spcPts val="900"/>
              </a:spcAft>
              <a:buNone/>
              <a:defRPr sz="1800">
                <a:solidFill>
                  <a:schemeClr val="bg1"/>
                </a:solidFill>
              </a:defRPr>
            </a:lvl2pPr>
            <a:lvl3pPr marL="0" indent="0">
              <a:lnSpc>
                <a:spcPct val="95000"/>
              </a:lnSpc>
              <a:spcAft>
                <a:spcPts val="900"/>
              </a:spcAft>
              <a:buNone/>
              <a:defRPr sz="1575">
                <a:solidFill>
                  <a:schemeClr val="bg1"/>
                </a:solidFill>
              </a:defRPr>
            </a:lvl3pPr>
            <a:lvl4pPr marL="0" indent="0">
              <a:lnSpc>
                <a:spcPct val="98000"/>
              </a:lnSpc>
              <a:spcAft>
                <a:spcPts val="675"/>
              </a:spcAft>
              <a:buNone/>
              <a:defRPr sz="1350">
                <a:solidFill>
                  <a:schemeClr val="bg1"/>
                </a:solidFill>
              </a:defRPr>
            </a:lvl4pPr>
            <a:lvl5pPr marL="0" indent="0">
              <a:lnSpc>
                <a:spcPct val="94000"/>
              </a:lnSpc>
              <a:spcBef>
                <a:spcPts val="0"/>
              </a:spcBef>
              <a:spcAft>
                <a:spcPts val="675"/>
              </a:spcAft>
              <a:buNone/>
              <a:defRPr sz="1200">
                <a:solidFill>
                  <a:schemeClr val="bg1"/>
                </a:solidFill>
              </a:defRPr>
            </a:lvl5pPr>
          </a:lstStyle>
          <a:p>
            <a:pPr lvl="0"/>
            <a:r>
              <a:rPr lang="en-US"/>
              <a:t>Edit Master text styles</a:t>
            </a:r>
          </a:p>
        </p:txBody>
      </p:sp>
      <p:sp>
        <p:nvSpPr>
          <p:cNvPr id="12"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381000" y="1719072"/>
            <a:ext cx="8382581" cy="309067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TextBox 14">
            <a:extLst>
              <a:ext uri="{FF2B5EF4-FFF2-40B4-BE49-F238E27FC236}">
                <a16:creationId xmlns:a16="http://schemas.microsoft.com/office/drawing/2014/main" id="{7CA0D61C-C4F8-45E6-84ED-F417B8B9DF64}"/>
              </a:ext>
            </a:extLst>
          </p:cNvPr>
          <p:cNvSpPr txBox="1"/>
          <p:nvPr userDrawn="1"/>
        </p:nvSpPr>
        <p:spPr>
          <a:xfrm>
            <a:off x="4573572" y="5140048"/>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dirty="0">
                <a:solidFill>
                  <a:schemeClr val="tx1">
                    <a:lumMod val="50000"/>
                    <a:lumOff val="50000"/>
                  </a:schemeClr>
                </a:solidFill>
                <a:latin typeface="+mn-lt"/>
                <a:ea typeface="+mn-ea"/>
                <a:cs typeface="+mn-cs"/>
              </a:rPr>
              <a:t>Confidential and Proprietary — Qualcomm Technologies, Inc. and/or its affiliated companies.</a:t>
            </a:r>
          </a:p>
        </p:txBody>
      </p:sp>
      <p:sp>
        <p:nvSpPr>
          <p:cNvPr id="13" name="Footer Placeholder 1">
            <a:extLst>
              <a:ext uri="{FF2B5EF4-FFF2-40B4-BE49-F238E27FC236}">
                <a16:creationId xmlns:a16="http://schemas.microsoft.com/office/drawing/2014/main" id="{9B21A545-73BC-4A00-85F0-0D8381EDE82C}"/>
              </a:ext>
            </a:extLst>
          </p:cNvPr>
          <p:cNvSpPr>
            <a:spLocks noGrp="1"/>
          </p:cNvSpPr>
          <p:nvPr>
            <p:ph type="ftr" sz="quarter" idx="10"/>
          </p:nvPr>
        </p:nvSpPr>
        <p:spPr>
          <a:xfrm>
            <a:off x="380999" y="5141965"/>
            <a:ext cx="4151314" cy="116955"/>
          </a:xfrm>
        </p:spPr>
        <p:txBody>
          <a:bodyPr/>
          <a:lstStyle/>
          <a:p>
            <a:pPr defTabSz="685800">
              <a:lnSpc>
                <a:spcPct val="95000"/>
              </a:lnSpc>
              <a:spcBef>
                <a:spcPts val="1200"/>
              </a:spcBef>
              <a:buClr>
                <a:srgbClr val="3253DC"/>
              </a:buClr>
              <a:buFont typeface="Arial" panose="020B0604020202020204" pitchFamily="34" charset="0"/>
              <a:buNone/>
            </a:pPr>
            <a:r>
              <a:rPr lang="en-US"/>
              <a:t>JVET-N0316</a:t>
            </a:r>
            <a:endParaRPr lang="en-US" dirty="0"/>
          </a:p>
        </p:txBody>
      </p:sp>
      <p:sp>
        <p:nvSpPr>
          <p:cNvPr id="14" name="TextBox 13">
            <a:extLst>
              <a:ext uri="{FF2B5EF4-FFF2-40B4-BE49-F238E27FC236}">
                <a16:creationId xmlns:a16="http://schemas.microsoft.com/office/drawing/2014/main" id="{6A2D2AB5-14CE-4BAF-8D12-3CFFF0D242D0}"/>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7219909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ake Away Shelf Green">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p:nvSpPr>
        <p:spPr bwMode="gray">
          <a:xfrm>
            <a:off x="-1392" y="5312733"/>
            <a:ext cx="9146783" cy="1545260"/>
          </a:xfrm>
          <a:prstGeom prst="rect">
            <a:avLst/>
          </a:prstGeom>
          <a:solidFill>
            <a:schemeClr val="accent3"/>
          </a:solidFill>
          <a:ln w="10795" cap="flat" cmpd="sng" algn="ctr">
            <a:noFill/>
            <a:prstDash val="solid"/>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p:nvSpPr>
        <p:spPr bwMode="gray">
          <a:xfrm rot="5400000" flipH="1" flipV="1">
            <a:off x="4325116" y="990332"/>
            <a:ext cx="493775" cy="9143995"/>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4" name="Title 3">
            <a:extLst>
              <a:ext uri="{FF2B5EF4-FFF2-40B4-BE49-F238E27FC236}">
                <a16:creationId xmlns:a16="http://schemas.microsoft.com/office/drawing/2014/main" id="{F59035EF-FBD0-4A61-B8E2-B02E6E17EF2E}"/>
              </a:ext>
            </a:extLst>
          </p:cNvPr>
          <p:cNvSpPr>
            <a:spLocks noGrp="1"/>
          </p:cNvSpPr>
          <p:nvPr>
            <p:ph type="title"/>
          </p:nvPr>
        </p:nvSpPr>
        <p:spPr/>
        <p:txBody>
          <a:bodyPr/>
          <a:lstStyle/>
          <a:p>
            <a:r>
              <a:rPr lang="en-US"/>
              <a:t>Click to edit Master title style</a:t>
            </a:r>
          </a:p>
        </p:txBody>
      </p:sp>
      <p:sp>
        <p:nvSpPr>
          <p:cNvPr id="10" name="Subtitle">
            <a:extLst>
              <a:ext uri="{FF2B5EF4-FFF2-40B4-BE49-F238E27FC236}">
                <a16:creationId xmlns:a16="http://schemas.microsoft.com/office/drawing/2014/main" id="{BFC8C78F-44D0-45B8-A81D-D13138979B8D}"/>
              </a:ext>
            </a:extLst>
          </p:cNvPr>
          <p:cNvSpPr>
            <a:spLocks noGrp="1"/>
          </p:cNvSpPr>
          <p:nvPr>
            <p:ph type="subTitle" idx="1"/>
          </p:nvPr>
        </p:nvSpPr>
        <p:spPr>
          <a:xfrm>
            <a:off x="381001" y="986836"/>
            <a:ext cx="8380808" cy="431657"/>
          </a:xfrm>
          <a:prstGeom prst="rect">
            <a:avLst/>
          </a:prstGeom>
        </p:spPr>
        <p:txBody>
          <a:bodyPr/>
          <a:lstStyle>
            <a:lvl1pPr marL="0" indent="0" algn="l">
              <a:lnSpc>
                <a:spcPct val="95000"/>
              </a:lnSpc>
              <a:spcBef>
                <a:spcPts val="1200"/>
              </a:spcBef>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11"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381000" y="5607050"/>
            <a:ext cx="8380095" cy="929054"/>
          </a:xfrm>
        </p:spPr>
        <p:txBody>
          <a:bodyPr anchor="ctr"/>
          <a:lstStyle>
            <a:lvl1pPr marL="0" indent="0">
              <a:lnSpc>
                <a:spcPct val="90000"/>
              </a:lnSpc>
              <a:spcBef>
                <a:spcPts val="0"/>
              </a:spcBef>
              <a:spcAft>
                <a:spcPts val="900"/>
              </a:spcAft>
              <a:buNone/>
              <a:defRPr sz="2100">
                <a:solidFill>
                  <a:schemeClr val="bg1"/>
                </a:solidFill>
              </a:defRPr>
            </a:lvl1pPr>
            <a:lvl2pPr marL="0" indent="0">
              <a:lnSpc>
                <a:spcPct val="94000"/>
              </a:lnSpc>
              <a:spcAft>
                <a:spcPts val="900"/>
              </a:spcAft>
              <a:buNone/>
              <a:defRPr sz="1800">
                <a:solidFill>
                  <a:schemeClr val="bg1"/>
                </a:solidFill>
              </a:defRPr>
            </a:lvl2pPr>
            <a:lvl3pPr marL="0" indent="0">
              <a:lnSpc>
                <a:spcPct val="95000"/>
              </a:lnSpc>
              <a:spcAft>
                <a:spcPts val="900"/>
              </a:spcAft>
              <a:buNone/>
              <a:defRPr sz="1575">
                <a:solidFill>
                  <a:schemeClr val="bg1"/>
                </a:solidFill>
              </a:defRPr>
            </a:lvl3pPr>
            <a:lvl4pPr marL="0" indent="0">
              <a:lnSpc>
                <a:spcPct val="98000"/>
              </a:lnSpc>
              <a:spcAft>
                <a:spcPts val="675"/>
              </a:spcAft>
              <a:buNone/>
              <a:defRPr sz="1350">
                <a:solidFill>
                  <a:schemeClr val="bg1"/>
                </a:solidFill>
              </a:defRPr>
            </a:lvl4pPr>
            <a:lvl5pPr marL="0" indent="0">
              <a:lnSpc>
                <a:spcPct val="94000"/>
              </a:lnSpc>
              <a:spcBef>
                <a:spcPts val="0"/>
              </a:spcBef>
              <a:spcAft>
                <a:spcPts val="675"/>
              </a:spcAft>
              <a:buNone/>
              <a:defRPr sz="1200">
                <a:solidFill>
                  <a:schemeClr val="bg1"/>
                </a:solidFill>
              </a:defRPr>
            </a:lvl5pPr>
          </a:lstStyle>
          <a:p>
            <a:pPr lvl="0"/>
            <a:r>
              <a:rPr lang="en-US"/>
              <a:t>Edit Master text styles</a:t>
            </a:r>
          </a:p>
        </p:txBody>
      </p:sp>
      <p:sp>
        <p:nvSpPr>
          <p:cNvPr id="12"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381000" y="1719072"/>
            <a:ext cx="8382581" cy="309067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TextBox 14">
            <a:extLst>
              <a:ext uri="{FF2B5EF4-FFF2-40B4-BE49-F238E27FC236}">
                <a16:creationId xmlns:a16="http://schemas.microsoft.com/office/drawing/2014/main" id="{23289A8B-098D-45C4-8DBB-ECE1B08C9464}"/>
              </a:ext>
            </a:extLst>
          </p:cNvPr>
          <p:cNvSpPr txBox="1"/>
          <p:nvPr userDrawn="1"/>
        </p:nvSpPr>
        <p:spPr>
          <a:xfrm>
            <a:off x="4573572" y="5140048"/>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dirty="0">
                <a:solidFill>
                  <a:schemeClr val="tx1">
                    <a:lumMod val="50000"/>
                    <a:lumOff val="50000"/>
                  </a:schemeClr>
                </a:solidFill>
                <a:latin typeface="+mn-lt"/>
                <a:ea typeface="+mn-ea"/>
                <a:cs typeface="+mn-cs"/>
              </a:rPr>
              <a:t>Confidential and Proprietary — Qualcomm Technologies, Inc. and/or its affiliated companies.</a:t>
            </a:r>
          </a:p>
        </p:txBody>
      </p:sp>
      <p:sp>
        <p:nvSpPr>
          <p:cNvPr id="13" name="Footer Placeholder 1">
            <a:extLst>
              <a:ext uri="{FF2B5EF4-FFF2-40B4-BE49-F238E27FC236}">
                <a16:creationId xmlns:a16="http://schemas.microsoft.com/office/drawing/2014/main" id="{189390D1-8937-49A0-8C98-359AB8C013E5}"/>
              </a:ext>
            </a:extLst>
          </p:cNvPr>
          <p:cNvSpPr>
            <a:spLocks noGrp="1"/>
          </p:cNvSpPr>
          <p:nvPr>
            <p:ph type="ftr" sz="quarter" idx="10"/>
          </p:nvPr>
        </p:nvSpPr>
        <p:spPr>
          <a:xfrm>
            <a:off x="380999" y="5141965"/>
            <a:ext cx="4151314" cy="116955"/>
          </a:xfrm>
        </p:spPr>
        <p:txBody>
          <a:bodyPr/>
          <a:lstStyle/>
          <a:p>
            <a:pPr defTabSz="685800">
              <a:lnSpc>
                <a:spcPct val="95000"/>
              </a:lnSpc>
              <a:spcBef>
                <a:spcPts val="1200"/>
              </a:spcBef>
              <a:buClr>
                <a:srgbClr val="3253DC"/>
              </a:buClr>
              <a:buFont typeface="Arial" panose="020B0604020202020204" pitchFamily="34" charset="0"/>
              <a:buNone/>
            </a:pPr>
            <a:r>
              <a:rPr lang="en-US"/>
              <a:t>JVET-N0316</a:t>
            </a:r>
            <a:endParaRPr lang="en-US" dirty="0"/>
          </a:p>
        </p:txBody>
      </p:sp>
      <p:sp>
        <p:nvSpPr>
          <p:cNvPr id="14" name="TextBox 13">
            <a:extLst>
              <a:ext uri="{FF2B5EF4-FFF2-40B4-BE49-F238E27FC236}">
                <a16:creationId xmlns:a16="http://schemas.microsoft.com/office/drawing/2014/main" id="{E1D26D9F-C6CC-4945-86FB-8C26A86EA2C9}"/>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32876238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ake Away Shelf Gray">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p:nvSpPr>
        <p:spPr bwMode="gray">
          <a:xfrm>
            <a:off x="-1392" y="5312733"/>
            <a:ext cx="9146783" cy="1545260"/>
          </a:xfrm>
          <a:prstGeom prst="rect">
            <a:avLst/>
          </a:prstGeom>
          <a:solidFill>
            <a:schemeClr val="accent5"/>
          </a:solidFill>
          <a:ln w="10795" cap="flat" cmpd="sng" algn="ctr">
            <a:noFill/>
            <a:prstDash val="solid"/>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p:nvSpPr>
        <p:spPr bwMode="gray">
          <a:xfrm rot="5400000" flipH="1" flipV="1">
            <a:off x="4325116" y="990332"/>
            <a:ext cx="493775" cy="9143995"/>
          </a:xfrm>
          <a:prstGeom prst="round1Rect">
            <a:avLst>
              <a:gd name="adj" fmla="val 0"/>
            </a:avLst>
          </a:prstGeom>
          <a:gradFill flip="none" rotWithShape="1">
            <a:gsLst>
              <a:gs pos="75000">
                <a:srgbClr val="384458"/>
              </a:gs>
              <a:gs pos="0">
                <a:schemeClr val="accent5">
                  <a:alpha val="0"/>
                </a:schemeClr>
              </a:gs>
              <a:gs pos="100000">
                <a:schemeClr val="accent5">
                  <a:lumMod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4" name="Title 3">
            <a:extLst>
              <a:ext uri="{FF2B5EF4-FFF2-40B4-BE49-F238E27FC236}">
                <a16:creationId xmlns:a16="http://schemas.microsoft.com/office/drawing/2014/main" id="{DC377F64-6B0E-4B8B-BF0C-C5CFBAE50F0D}"/>
              </a:ext>
            </a:extLst>
          </p:cNvPr>
          <p:cNvSpPr>
            <a:spLocks noGrp="1"/>
          </p:cNvSpPr>
          <p:nvPr>
            <p:ph type="title"/>
          </p:nvPr>
        </p:nvSpPr>
        <p:spPr/>
        <p:txBody>
          <a:bodyPr/>
          <a:lstStyle/>
          <a:p>
            <a:r>
              <a:rPr lang="en-US"/>
              <a:t>Click to edit Master title style</a:t>
            </a:r>
          </a:p>
        </p:txBody>
      </p:sp>
      <p:sp>
        <p:nvSpPr>
          <p:cNvPr id="10" name="Subtitle">
            <a:extLst>
              <a:ext uri="{FF2B5EF4-FFF2-40B4-BE49-F238E27FC236}">
                <a16:creationId xmlns:a16="http://schemas.microsoft.com/office/drawing/2014/main" id="{FF0E3337-596F-4DEE-BDEE-D23CE701AFFA}"/>
              </a:ext>
            </a:extLst>
          </p:cNvPr>
          <p:cNvSpPr>
            <a:spLocks noGrp="1"/>
          </p:cNvSpPr>
          <p:nvPr>
            <p:ph type="subTitle" idx="1"/>
          </p:nvPr>
        </p:nvSpPr>
        <p:spPr>
          <a:xfrm>
            <a:off x="380999" y="986836"/>
            <a:ext cx="8380809" cy="431657"/>
          </a:xfrm>
          <a:prstGeom prst="rect">
            <a:avLst/>
          </a:prstGeom>
        </p:spPr>
        <p:txBody>
          <a:bodyPr/>
          <a:lstStyle>
            <a:lvl1pPr marL="0" indent="0" algn="l">
              <a:lnSpc>
                <a:spcPct val="95000"/>
              </a:lnSpc>
              <a:spcBef>
                <a:spcPts val="1200"/>
              </a:spcBef>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11"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381000" y="5607050"/>
            <a:ext cx="8380095" cy="929054"/>
          </a:xfrm>
        </p:spPr>
        <p:txBody>
          <a:bodyPr anchor="ctr"/>
          <a:lstStyle>
            <a:lvl1pPr marL="0" indent="0">
              <a:lnSpc>
                <a:spcPct val="90000"/>
              </a:lnSpc>
              <a:spcBef>
                <a:spcPts val="0"/>
              </a:spcBef>
              <a:spcAft>
                <a:spcPts val="900"/>
              </a:spcAft>
              <a:buNone/>
              <a:defRPr sz="2100">
                <a:solidFill>
                  <a:schemeClr val="bg1"/>
                </a:solidFill>
              </a:defRPr>
            </a:lvl1pPr>
            <a:lvl2pPr marL="0" indent="0">
              <a:lnSpc>
                <a:spcPct val="94000"/>
              </a:lnSpc>
              <a:spcAft>
                <a:spcPts val="900"/>
              </a:spcAft>
              <a:buNone/>
              <a:defRPr sz="1800">
                <a:solidFill>
                  <a:schemeClr val="bg1"/>
                </a:solidFill>
              </a:defRPr>
            </a:lvl2pPr>
            <a:lvl3pPr marL="0" indent="0">
              <a:lnSpc>
                <a:spcPct val="95000"/>
              </a:lnSpc>
              <a:spcAft>
                <a:spcPts val="900"/>
              </a:spcAft>
              <a:buNone/>
              <a:defRPr sz="1575">
                <a:solidFill>
                  <a:schemeClr val="bg1"/>
                </a:solidFill>
              </a:defRPr>
            </a:lvl3pPr>
            <a:lvl4pPr marL="0" indent="0">
              <a:lnSpc>
                <a:spcPct val="98000"/>
              </a:lnSpc>
              <a:spcAft>
                <a:spcPts val="675"/>
              </a:spcAft>
              <a:buNone/>
              <a:defRPr sz="1350">
                <a:solidFill>
                  <a:schemeClr val="bg1"/>
                </a:solidFill>
              </a:defRPr>
            </a:lvl4pPr>
            <a:lvl5pPr marL="0" indent="0">
              <a:lnSpc>
                <a:spcPct val="94000"/>
              </a:lnSpc>
              <a:spcBef>
                <a:spcPts val="0"/>
              </a:spcBef>
              <a:spcAft>
                <a:spcPts val="675"/>
              </a:spcAft>
              <a:buNone/>
              <a:defRPr sz="1200">
                <a:solidFill>
                  <a:schemeClr val="bg1"/>
                </a:solidFill>
              </a:defRPr>
            </a:lvl5pPr>
          </a:lstStyle>
          <a:p>
            <a:pPr lvl="0"/>
            <a:r>
              <a:rPr lang="en-US"/>
              <a:t>Edit Master text styles</a:t>
            </a:r>
          </a:p>
        </p:txBody>
      </p:sp>
      <p:sp>
        <p:nvSpPr>
          <p:cNvPr id="12"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381000" y="1719072"/>
            <a:ext cx="8382581" cy="309067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TextBox 14">
            <a:extLst>
              <a:ext uri="{FF2B5EF4-FFF2-40B4-BE49-F238E27FC236}">
                <a16:creationId xmlns:a16="http://schemas.microsoft.com/office/drawing/2014/main" id="{24C2531E-7B2D-4773-AAB3-06D123B8E4B6}"/>
              </a:ext>
            </a:extLst>
          </p:cNvPr>
          <p:cNvSpPr txBox="1"/>
          <p:nvPr userDrawn="1"/>
        </p:nvSpPr>
        <p:spPr>
          <a:xfrm>
            <a:off x="4573572" y="5140048"/>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dirty="0">
                <a:solidFill>
                  <a:schemeClr val="tx1">
                    <a:lumMod val="50000"/>
                    <a:lumOff val="50000"/>
                  </a:schemeClr>
                </a:solidFill>
                <a:latin typeface="+mn-lt"/>
                <a:ea typeface="+mn-ea"/>
                <a:cs typeface="+mn-cs"/>
              </a:rPr>
              <a:t>Confidential and Proprietary — Qualcomm Technologies, Inc. and/or its affiliated companies.</a:t>
            </a:r>
          </a:p>
        </p:txBody>
      </p:sp>
      <p:sp>
        <p:nvSpPr>
          <p:cNvPr id="13" name="Footer Placeholder 1">
            <a:extLst>
              <a:ext uri="{FF2B5EF4-FFF2-40B4-BE49-F238E27FC236}">
                <a16:creationId xmlns:a16="http://schemas.microsoft.com/office/drawing/2014/main" id="{60E9782D-688A-4043-A438-13C7CC08C10E}"/>
              </a:ext>
            </a:extLst>
          </p:cNvPr>
          <p:cNvSpPr>
            <a:spLocks noGrp="1"/>
          </p:cNvSpPr>
          <p:nvPr>
            <p:ph type="ftr" sz="quarter" idx="10"/>
          </p:nvPr>
        </p:nvSpPr>
        <p:spPr>
          <a:xfrm>
            <a:off x="380999" y="5141965"/>
            <a:ext cx="4151314" cy="116955"/>
          </a:xfrm>
        </p:spPr>
        <p:txBody>
          <a:bodyPr/>
          <a:lstStyle/>
          <a:p>
            <a:pPr defTabSz="685800">
              <a:lnSpc>
                <a:spcPct val="95000"/>
              </a:lnSpc>
              <a:spcBef>
                <a:spcPts val="1200"/>
              </a:spcBef>
              <a:buClr>
                <a:srgbClr val="3253DC"/>
              </a:buClr>
              <a:buFont typeface="Arial" panose="020B0604020202020204" pitchFamily="34" charset="0"/>
              <a:buNone/>
            </a:pPr>
            <a:r>
              <a:rPr lang="en-US"/>
              <a:t>JVET-N0316</a:t>
            </a:r>
            <a:endParaRPr lang="en-US" dirty="0"/>
          </a:p>
        </p:txBody>
      </p:sp>
      <p:sp>
        <p:nvSpPr>
          <p:cNvPr id="14" name="TextBox 13">
            <a:extLst>
              <a:ext uri="{FF2B5EF4-FFF2-40B4-BE49-F238E27FC236}">
                <a16:creationId xmlns:a16="http://schemas.microsoft.com/office/drawing/2014/main" id="{84FBEA8E-55A6-4E64-96FE-FB9409772BCD}"/>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741071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p:nvSpPr>
        <p:spPr bwMode="gray">
          <a:xfrm rot="16200000" flipH="1">
            <a:off x="3429000" y="1143000"/>
            <a:ext cx="6858000" cy="45720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p:nvSpPr>
        <p:spPr bwMode="gray">
          <a:xfrm flipH="1" flipV="1">
            <a:off x="4572000" y="1"/>
            <a:ext cx="370332" cy="685800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19" name="Title 3">
            <a:extLst>
              <a:ext uri="{FF2B5EF4-FFF2-40B4-BE49-F238E27FC236}">
                <a16:creationId xmlns:a16="http://schemas.microsoft.com/office/drawing/2014/main" id="{FCA8C6F0-A960-4943-915C-C974C026AE8C}"/>
              </a:ext>
            </a:extLst>
          </p:cNvPr>
          <p:cNvSpPr>
            <a:spLocks noGrp="1"/>
          </p:cNvSpPr>
          <p:nvPr>
            <p:ph type="title"/>
          </p:nvPr>
        </p:nvSpPr>
        <p:spPr>
          <a:xfrm>
            <a:off x="381000" y="514918"/>
            <a:ext cx="3840480" cy="429028"/>
          </a:xfrm>
        </p:spPr>
        <p:txBody>
          <a:bodyPr/>
          <a:lstStyle/>
          <a:p>
            <a:r>
              <a:rPr lang="en-US"/>
              <a:t>Click to edit Master title style</a:t>
            </a:r>
            <a:endParaRPr lang="en-US" dirty="0"/>
          </a:p>
        </p:txBody>
      </p:sp>
      <p:sp>
        <p:nvSpPr>
          <p:cNvPr id="23" name="Subtitle">
            <a:extLst>
              <a:ext uri="{FF2B5EF4-FFF2-40B4-BE49-F238E27FC236}">
                <a16:creationId xmlns:a16="http://schemas.microsoft.com/office/drawing/2014/main" id="{87AB6B3C-BC78-4501-847F-077743AF585A}"/>
              </a:ext>
            </a:extLst>
          </p:cNvPr>
          <p:cNvSpPr>
            <a:spLocks noGrp="1"/>
          </p:cNvSpPr>
          <p:nvPr>
            <p:ph type="subTitle" idx="1"/>
          </p:nvPr>
        </p:nvSpPr>
        <p:spPr>
          <a:xfrm>
            <a:off x="381000" y="986836"/>
            <a:ext cx="3840480" cy="431657"/>
          </a:xfrm>
          <a:prstGeom prst="rect">
            <a:avLst/>
          </a:prstGeom>
        </p:spPr>
        <p:txBody>
          <a:bodyPr/>
          <a:lstStyle>
            <a:lvl1pPr marL="0" indent="0" algn="l">
              <a:lnSpc>
                <a:spcPct val="95000"/>
              </a:lnSpc>
              <a:spcBef>
                <a:spcPts val="1200"/>
              </a:spcBef>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1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381000" y="1719072"/>
            <a:ext cx="3840480" cy="468172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4921879" y="986836"/>
            <a:ext cx="3840480" cy="429768"/>
          </a:xfrm>
        </p:spPr>
        <p:txBody>
          <a:bodyPr/>
          <a:lstStyle>
            <a:lvl1pPr marL="0" indent="0">
              <a:lnSpc>
                <a:spcPct val="95000"/>
              </a:lnSpc>
              <a:buNone/>
              <a:defRPr sz="1800">
                <a:solidFill>
                  <a:schemeClr val="bg1"/>
                </a:solidFill>
              </a:defRPr>
            </a:lvl1pPr>
            <a:lvl2pPr marL="0" indent="0">
              <a:buNone/>
              <a:defRPr sz="1800">
                <a:solidFill>
                  <a:schemeClr val="bg1"/>
                </a:solidFill>
              </a:defRPr>
            </a:lvl2pPr>
            <a:lvl3pPr marL="0" indent="0">
              <a:buNone/>
              <a:defRPr sz="1800">
                <a:solidFill>
                  <a:schemeClr val="bg1"/>
                </a:solidFill>
              </a:defRPr>
            </a:lvl3pPr>
            <a:lvl4pPr marL="0" indent="0">
              <a:buNone/>
              <a:defRPr sz="1800">
                <a:solidFill>
                  <a:schemeClr val="bg1"/>
                </a:solidFill>
              </a:defRPr>
            </a:lvl4pPr>
            <a:lvl5pPr marL="0" indent="0">
              <a:buNone/>
              <a:defRPr sz="1800">
                <a:solidFill>
                  <a:schemeClr val="bg1"/>
                </a:solidFill>
              </a:defRPr>
            </a:lvl5pPr>
          </a:lstStyle>
          <a:p>
            <a:pPr lvl="0"/>
            <a:r>
              <a:rPr lang="en-US"/>
              <a:t>Edit Master text styles</a:t>
            </a:r>
          </a:p>
        </p:txBody>
      </p:sp>
      <p:sp>
        <p:nvSpPr>
          <p:cNvPr id="20"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4921879" y="1719072"/>
            <a:ext cx="3840480" cy="4681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2" name="Text Placeholder 28">
            <a:extLst>
              <a:ext uri="{FF2B5EF4-FFF2-40B4-BE49-F238E27FC236}">
                <a16:creationId xmlns:a16="http://schemas.microsoft.com/office/drawing/2014/main" id="{2D9C6AA0-1DD2-4215-8AAD-84A76E157EC7}"/>
              </a:ext>
            </a:extLst>
          </p:cNvPr>
          <p:cNvSpPr>
            <a:spLocks noGrp="1"/>
          </p:cNvSpPr>
          <p:nvPr>
            <p:ph type="body" sz="quarter" idx="13"/>
          </p:nvPr>
        </p:nvSpPr>
        <p:spPr bwMode="gray">
          <a:xfrm>
            <a:off x="4921879" y="514178"/>
            <a:ext cx="3840480" cy="429768"/>
          </a:xfrm>
        </p:spPr>
        <p:txBody>
          <a:bodyPr anchor="b"/>
          <a:lstStyle>
            <a:lvl1pPr marL="0" indent="0">
              <a:lnSpc>
                <a:spcPct val="89000"/>
              </a:lnSpc>
              <a:spcBef>
                <a:spcPts val="0"/>
              </a:spcBef>
              <a:buNone/>
              <a:defRPr sz="2800">
                <a:solidFill>
                  <a:schemeClr val="bg1"/>
                </a:solidFill>
              </a:defRPr>
            </a:lvl1pPr>
            <a:lvl2pPr marL="0" indent="0">
              <a:buNone/>
              <a:defRPr sz="2550">
                <a:solidFill>
                  <a:schemeClr val="bg1"/>
                </a:solidFill>
              </a:defRPr>
            </a:lvl2pPr>
            <a:lvl3pPr marL="0" indent="0">
              <a:buNone/>
              <a:defRPr sz="2550">
                <a:solidFill>
                  <a:schemeClr val="bg1"/>
                </a:solidFill>
              </a:defRPr>
            </a:lvl3pPr>
            <a:lvl4pPr marL="0" indent="0">
              <a:buNone/>
              <a:defRPr sz="2550">
                <a:solidFill>
                  <a:schemeClr val="bg1"/>
                </a:solidFill>
              </a:defRPr>
            </a:lvl4pPr>
            <a:lvl5pPr marL="0" indent="0">
              <a:buNone/>
              <a:defRPr sz="2550">
                <a:solidFill>
                  <a:schemeClr val="bg1"/>
                </a:solidFill>
              </a:defRPr>
            </a:lvl5pPr>
          </a:lstStyle>
          <a:p>
            <a:pPr lvl="0"/>
            <a:r>
              <a:rPr lang="en-US"/>
              <a:t>Edit Master text styles</a:t>
            </a:r>
          </a:p>
        </p:txBody>
      </p:sp>
      <p:sp>
        <p:nvSpPr>
          <p:cNvPr id="2" name="Footer Placeholder 1">
            <a:extLst>
              <a:ext uri="{FF2B5EF4-FFF2-40B4-BE49-F238E27FC236}">
                <a16:creationId xmlns:a16="http://schemas.microsoft.com/office/drawing/2014/main" id="{09947760-7BDE-4A0F-A81A-A416C73A85F5}"/>
              </a:ext>
            </a:extLst>
          </p:cNvPr>
          <p:cNvSpPr>
            <a:spLocks noGrp="1"/>
          </p:cNvSpPr>
          <p:nvPr>
            <p:ph type="ftr" sz="quarter" idx="16"/>
          </p:nvPr>
        </p:nvSpPr>
        <p:spPr>
          <a:xfrm>
            <a:off x="381000" y="6534114"/>
            <a:ext cx="3840480" cy="116955"/>
          </a:xfrm>
        </p:spPr>
        <p:txBody>
          <a:bodyPr/>
          <a:lstStyle/>
          <a:p>
            <a:pPr defTabSz="685800">
              <a:lnSpc>
                <a:spcPct val="95000"/>
              </a:lnSpc>
              <a:spcBef>
                <a:spcPts val="1200"/>
              </a:spcBef>
              <a:buClr>
                <a:srgbClr val="3253DC"/>
              </a:buClr>
              <a:buFont typeface="Arial" panose="020B0604020202020204" pitchFamily="34" charset="0"/>
              <a:buNone/>
            </a:pPr>
            <a:r>
              <a:rPr lang="en-US"/>
              <a:t>JVET-N0316</a:t>
            </a:r>
            <a:endParaRPr lang="en-US" dirty="0"/>
          </a:p>
        </p:txBody>
      </p:sp>
      <p:sp>
        <p:nvSpPr>
          <p:cNvPr id="16" name="TextBox 15">
            <a:extLst>
              <a:ext uri="{FF2B5EF4-FFF2-40B4-BE49-F238E27FC236}">
                <a16:creationId xmlns:a16="http://schemas.microsoft.com/office/drawing/2014/main" id="{AC34D1E4-0324-498B-9DE2-746D823EC65B}"/>
              </a:ext>
            </a:extLst>
          </p:cNvPr>
          <p:cNvSpPr txBox="1"/>
          <p:nvPr userDrawn="1"/>
        </p:nvSpPr>
        <p:spPr>
          <a:xfrm>
            <a:off x="4921878" y="6417159"/>
            <a:ext cx="3328725"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a:t>
            </a:r>
            <a:br>
              <a:rPr lang="en-US" dirty="0">
                <a:solidFill>
                  <a:schemeClr val="bg1"/>
                </a:solidFill>
              </a:rPr>
            </a:br>
            <a:r>
              <a:rPr lang="en-US" dirty="0">
                <a:solidFill>
                  <a:schemeClr val="bg1"/>
                </a:solidFill>
              </a:rPr>
              <a:t>Qualcomm Technologies, Inc. and/or its affiliated companies.</a:t>
            </a:r>
          </a:p>
        </p:txBody>
      </p:sp>
      <p:sp>
        <p:nvSpPr>
          <p:cNvPr id="17" name="TextBox 16">
            <a:extLst>
              <a:ext uri="{FF2B5EF4-FFF2-40B4-BE49-F238E27FC236}">
                <a16:creationId xmlns:a16="http://schemas.microsoft.com/office/drawing/2014/main" id="{AA4F5D82-34A8-40BF-95D6-F87343BA127A}"/>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6943858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Fifty Fifty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p:nvSpPr>
        <p:spPr bwMode="gray">
          <a:xfrm rot="16200000" flipH="1">
            <a:off x="3429000" y="1143000"/>
            <a:ext cx="6858000" cy="4572000"/>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err="1">
              <a:solidFill>
                <a:prstClr val="white"/>
              </a:solidFill>
            </a:endParaRPr>
          </a:p>
        </p:txBody>
      </p:sp>
      <p:sp>
        <p:nvSpPr>
          <p:cNvPr id="16" name="Rectangle: Single Corner Rounded 6">
            <a:extLst>
              <a:ext uri="{FF2B5EF4-FFF2-40B4-BE49-F238E27FC236}">
                <a16:creationId xmlns:a16="http://schemas.microsoft.com/office/drawing/2014/main" id="{09D60F74-3679-4043-99C0-326E124B1743}"/>
              </a:ext>
            </a:extLst>
          </p:cNvPr>
          <p:cNvSpPr/>
          <p:nvPr/>
        </p:nvSpPr>
        <p:spPr bwMode="gray">
          <a:xfrm flipH="1" flipV="1">
            <a:off x="4572000" y="-3"/>
            <a:ext cx="370332"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21" name="Title 3">
            <a:extLst>
              <a:ext uri="{FF2B5EF4-FFF2-40B4-BE49-F238E27FC236}">
                <a16:creationId xmlns:a16="http://schemas.microsoft.com/office/drawing/2014/main" id="{FCA8C6F0-A960-4943-915C-C974C026AE8C}"/>
              </a:ext>
            </a:extLst>
          </p:cNvPr>
          <p:cNvSpPr>
            <a:spLocks noGrp="1"/>
          </p:cNvSpPr>
          <p:nvPr>
            <p:ph type="title"/>
          </p:nvPr>
        </p:nvSpPr>
        <p:spPr>
          <a:xfrm>
            <a:off x="381000" y="514918"/>
            <a:ext cx="3850186" cy="429028"/>
          </a:xfrm>
        </p:spPr>
        <p:txBody>
          <a:bodyPr/>
          <a:lstStyle/>
          <a:p>
            <a:r>
              <a:rPr lang="en-US"/>
              <a:t>Click to edit Master title style</a:t>
            </a:r>
            <a:endParaRPr lang="en-US" dirty="0"/>
          </a:p>
        </p:txBody>
      </p:sp>
      <p:sp>
        <p:nvSpPr>
          <p:cNvPr id="24" name="Subtitle">
            <a:extLst>
              <a:ext uri="{FF2B5EF4-FFF2-40B4-BE49-F238E27FC236}">
                <a16:creationId xmlns:a16="http://schemas.microsoft.com/office/drawing/2014/main" id="{87AB6B3C-BC78-4501-847F-077743AF585A}"/>
              </a:ext>
            </a:extLst>
          </p:cNvPr>
          <p:cNvSpPr>
            <a:spLocks noGrp="1"/>
          </p:cNvSpPr>
          <p:nvPr>
            <p:ph type="subTitle" idx="1"/>
          </p:nvPr>
        </p:nvSpPr>
        <p:spPr>
          <a:xfrm>
            <a:off x="381000" y="986836"/>
            <a:ext cx="3850186" cy="431657"/>
          </a:xfrm>
          <a:prstGeom prst="rect">
            <a:avLst/>
          </a:prstGeom>
        </p:spPr>
        <p:txBody>
          <a:bodyPr/>
          <a:lstStyle>
            <a:lvl1pPr marL="0" indent="0" algn="l">
              <a:lnSpc>
                <a:spcPct val="95000"/>
              </a:lnSpc>
              <a:spcBef>
                <a:spcPts val="1200"/>
              </a:spcBef>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1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381000" y="1719072"/>
            <a:ext cx="3826832" cy="468172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4919472" y="986836"/>
            <a:ext cx="3840480" cy="429768"/>
          </a:xfrm>
        </p:spPr>
        <p:txBody>
          <a:bodyPr/>
          <a:lstStyle>
            <a:lvl1pPr marL="0" indent="0">
              <a:lnSpc>
                <a:spcPct val="95000"/>
              </a:lnSpc>
              <a:buNone/>
              <a:defRPr sz="1800">
                <a:solidFill>
                  <a:schemeClr val="bg1"/>
                </a:solidFill>
              </a:defRPr>
            </a:lvl1pPr>
            <a:lvl2pPr marL="0" indent="0">
              <a:buNone/>
              <a:defRPr sz="1800">
                <a:solidFill>
                  <a:schemeClr val="bg1"/>
                </a:solidFill>
              </a:defRPr>
            </a:lvl2pPr>
            <a:lvl3pPr marL="0" indent="0">
              <a:buNone/>
              <a:defRPr sz="1800">
                <a:solidFill>
                  <a:schemeClr val="bg1"/>
                </a:solidFill>
              </a:defRPr>
            </a:lvl3pPr>
            <a:lvl4pPr marL="0" indent="0">
              <a:buNone/>
              <a:defRPr sz="1800">
                <a:solidFill>
                  <a:schemeClr val="bg1"/>
                </a:solidFill>
              </a:defRPr>
            </a:lvl4pPr>
            <a:lvl5pPr marL="0" indent="0">
              <a:buNone/>
              <a:defRPr sz="1800">
                <a:solidFill>
                  <a:schemeClr val="bg1"/>
                </a:solidFill>
              </a:defRPr>
            </a:lvl5pPr>
          </a:lstStyle>
          <a:p>
            <a:pPr lvl="0"/>
            <a:r>
              <a:rPr lang="en-US"/>
              <a:t>Edit Master text styles</a:t>
            </a:r>
          </a:p>
        </p:txBody>
      </p:sp>
      <p:sp>
        <p:nvSpPr>
          <p:cNvPr id="15"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4919471" y="1719072"/>
            <a:ext cx="3840480" cy="4681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0" name="Text Placeholder 28">
            <a:extLst>
              <a:ext uri="{FF2B5EF4-FFF2-40B4-BE49-F238E27FC236}">
                <a16:creationId xmlns:a16="http://schemas.microsoft.com/office/drawing/2014/main" id="{2D9C6AA0-1DD2-4215-8AAD-84A76E157EC7}"/>
              </a:ext>
            </a:extLst>
          </p:cNvPr>
          <p:cNvSpPr>
            <a:spLocks noGrp="1"/>
          </p:cNvSpPr>
          <p:nvPr>
            <p:ph type="body" sz="quarter" idx="13"/>
          </p:nvPr>
        </p:nvSpPr>
        <p:spPr bwMode="gray">
          <a:xfrm>
            <a:off x="4919471" y="514178"/>
            <a:ext cx="3840480" cy="429768"/>
          </a:xfrm>
        </p:spPr>
        <p:txBody>
          <a:bodyPr anchor="b"/>
          <a:lstStyle>
            <a:lvl1pPr marL="0" indent="0">
              <a:lnSpc>
                <a:spcPct val="89000"/>
              </a:lnSpc>
              <a:spcBef>
                <a:spcPts val="0"/>
              </a:spcBef>
              <a:buNone/>
              <a:defRPr sz="2800">
                <a:solidFill>
                  <a:schemeClr val="bg1"/>
                </a:solidFill>
              </a:defRPr>
            </a:lvl1pPr>
            <a:lvl2pPr marL="0" indent="0">
              <a:buNone/>
              <a:defRPr sz="2550">
                <a:solidFill>
                  <a:schemeClr val="bg1"/>
                </a:solidFill>
              </a:defRPr>
            </a:lvl2pPr>
            <a:lvl3pPr marL="0" indent="0">
              <a:buNone/>
              <a:defRPr sz="2550">
                <a:solidFill>
                  <a:schemeClr val="bg1"/>
                </a:solidFill>
              </a:defRPr>
            </a:lvl3pPr>
            <a:lvl4pPr marL="0" indent="0">
              <a:buNone/>
              <a:defRPr sz="2550">
                <a:solidFill>
                  <a:schemeClr val="bg1"/>
                </a:solidFill>
              </a:defRPr>
            </a:lvl4pPr>
            <a:lvl5pPr marL="0" indent="0">
              <a:buNone/>
              <a:defRPr sz="2550">
                <a:solidFill>
                  <a:schemeClr val="bg1"/>
                </a:solidFill>
              </a:defRPr>
            </a:lvl5pPr>
          </a:lstStyle>
          <a:p>
            <a:pPr lvl="0"/>
            <a:r>
              <a:rPr lang="en-US"/>
              <a:t>Edit Master text styles</a:t>
            </a:r>
          </a:p>
        </p:txBody>
      </p:sp>
      <p:sp>
        <p:nvSpPr>
          <p:cNvPr id="17" name="Footer Placeholder 1">
            <a:extLst>
              <a:ext uri="{FF2B5EF4-FFF2-40B4-BE49-F238E27FC236}">
                <a16:creationId xmlns:a16="http://schemas.microsoft.com/office/drawing/2014/main" id="{67735968-1D6F-41E2-BFC3-C041AF849B22}"/>
              </a:ext>
            </a:extLst>
          </p:cNvPr>
          <p:cNvSpPr>
            <a:spLocks noGrp="1"/>
          </p:cNvSpPr>
          <p:nvPr>
            <p:ph type="ftr" sz="quarter" idx="16"/>
          </p:nvPr>
        </p:nvSpPr>
        <p:spPr>
          <a:xfrm>
            <a:off x="381000" y="6534114"/>
            <a:ext cx="3840480" cy="116955"/>
          </a:xfrm>
        </p:spPr>
        <p:txBody>
          <a:bodyPr/>
          <a:lstStyle/>
          <a:p>
            <a:pPr defTabSz="685800">
              <a:lnSpc>
                <a:spcPct val="95000"/>
              </a:lnSpc>
              <a:spcBef>
                <a:spcPts val="1200"/>
              </a:spcBef>
              <a:buClr>
                <a:srgbClr val="3253DC"/>
              </a:buClr>
              <a:buFont typeface="Arial" panose="020B0604020202020204" pitchFamily="34" charset="0"/>
              <a:buNone/>
            </a:pPr>
            <a:r>
              <a:rPr lang="en-US"/>
              <a:t>JVET-N0316</a:t>
            </a:r>
            <a:endParaRPr lang="en-US" dirty="0"/>
          </a:p>
        </p:txBody>
      </p:sp>
      <p:sp>
        <p:nvSpPr>
          <p:cNvPr id="18" name="TextBox 17">
            <a:extLst>
              <a:ext uri="{FF2B5EF4-FFF2-40B4-BE49-F238E27FC236}">
                <a16:creationId xmlns:a16="http://schemas.microsoft.com/office/drawing/2014/main" id="{BC57EB5E-59DC-4BB3-ABC0-3A8CA9F20ABF}"/>
              </a:ext>
            </a:extLst>
          </p:cNvPr>
          <p:cNvSpPr txBox="1"/>
          <p:nvPr userDrawn="1"/>
        </p:nvSpPr>
        <p:spPr>
          <a:xfrm>
            <a:off x="4921878" y="6417159"/>
            <a:ext cx="3328725"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a:t>
            </a:r>
            <a:br>
              <a:rPr lang="en-US" dirty="0">
                <a:solidFill>
                  <a:schemeClr val="bg1"/>
                </a:solidFill>
              </a:rPr>
            </a:br>
            <a:r>
              <a:rPr lang="en-US" dirty="0">
                <a:solidFill>
                  <a:schemeClr val="bg1"/>
                </a:solidFill>
              </a:rPr>
              <a:t>Qualcomm Technologies, Inc. and/or its affiliated companies.</a:t>
            </a:r>
          </a:p>
        </p:txBody>
      </p:sp>
      <p:sp>
        <p:nvSpPr>
          <p:cNvPr id="19" name="TextBox 18">
            <a:extLst>
              <a:ext uri="{FF2B5EF4-FFF2-40B4-BE49-F238E27FC236}">
                <a16:creationId xmlns:a16="http://schemas.microsoft.com/office/drawing/2014/main" id="{CE92A3B5-D4B9-4747-8A52-55BBCA01EFA5}"/>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23722035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Fifty Fifty Green">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p:nvSpPr>
        <p:spPr bwMode="gray">
          <a:xfrm rot="16200000" flipH="1">
            <a:off x="3429000" y="1143000"/>
            <a:ext cx="6858000" cy="4572000"/>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p:nvSpPr>
        <p:spPr bwMode="gray">
          <a:xfrm flipH="1" flipV="1">
            <a:off x="4572000" y="-7"/>
            <a:ext cx="370332"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21" name="Title 3">
            <a:extLst>
              <a:ext uri="{FF2B5EF4-FFF2-40B4-BE49-F238E27FC236}">
                <a16:creationId xmlns:a16="http://schemas.microsoft.com/office/drawing/2014/main" id="{FCA8C6F0-A960-4943-915C-C974C026AE8C}"/>
              </a:ext>
            </a:extLst>
          </p:cNvPr>
          <p:cNvSpPr>
            <a:spLocks noGrp="1"/>
          </p:cNvSpPr>
          <p:nvPr>
            <p:ph type="title"/>
          </p:nvPr>
        </p:nvSpPr>
        <p:spPr>
          <a:xfrm>
            <a:off x="381000" y="514918"/>
            <a:ext cx="3850186" cy="429028"/>
          </a:xfrm>
        </p:spPr>
        <p:txBody>
          <a:bodyPr/>
          <a:lstStyle/>
          <a:p>
            <a:r>
              <a:rPr lang="en-US"/>
              <a:t>Click to edit Master title style</a:t>
            </a:r>
            <a:endParaRPr lang="en-US" dirty="0"/>
          </a:p>
        </p:txBody>
      </p:sp>
      <p:sp>
        <p:nvSpPr>
          <p:cNvPr id="24" name="Subtitle">
            <a:extLst>
              <a:ext uri="{FF2B5EF4-FFF2-40B4-BE49-F238E27FC236}">
                <a16:creationId xmlns:a16="http://schemas.microsoft.com/office/drawing/2014/main" id="{87AB6B3C-BC78-4501-847F-077743AF585A}"/>
              </a:ext>
            </a:extLst>
          </p:cNvPr>
          <p:cNvSpPr>
            <a:spLocks noGrp="1"/>
          </p:cNvSpPr>
          <p:nvPr>
            <p:ph type="subTitle" idx="1"/>
          </p:nvPr>
        </p:nvSpPr>
        <p:spPr>
          <a:xfrm>
            <a:off x="381000" y="986836"/>
            <a:ext cx="3850186" cy="431657"/>
          </a:xfrm>
          <a:prstGeom prst="rect">
            <a:avLst/>
          </a:prstGeom>
        </p:spPr>
        <p:txBody>
          <a:bodyPr/>
          <a:lstStyle>
            <a:lvl1pPr marL="0" indent="0" algn="l">
              <a:lnSpc>
                <a:spcPct val="95000"/>
              </a:lnSpc>
              <a:spcBef>
                <a:spcPts val="1200"/>
              </a:spcBef>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1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381000" y="1719072"/>
            <a:ext cx="3826832" cy="468172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4919472" y="986836"/>
            <a:ext cx="3840480" cy="429768"/>
          </a:xfrm>
        </p:spPr>
        <p:txBody>
          <a:bodyPr/>
          <a:lstStyle>
            <a:lvl1pPr marL="0" indent="0">
              <a:lnSpc>
                <a:spcPct val="95000"/>
              </a:lnSpc>
              <a:buNone/>
              <a:defRPr sz="1800">
                <a:solidFill>
                  <a:schemeClr val="bg1"/>
                </a:solidFill>
              </a:defRPr>
            </a:lvl1pPr>
            <a:lvl2pPr marL="0" indent="0">
              <a:buNone/>
              <a:defRPr sz="1800">
                <a:solidFill>
                  <a:schemeClr val="bg1"/>
                </a:solidFill>
              </a:defRPr>
            </a:lvl2pPr>
            <a:lvl3pPr marL="0" indent="0">
              <a:buNone/>
              <a:defRPr sz="1800">
                <a:solidFill>
                  <a:schemeClr val="bg1"/>
                </a:solidFill>
              </a:defRPr>
            </a:lvl3pPr>
            <a:lvl4pPr marL="0" indent="0">
              <a:buNone/>
              <a:defRPr sz="1800">
                <a:solidFill>
                  <a:schemeClr val="bg1"/>
                </a:solidFill>
              </a:defRPr>
            </a:lvl4pPr>
            <a:lvl5pPr marL="0" indent="0">
              <a:buNone/>
              <a:defRPr sz="1800">
                <a:solidFill>
                  <a:schemeClr val="bg1"/>
                </a:solidFill>
              </a:defRPr>
            </a:lvl5pPr>
          </a:lstStyle>
          <a:p>
            <a:pPr lvl="0"/>
            <a:r>
              <a:rPr lang="en-US"/>
              <a:t>Edit Master text styles</a:t>
            </a:r>
          </a:p>
        </p:txBody>
      </p:sp>
      <p:sp>
        <p:nvSpPr>
          <p:cNvPr id="1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4919471" y="1719072"/>
            <a:ext cx="3840480" cy="4681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0" name="Text Placeholder 28">
            <a:extLst>
              <a:ext uri="{FF2B5EF4-FFF2-40B4-BE49-F238E27FC236}">
                <a16:creationId xmlns:a16="http://schemas.microsoft.com/office/drawing/2014/main" id="{2D9C6AA0-1DD2-4215-8AAD-84A76E157EC7}"/>
              </a:ext>
            </a:extLst>
          </p:cNvPr>
          <p:cNvSpPr>
            <a:spLocks noGrp="1"/>
          </p:cNvSpPr>
          <p:nvPr>
            <p:ph type="body" sz="quarter" idx="13"/>
          </p:nvPr>
        </p:nvSpPr>
        <p:spPr bwMode="gray">
          <a:xfrm>
            <a:off x="4919471" y="514178"/>
            <a:ext cx="3840480" cy="429768"/>
          </a:xfrm>
        </p:spPr>
        <p:txBody>
          <a:bodyPr anchor="b"/>
          <a:lstStyle>
            <a:lvl1pPr marL="0" indent="0">
              <a:lnSpc>
                <a:spcPct val="89000"/>
              </a:lnSpc>
              <a:spcBef>
                <a:spcPts val="0"/>
              </a:spcBef>
              <a:buNone/>
              <a:defRPr sz="2800">
                <a:solidFill>
                  <a:schemeClr val="bg1"/>
                </a:solidFill>
              </a:defRPr>
            </a:lvl1pPr>
            <a:lvl2pPr marL="0" indent="0">
              <a:buNone/>
              <a:defRPr sz="2550">
                <a:solidFill>
                  <a:schemeClr val="bg1"/>
                </a:solidFill>
              </a:defRPr>
            </a:lvl2pPr>
            <a:lvl3pPr marL="0" indent="0">
              <a:buNone/>
              <a:defRPr sz="2550">
                <a:solidFill>
                  <a:schemeClr val="bg1"/>
                </a:solidFill>
              </a:defRPr>
            </a:lvl3pPr>
            <a:lvl4pPr marL="0" indent="0">
              <a:buNone/>
              <a:defRPr sz="2550">
                <a:solidFill>
                  <a:schemeClr val="bg1"/>
                </a:solidFill>
              </a:defRPr>
            </a:lvl4pPr>
            <a:lvl5pPr marL="0" indent="0">
              <a:buNone/>
              <a:defRPr sz="2550">
                <a:solidFill>
                  <a:schemeClr val="bg1"/>
                </a:solidFill>
              </a:defRPr>
            </a:lvl5pPr>
          </a:lstStyle>
          <a:p>
            <a:pPr lvl="0"/>
            <a:r>
              <a:rPr lang="en-US"/>
              <a:t>Edit Master text styles</a:t>
            </a:r>
          </a:p>
        </p:txBody>
      </p:sp>
      <p:sp>
        <p:nvSpPr>
          <p:cNvPr id="17" name="Footer Placeholder 1">
            <a:extLst>
              <a:ext uri="{FF2B5EF4-FFF2-40B4-BE49-F238E27FC236}">
                <a16:creationId xmlns:a16="http://schemas.microsoft.com/office/drawing/2014/main" id="{C491853A-255E-4558-B861-1C7FE1FBD9A5}"/>
              </a:ext>
            </a:extLst>
          </p:cNvPr>
          <p:cNvSpPr>
            <a:spLocks noGrp="1"/>
          </p:cNvSpPr>
          <p:nvPr>
            <p:ph type="ftr" sz="quarter" idx="16"/>
          </p:nvPr>
        </p:nvSpPr>
        <p:spPr>
          <a:xfrm>
            <a:off x="381000" y="6534114"/>
            <a:ext cx="3840480" cy="116955"/>
          </a:xfrm>
        </p:spPr>
        <p:txBody>
          <a:bodyPr/>
          <a:lstStyle/>
          <a:p>
            <a:pPr defTabSz="685800">
              <a:lnSpc>
                <a:spcPct val="95000"/>
              </a:lnSpc>
              <a:spcBef>
                <a:spcPts val="1200"/>
              </a:spcBef>
              <a:buClr>
                <a:srgbClr val="3253DC"/>
              </a:buClr>
              <a:buFont typeface="Arial" panose="020B0604020202020204" pitchFamily="34" charset="0"/>
              <a:buNone/>
            </a:pPr>
            <a:r>
              <a:rPr lang="en-US"/>
              <a:t>JVET-N0316</a:t>
            </a:r>
            <a:endParaRPr lang="en-US" dirty="0"/>
          </a:p>
        </p:txBody>
      </p:sp>
      <p:sp>
        <p:nvSpPr>
          <p:cNvPr id="18" name="TextBox 17">
            <a:extLst>
              <a:ext uri="{FF2B5EF4-FFF2-40B4-BE49-F238E27FC236}">
                <a16:creationId xmlns:a16="http://schemas.microsoft.com/office/drawing/2014/main" id="{4C6EB597-C97C-4266-B418-6DFD08B24500}"/>
              </a:ext>
            </a:extLst>
          </p:cNvPr>
          <p:cNvSpPr txBox="1"/>
          <p:nvPr userDrawn="1"/>
        </p:nvSpPr>
        <p:spPr>
          <a:xfrm>
            <a:off x="4921878" y="6417159"/>
            <a:ext cx="3328725"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a:t>
            </a:r>
            <a:br>
              <a:rPr lang="en-US" dirty="0">
                <a:solidFill>
                  <a:schemeClr val="bg1"/>
                </a:solidFill>
              </a:rPr>
            </a:br>
            <a:r>
              <a:rPr lang="en-US" dirty="0">
                <a:solidFill>
                  <a:schemeClr val="bg1"/>
                </a:solidFill>
              </a:rPr>
              <a:t>Qualcomm Technologies, Inc. and/or its affiliated companies.</a:t>
            </a:r>
          </a:p>
        </p:txBody>
      </p:sp>
      <p:sp>
        <p:nvSpPr>
          <p:cNvPr id="19" name="TextBox 18">
            <a:extLst>
              <a:ext uri="{FF2B5EF4-FFF2-40B4-BE49-F238E27FC236}">
                <a16:creationId xmlns:a16="http://schemas.microsoft.com/office/drawing/2014/main" id="{21C63BD5-9CEC-4A0F-81E0-C57B37AEBF9A}"/>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21384132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Fifty Fifty Gray">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p:nvSpPr>
        <p:spPr bwMode="gray">
          <a:xfrm rot="16200000" flipH="1">
            <a:off x="3429000" y="1143000"/>
            <a:ext cx="6858000" cy="4572000"/>
          </a:xfrm>
          <a:prstGeom prst="rect">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p:nvSpPr>
        <p:spPr bwMode="gray">
          <a:xfrm flipH="1" flipV="1">
            <a:off x="4572000" y="-7"/>
            <a:ext cx="370332"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21" name="Title 3">
            <a:extLst>
              <a:ext uri="{FF2B5EF4-FFF2-40B4-BE49-F238E27FC236}">
                <a16:creationId xmlns:a16="http://schemas.microsoft.com/office/drawing/2014/main" id="{FCA8C6F0-A960-4943-915C-C974C026AE8C}"/>
              </a:ext>
            </a:extLst>
          </p:cNvPr>
          <p:cNvSpPr>
            <a:spLocks noGrp="1"/>
          </p:cNvSpPr>
          <p:nvPr>
            <p:ph type="title"/>
          </p:nvPr>
        </p:nvSpPr>
        <p:spPr>
          <a:xfrm>
            <a:off x="381000" y="514918"/>
            <a:ext cx="3850186" cy="429028"/>
          </a:xfrm>
        </p:spPr>
        <p:txBody>
          <a:bodyPr/>
          <a:lstStyle/>
          <a:p>
            <a:r>
              <a:rPr lang="en-US"/>
              <a:t>Click to edit Master title style</a:t>
            </a:r>
            <a:endParaRPr lang="en-US" dirty="0"/>
          </a:p>
        </p:txBody>
      </p:sp>
      <p:sp>
        <p:nvSpPr>
          <p:cNvPr id="24" name="Subtitle">
            <a:extLst>
              <a:ext uri="{FF2B5EF4-FFF2-40B4-BE49-F238E27FC236}">
                <a16:creationId xmlns:a16="http://schemas.microsoft.com/office/drawing/2014/main" id="{87AB6B3C-BC78-4501-847F-077743AF585A}"/>
              </a:ext>
            </a:extLst>
          </p:cNvPr>
          <p:cNvSpPr>
            <a:spLocks noGrp="1"/>
          </p:cNvSpPr>
          <p:nvPr>
            <p:ph type="subTitle" idx="1"/>
          </p:nvPr>
        </p:nvSpPr>
        <p:spPr>
          <a:xfrm>
            <a:off x="381000" y="986836"/>
            <a:ext cx="3850186" cy="431657"/>
          </a:xfrm>
          <a:prstGeom prst="rect">
            <a:avLst/>
          </a:prstGeom>
        </p:spPr>
        <p:txBody>
          <a:bodyPr/>
          <a:lstStyle>
            <a:lvl1pPr marL="0" indent="0" algn="l">
              <a:lnSpc>
                <a:spcPct val="95000"/>
              </a:lnSpc>
              <a:spcBef>
                <a:spcPts val="1200"/>
              </a:spcBef>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1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381000" y="1719072"/>
            <a:ext cx="3826832" cy="468172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4919472" y="986836"/>
            <a:ext cx="3840480" cy="429768"/>
          </a:xfrm>
        </p:spPr>
        <p:txBody>
          <a:bodyPr/>
          <a:lstStyle>
            <a:lvl1pPr marL="0" indent="0">
              <a:lnSpc>
                <a:spcPct val="95000"/>
              </a:lnSpc>
              <a:buNone/>
              <a:defRPr sz="1800">
                <a:solidFill>
                  <a:schemeClr val="bg1"/>
                </a:solidFill>
              </a:defRPr>
            </a:lvl1pPr>
            <a:lvl2pPr marL="0" indent="0">
              <a:buNone/>
              <a:defRPr sz="1800">
                <a:solidFill>
                  <a:schemeClr val="bg1"/>
                </a:solidFill>
              </a:defRPr>
            </a:lvl2pPr>
            <a:lvl3pPr marL="0" indent="0">
              <a:buNone/>
              <a:defRPr sz="1800">
                <a:solidFill>
                  <a:schemeClr val="bg1"/>
                </a:solidFill>
              </a:defRPr>
            </a:lvl3pPr>
            <a:lvl4pPr marL="0" indent="0">
              <a:buNone/>
              <a:defRPr sz="1800">
                <a:solidFill>
                  <a:schemeClr val="bg1"/>
                </a:solidFill>
              </a:defRPr>
            </a:lvl4pPr>
            <a:lvl5pPr marL="0" indent="0">
              <a:buNone/>
              <a:defRPr sz="1800">
                <a:solidFill>
                  <a:schemeClr val="bg1"/>
                </a:solidFill>
              </a:defRPr>
            </a:lvl5pPr>
          </a:lstStyle>
          <a:p>
            <a:pPr lvl="0"/>
            <a:r>
              <a:rPr lang="en-US"/>
              <a:t>Edit Master text styles</a:t>
            </a:r>
          </a:p>
        </p:txBody>
      </p:sp>
      <p:sp>
        <p:nvSpPr>
          <p:cNvPr id="1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4919471" y="1719072"/>
            <a:ext cx="3840480" cy="4681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0" name="Text Placeholder 28">
            <a:extLst>
              <a:ext uri="{FF2B5EF4-FFF2-40B4-BE49-F238E27FC236}">
                <a16:creationId xmlns:a16="http://schemas.microsoft.com/office/drawing/2014/main" id="{2D9C6AA0-1DD2-4215-8AAD-84A76E157EC7}"/>
              </a:ext>
            </a:extLst>
          </p:cNvPr>
          <p:cNvSpPr>
            <a:spLocks noGrp="1"/>
          </p:cNvSpPr>
          <p:nvPr>
            <p:ph type="body" sz="quarter" idx="13"/>
          </p:nvPr>
        </p:nvSpPr>
        <p:spPr bwMode="gray">
          <a:xfrm>
            <a:off x="4919471" y="514178"/>
            <a:ext cx="3840480" cy="429768"/>
          </a:xfrm>
        </p:spPr>
        <p:txBody>
          <a:bodyPr anchor="b"/>
          <a:lstStyle>
            <a:lvl1pPr marL="0" indent="0">
              <a:lnSpc>
                <a:spcPct val="89000"/>
              </a:lnSpc>
              <a:spcBef>
                <a:spcPts val="0"/>
              </a:spcBef>
              <a:buNone/>
              <a:defRPr sz="2800">
                <a:solidFill>
                  <a:schemeClr val="bg1"/>
                </a:solidFill>
              </a:defRPr>
            </a:lvl1pPr>
            <a:lvl2pPr marL="0" indent="0">
              <a:buNone/>
              <a:defRPr sz="2550">
                <a:solidFill>
                  <a:schemeClr val="bg1"/>
                </a:solidFill>
              </a:defRPr>
            </a:lvl2pPr>
            <a:lvl3pPr marL="0" indent="0">
              <a:buNone/>
              <a:defRPr sz="2550">
                <a:solidFill>
                  <a:schemeClr val="bg1"/>
                </a:solidFill>
              </a:defRPr>
            </a:lvl3pPr>
            <a:lvl4pPr marL="0" indent="0">
              <a:buNone/>
              <a:defRPr sz="2550">
                <a:solidFill>
                  <a:schemeClr val="bg1"/>
                </a:solidFill>
              </a:defRPr>
            </a:lvl4pPr>
            <a:lvl5pPr marL="0" indent="0">
              <a:buNone/>
              <a:defRPr sz="2550">
                <a:solidFill>
                  <a:schemeClr val="bg1"/>
                </a:solidFill>
              </a:defRPr>
            </a:lvl5pPr>
          </a:lstStyle>
          <a:p>
            <a:pPr lvl="0"/>
            <a:r>
              <a:rPr lang="en-US"/>
              <a:t>Edit Master text styles</a:t>
            </a:r>
          </a:p>
        </p:txBody>
      </p:sp>
      <p:sp>
        <p:nvSpPr>
          <p:cNvPr id="17" name="Footer Placeholder 1">
            <a:extLst>
              <a:ext uri="{FF2B5EF4-FFF2-40B4-BE49-F238E27FC236}">
                <a16:creationId xmlns:a16="http://schemas.microsoft.com/office/drawing/2014/main" id="{1233B306-2D7F-45E4-94DA-DBD822F00ECF}"/>
              </a:ext>
            </a:extLst>
          </p:cNvPr>
          <p:cNvSpPr>
            <a:spLocks noGrp="1"/>
          </p:cNvSpPr>
          <p:nvPr>
            <p:ph type="ftr" sz="quarter" idx="16"/>
          </p:nvPr>
        </p:nvSpPr>
        <p:spPr>
          <a:xfrm>
            <a:off x="381000" y="6534114"/>
            <a:ext cx="3840480" cy="116955"/>
          </a:xfrm>
        </p:spPr>
        <p:txBody>
          <a:bodyPr/>
          <a:lstStyle/>
          <a:p>
            <a:pPr defTabSz="685800">
              <a:lnSpc>
                <a:spcPct val="95000"/>
              </a:lnSpc>
              <a:spcBef>
                <a:spcPts val="1200"/>
              </a:spcBef>
              <a:buClr>
                <a:srgbClr val="3253DC"/>
              </a:buClr>
              <a:buFont typeface="Arial" panose="020B0604020202020204" pitchFamily="34" charset="0"/>
              <a:buNone/>
            </a:pPr>
            <a:r>
              <a:rPr lang="en-US"/>
              <a:t>JVET-N0316</a:t>
            </a:r>
            <a:endParaRPr lang="en-US" dirty="0"/>
          </a:p>
        </p:txBody>
      </p:sp>
      <p:sp>
        <p:nvSpPr>
          <p:cNvPr id="18" name="TextBox 17">
            <a:extLst>
              <a:ext uri="{FF2B5EF4-FFF2-40B4-BE49-F238E27FC236}">
                <a16:creationId xmlns:a16="http://schemas.microsoft.com/office/drawing/2014/main" id="{65728A24-E5BE-4BF6-8E54-D3D7D5ABED06}"/>
              </a:ext>
            </a:extLst>
          </p:cNvPr>
          <p:cNvSpPr txBox="1"/>
          <p:nvPr userDrawn="1"/>
        </p:nvSpPr>
        <p:spPr>
          <a:xfrm>
            <a:off x="4921878" y="6417159"/>
            <a:ext cx="3328725"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a:t>
            </a:r>
            <a:br>
              <a:rPr lang="en-US" dirty="0">
                <a:solidFill>
                  <a:schemeClr val="bg1"/>
                </a:solidFill>
              </a:rPr>
            </a:br>
            <a:r>
              <a:rPr lang="en-US" dirty="0">
                <a:solidFill>
                  <a:schemeClr val="bg1"/>
                </a:solidFill>
              </a:rPr>
              <a:t>Qualcomm Technologies, Inc. and/or its affiliated companies.</a:t>
            </a:r>
          </a:p>
        </p:txBody>
      </p:sp>
      <p:sp>
        <p:nvSpPr>
          <p:cNvPr id="19" name="TextBox 18">
            <a:extLst>
              <a:ext uri="{FF2B5EF4-FFF2-40B4-BE49-F238E27FC236}">
                <a16:creationId xmlns:a16="http://schemas.microsoft.com/office/drawing/2014/main" id="{DCFDCAF7-2AEF-41AF-8E28-7AD6B5EAADA5}"/>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4955107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5650221" y="0"/>
            <a:ext cx="349378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p:nvSpPr>
        <p:spPr bwMode="gray">
          <a:xfrm flipH="1">
            <a:off x="5650219" y="0"/>
            <a:ext cx="370332"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11" name="Title 2">
            <a:extLst>
              <a:ext uri="{FF2B5EF4-FFF2-40B4-BE49-F238E27FC236}">
                <a16:creationId xmlns:a16="http://schemas.microsoft.com/office/drawing/2014/main" id="{756BB4B4-A1A4-4F7F-A9FF-A877F0AF6E4E}"/>
              </a:ext>
            </a:extLst>
          </p:cNvPr>
          <p:cNvSpPr>
            <a:spLocks noGrp="1"/>
          </p:cNvSpPr>
          <p:nvPr>
            <p:ph type="title"/>
          </p:nvPr>
        </p:nvSpPr>
        <p:spPr>
          <a:xfrm>
            <a:off x="381000" y="514918"/>
            <a:ext cx="4810306" cy="429028"/>
          </a:xfrm>
        </p:spPr>
        <p:txBody>
          <a:bodyPr/>
          <a:lstStyle/>
          <a:p>
            <a:r>
              <a:rPr lang="en-US"/>
              <a:t>Click to edit Master title style</a:t>
            </a:r>
            <a:endParaRPr lang="en-US" dirty="0"/>
          </a:p>
        </p:txBody>
      </p:sp>
      <p:sp>
        <p:nvSpPr>
          <p:cNvPr id="13" name="Subtitle">
            <a:extLst>
              <a:ext uri="{FF2B5EF4-FFF2-40B4-BE49-F238E27FC236}">
                <a16:creationId xmlns:a16="http://schemas.microsoft.com/office/drawing/2014/main" id="{A6BDE3FC-EC98-4F19-903B-02A4B53DE5D6}"/>
              </a:ext>
            </a:extLst>
          </p:cNvPr>
          <p:cNvSpPr>
            <a:spLocks noGrp="1"/>
          </p:cNvSpPr>
          <p:nvPr>
            <p:ph type="subTitle" idx="1"/>
          </p:nvPr>
        </p:nvSpPr>
        <p:spPr>
          <a:xfrm>
            <a:off x="381000" y="986836"/>
            <a:ext cx="4810306" cy="431657"/>
          </a:xfrm>
          <a:prstGeom prst="rect">
            <a:avLst/>
          </a:prstGeom>
        </p:spPr>
        <p:txBody>
          <a:bodyPr/>
          <a:lstStyle>
            <a:lvl1pPr marL="0" indent="0" algn="l">
              <a:lnSpc>
                <a:spcPct val="95000"/>
              </a:lnSpc>
              <a:spcBef>
                <a:spcPts val="1200"/>
              </a:spcBef>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9"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6077277" y="571500"/>
            <a:ext cx="2680935" cy="5486400"/>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1">
            <a:extLst>
              <a:ext uri="{FF2B5EF4-FFF2-40B4-BE49-F238E27FC236}">
                <a16:creationId xmlns:a16="http://schemas.microsoft.com/office/drawing/2014/main" id="{879BEC08-8C62-447C-BAD9-DA173E86AA79}"/>
              </a:ext>
            </a:extLst>
          </p:cNvPr>
          <p:cNvSpPr>
            <a:spLocks noGrp="1"/>
          </p:cNvSpPr>
          <p:nvPr>
            <p:ph type="ftr" sz="quarter" idx="16"/>
          </p:nvPr>
        </p:nvSpPr>
        <p:spPr>
          <a:xfrm>
            <a:off x="381000" y="6534114"/>
            <a:ext cx="3840480" cy="116955"/>
          </a:xfrm>
        </p:spPr>
        <p:txBody>
          <a:bodyPr/>
          <a:lstStyle/>
          <a:p>
            <a:pPr defTabSz="685800">
              <a:lnSpc>
                <a:spcPct val="95000"/>
              </a:lnSpc>
              <a:spcBef>
                <a:spcPts val="1200"/>
              </a:spcBef>
              <a:buClr>
                <a:srgbClr val="3253DC"/>
              </a:buClr>
              <a:buFont typeface="Arial" panose="020B0604020202020204" pitchFamily="34" charset="0"/>
              <a:buNone/>
            </a:pPr>
            <a:r>
              <a:rPr lang="en-US"/>
              <a:t>JVET-N0316</a:t>
            </a:r>
            <a:endParaRPr lang="en-US" dirty="0"/>
          </a:p>
        </p:txBody>
      </p:sp>
      <p:sp>
        <p:nvSpPr>
          <p:cNvPr id="15" name="TextBox 14">
            <a:extLst>
              <a:ext uri="{FF2B5EF4-FFF2-40B4-BE49-F238E27FC236}">
                <a16:creationId xmlns:a16="http://schemas.microsoft.com/office/drawing/2014/main" id="{3B19CB95-760E-4E80-88F1-FD9B57514FC4}"/>
              </a:ext>
            </a:extLst>
          </p:cNvPr>
          <p:cNvSpPr txBox="1"/>
          <p:nvPr userDrawn="1"/>
        </p:nvSpPr>
        <p:spPr>
          <a:xfrm>
            <a:off x="6084677" y="6300204"/>
            <a:ext cx="2165926" cy="35086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a:t>
            </a:r>
            <a:br>
              <a:rPr lang="en-US" dirty="0">
                <a:solidFill>
                  <a:schemeClr val="bg1"/>
                </a:solidFill>
              </a:rPr>
            </a:br>
            <a:r>
              <a:rPr lang="en-US" dirty="0">
                <a:solidFill>
                  <a:schemeClr val="bg1"/>
                </a:solidFill>
              </a:rPr>
              <a:t>Qualcomm Technologies, Inc. and/or its affiliated companies.</a:t>
            </a:r>
          </a:p>
        </p:txBody>
      </p:sp>
      <p:sp>
        <p:nvSpPr>
          <p:cNvPr id="14" name="TextBox 13">
            <a:extLst>
              <a:ext uri="{FF2B5EF4-FFF2-40B4-BE49-F238E27FC236}">
                <a16:creationId xmlns:a16="http://schemas.microsoft.com/office/drawing/2014/main" id="{49C8A95C-9193-49B6-A025-1B8335064A2B}"/>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9907427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utaway 1/3 Right Light Blu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5650221" y="0"/>
            <a:ext cx="349378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p:nvSpPr>
        <p:spPr bwMode="gray">
          <a:xfrm flipH="1">
            <a:off x="5650219" y="0"/>
            <a:ext cx="370332"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12" name="Title 2">
            <a:extLst>
              <a:ext uri="{FF2B5EF4-FFF2-40B4-BE49-F238E27FC236}">
                <a16:creationId xmlns:a16="http://schemas.microsoft.com/office/drawing/2014/main" id="{756BB4B4-A1A4-4F7F-A9FF-A877F0AF6E4E}"/>
              </a:ext>
            </a:extLst>
          </p:cNvPr>
          <p:cNvSpPr>
            <a:spLocks noGrp="1"/>
          </p:cNvSpPr>
          <p:nvPr>
            <p:ph type="title"/>
          </p:nvPr>
        </p:nvSpPr>
        <p:spPr>
          <a:xfrm>
            <a:off x="381000" y="514918"/>
            <a:ext cx="4810306" cy="429028"/>
          </a:xfrm>
        </p:spPr>
        <p:txBody>
          <a:bodyPr/>
          <a:lstStyle/>
          <a:p>
            <a:r>
              <a:rPr lang="en-US"/>
              <a:t>Click to edit Master title style</a:t>
            </a:r>
            <a:endParaRPr lang="en-US" dirty="0"/>
          </a:p>
        </p:txBody>
      </p:sp>
      <p:sp>
        <p:nvSpPr>
          <p:cNvPr id="13" name="Subtitle">
            <a:extLst>
              <a:ext uri="{FF2B5EF4-FFF2-40B4-BE49-F238E27FC236}">
                <a16:creationId xmlns:a16="http://schemas.microsoft.com/office/drawing/2014/main" id="{A6BDE3FC-EC98-4F19-903B-02A4B53DE5D6}"/>
              </a:ext>
            </a:extLst>
          </p:cNvPr>
          <p:cNvSpPr>
            <a:spLocks noGrp="1"/>
          </p:cNvSpPr>
          <p:nvPr>
            <p:ph type="subTitle" idx="1"/>
          </p:nvPr>
        </p:nvSpPr>
        <p:spPr>
          <a:xfrm>
            <a:off x="381000" y="986836"/>
            <a:ext cx="4810306" cy="431657"/>
          </a:xfrm>
          <a:prstGeom prst="rect">
            <a:avLst/>
          </a:prstGeom>
        </p:spPr>
        <p:txBody>
          <a:bodyPr/>
          <a:lstStyle>
            <a:lvl1pPr marL="0" indent="0" algn="l">
              <a:lnSpc>
                <a:spcPct val="95000"/>
              </a:lnSpc>
              <a:spcBef>
                <a:spcPts val="1200"/>
              </a:spcBef>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9"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6077277" y="571500"/>
            <a:ext cx="2680935" cy="5486400"/>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Footer Placeholder 1">
            <a:extLst>
              <a:ext uri="{FF2B5EF4-FFF2-40B4-BE49-F238E27FC236}">
                <a16:creationId xmlns:a16="http://schemas.microsoft.com/office/drawing/2014/main" id="{A093E083-9C34-4276-96A7-381B6FCA7C70}"/>
              </a:ext>
            </a:extLst>
          </p:cNvPr>
          <p:cNvSpPr>
            <a:spLocks noGrp="1"/>
          </p:cNvSpPr>
          <p:nvPr>
            <p:ph type="ftr" sz="quarter" idx="16"/>
          </p:nvPr>
        </p:nvSpPr>
        <p:spPr>
          <a:xfrm>
            <a:off x="381000" y="6534114"/>
            <a:ext cx="3840480" cy="116955"/>
          </a:xfrm>
        </p:spPr>
        <p:txBody>
          <a:bodyPr/>
          <a:lstStyle/>
          <a:p>
            <a:pPr defTabSz="685800">
              <a:lnSpc>
                <a:spcPct val="95000"/>
              </a:lnSpc>
              <a:spcBef>
                <a:spcPts val="1200"/>
              </a:spcBef>
              <a:buClr>
                <a:srgbClr val="3253DC"/>
              </a:buClr>
              <a:buFont typeface="Arial" panose="020B0604020202020204" pitchFamily="34" charset="0"/>
              <a:buNone/>
            </a:pPr>
            <a:r>
              <a:rPr lang="en-US"/>
              <a:t>JVET-N0316</a:t>
            </a:r>
            <a:endParaRPr lang="en-US" dirty="0"/>
          </a:p>
        </p:txBody>
      </p:sp>
      <p:sp>
        <p:nvSpPr>
          <p:cNvPr id="15" name="TextBox 14">
            <a:extLst>
              <a:ext uri="{FF2B5EF4-FFF2-40B4-BE49-F238E27FC236}">
                <a16:creationId xmlns:a16="http://schemas.microsoft.com/office/drawing/2014/main" id="{92600817-CF35-47F7-A0FB-AFD3D5C4D607}"/>
              </a:ext>
            </a:extLst>
          </p:cNvPr>
          <p:cNvSpPr txBox="1"/>
          <p:nvPr userDrawn="1"/>
        </p:nvSpPr>
        <p:spPr>
          <a:xfrm>
            <a:off x="6084677" y="6300204"/>
            <a:ext cx="2165926" cy="35086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a:t>
            </a:r>
            <a:br>
              <a:rPr lang="en-US" dirty="0">
                <a:solidFill>
                  <a:schemeClr val="bg1"/>
                </a:solidFill>
              </a:rPr>
            </a:br>
            <a:r>
              <a:rPr lang="en-US" dirty="0">
                <a:solidFill>
                  <a:schemeClr val="bg1"/>
                </a:solidFill>
              </a:rPr>
              <a:t>Qualcomm Technologies, Inc. and/or its affiliated companies.</a:t>
            </a:r>
          </a:p>
        </p:txBody>
      </p:sp>
      <p:sp>
        <p:nvSpPr>
          <p:cNvPr id="14" name="TextBox 13">
            <a:extLst>
              <a:ext uri="{FF2B5EF4-FFF2-40B4-BE49-F238E27FC236}">
                <a16:creationId xmlns:a16="http://schemas.microsoft.com/office/drawing/2014/main" id="{88F9E04E-B0E9-44BA-A0D1-20452ABDB982}"/>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31639453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utaway 1/3 Right Gree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5650221" y="0"/>
            <a:ext cx="3493780"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p:nvSpPr>
        <p:spPr bwMode="gray">
          <a:xfrm flipH="1">
            <a:off x="5650219" y="0"/>
            <a:ext cx="370332"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12" name="Title 2">
            <a:extLst>
              <a:ext uri="{FF2B5EF4-FFF2-40B4-BE49-F238E27FC236}">
                <a16:creationId xmlns:a16="http://schemas.microsoft.com/office/drawing/2014/main" id="{756BB4B4-A1A4-4F7F-A9FF-A877F0AF6E4E}"/>
              </a:ext>
            </a:extLst>
          </p:cNvPr>
          <p:cNvSpPr>
            <a:spLocks noGrp="1"/>
          </p:cNvSpPr>
          <p:nvPr>
            <p:ph type="title"/>
          </p:nvPr>
        </p:nvSpPr>
        <p:spPr>
          <a:xfrm>
            <a:off x="381000" y="514918"/>
            <a:ext cx="4810306" cy="429028"/>
          </a:xfrm>
        </p:spPr>
        <p:txBody>
          <a:bodyPr/>
          <a:lstStyle/>
          <a:p>
            <a:r>
              <a:rPr lang="en-US"/>
              <a:t>Click to edit Master title style</a:t>
            </a:r>
            <a:endParaRPr lang="en-US" dirty="0"/>
          </a:p>
        </p:txBody>
      </p:sp>
      <p:sp>
        <p:nvSpPr>
          <p:cNvPr id="13" name="Subtitle">
            <a:extLst>
              <a:ext uri="{FF2B5EF4-FFF2-40B4-BE49-F238E27FC236}">
                <a16:creationId xmlns:a16="http://schemas.microsoft.com/office/drawing/2014/main" id="{A6BDE3FC-EC98-4F19-903B-02A4B53DE5D6}"/>
              </a:ext>
            </a:extLst>
          </p:cNvPr>
          <p:cNvSpPr>
            <a:spLocks noGrp="1"/>
          </p:cNvSpPr>
          <p:nvPr>
            <p:ph type="subTitle" idx="1"/>
          </p:nvPr>
        </p:nvSpPr>
        <p:spPr>
          <a:xfrm>
            <a:off x="381000" y="986836"/>
            <a:ext cx="4810306" cy="431657"/>
          </a:xfrm>
          <a:prstGeom prst="rect">
            <a:avLst/>
          </a:prstGeom>
        </p:spPr>
        <p:txBody>
          <a:bodyPr/>
          <a:lstStyle>
            <a:lvl1pPr marL="0" indent="0" algn="l">
              <a:lnSpc>
                <a:spcPct val="95000"/>
              </a:lnSpc>
              <a:spcBef>
                <a:spcPts val="1200"/>
              </a:spcBef>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9"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6077277" y="571500"/>
            <a:ext cx="2680935" cy="5486400"/>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Footer Placeholder 1">
            <a:extLst>
              <a:ext uri="{FF2B5EF4-FFF2-40B4-BE49-F238E27FC236}">
                <a16:creationId xmlns:a16="http://schemas.microsoft.com/office/drawing/2014/main" id="{2755E009-75E6-461C-8D97-440CF2554EDC}"/>
              </a:ext>
            </a:extLst>
          </p:cNvPr>
          <p:cNvSpPr>
            <a:spLocks noGrp="1"/>
          </p:cNvSpPr>
          <p:nvPr>
            <p:ph type="ftr" sz="quarter" idx="16"/>
          </p:nvPr>
        </p:nvSpPr>
        <p:spPr>
          <a:xfrm>
            <a:off x="381000" y="6534114"/>
            <a:ext cx="3840480" cy="116955"/>
          </a:xfrm>
        </p:spPr>
        <p:txBody>
          <a:bodyPr/>
          <a:lstStyle/>
          <a:p>
            <a:pPr defTabSz="685800">
              <a:lnSpc>
                <a:spcPct val="95000"/>
              </a:lnSpc>
              <a:spcBef>
                <a:spcPts val="1200"/>
              </a:spcBef>
              <a:buClr>
                <a:srgbClr val="3253DC"/>
              </a:buClr>
              <a:buFont typeface="Arial" panose="020B0604020202020204" pitchFamily="34" charset="0"/>
              <a:buNone/>
            </a:pPr>
            <a:r>
              <a:rPr lang="en-US"/>
              <a:t>JVET-N0316</a:t>
            </a:r>
            <a:endParaRPr lang="en-US" dirty="0"/>
          </a:p>
        </p:txBody>
      </p:sp>
      <p:sp>
        <p:nvSpPr>
          <p:cNvPr id="15" name="TextBox 14">
            <a:extLst>
              <a:ext uri="{FF2B5EF4-FFF2-40B4-BE49-F238E27FC236}">
                <a16:creationId xmlns:a16="http://schemas.microsoft.com/office/drawing/2014/main" id="{714015F2-AE65-4063-951E-6893739592DE}"/>
              </a:ext>
            </a:extLst>
          </p:cNvPr>
          <p:cNvSpPr txBox="1"/>
          <p:nvPr userDrawn="1"/>
        </p:nvSpPr>
        <p:spPr>
          <a:xfrm>
            <a:off x="6084677" y="6300204"/>
            <a:ext cx="2165926" cy="35086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a:t>
            </a:r>
            <a:br>
              <a:rPr lang="en-US" dirty="0">
                <a:solidFill>
                  <a:schemeClr val="bg1"/>
                </a:solidFill>
              </a:rPr>
            </a:br>
            <a:r>
              <a:rPr lang="en-US" dirty="0">
                <a:solidFill>
                  <a:schemeClr val="bg1"/>
                </a:solidFill>
              </a:rPr>
              <a:t>Qualcomm Technologies, Inc. and/or its affiliated companies.</a:t>
            </a:r>
          </a:p>
        </p:txBody>
      </p:sp>
      <p:sp>
        <p:nvSpPr>
          <p:cNvPr id="14" name="TextBox 13">
            <a:extLst>
              <a:ext uri="{FF2B5EF4-FFF2-40B4-BE49-F238E27FC236}">
                <a16:creationId xmlns:a16="http://schemas.microsoft.com/office/drawing/2014/main" id="{74CA5BC5-ACCD-47CC-B0F0-51C2A10A876E}"/>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36431693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Green">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A74BE142-9DFF-4752-86A2-7CD1767FFF68}"/>
              </a:ext>
            </a:extLst>
          </p:cNvPr>
          <p:cNvPicPr>
            <a:picLocks noChangeAspect="1"/>
          </p:cNvPicPr>
          <p:nvPr/>
        </p:nvPicPr>
        <p:blipFill rotWithShape="1">
          <a:blip r:embed="rId2"/>
          <a:srcRect l="27744"/>
          <a:stretch/>
        </p:blipFill>
        <p:spPr bwMode="gray">
          <a:xfrm>
            <a:off x="0" y="1232001"/>
            <a:ext cx="7330125"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p:nvSpPr>
        <p:spPr bwMode="gray">
          <a:xfrm>
            <a:off x="7150406" y="5"/>
            <a:ext cx="179720" cy="1305694"/>
          </a:xfrm>
          <a:prstGeom prst="rect">
            <a:avLst/>
          </a:prstGeom>
          <a:solidFill>
            <a:srgbClr val="CACBD0"/>
          </a:solidFill>
          <a:ln w="10795" cap="flat" cmpd="sng" algn="ctr">
            <a:noFill/>
            <a:prstDash val="solid"/>
          </a:ln>
          <a:effectLst/>
        </p:spPr>
        <p:txBody>
          <a:bodyPr rtlCol="0" anchor="ctr"/>
          <a:lstStyle/>
          <a:p>
            <a:pPr algn="ctr">
              <a:defRPr/>
            </a:pPr>
            <a:endParaRPr lang="en-US" sz="1350"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p:nvSpPr>
        <p:spPr bwMode="gray">
          <a:xfrm flipV="1">
            <a:off x="0" y="5"/>
            <a:ext cx="7175563" cy="6266834"/>
          </a:xfrm>
          <a:prstGeom prst="round1Rect">
            <a:avLst>
              <a:gd name="adj" fmla="val 3540"/>
            </a:avLst>
          </a:prstGeom>
          <a:solidFill>
            <a:schemeClr val="accent3">
              <a:lumMod val="60000"/>
              <a:lumOff val="40000"/>
            </a:schemeClr>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350"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p:nvSpPr>
        <p:spPr bwMode="gray">
          <a:xfrm flipV="1">
            <a:off x="6689058" y="5"/>
            <a:ext cx="491828" cy="6267118"/>
          </a:xfrm>
          <a:prstGeom prst="round1Rect">
            <a:avLst>
              <a:gd name="adj" fmla="val 26029"/>
            </a:avLst>
          </a:prstGeom>
          <a:solidFill>
            <a:srgbClr val="A6D0C3"/>
          </a:solidFill>
          <a:ln w="10795" cap="flat" cmpd="sng" algn="ctr">
            <a:noFill/>
            <a:prstDash val="solid"/>
          </a:ln>
          <a:effectLst/>
        </p:spPr>
        <p:txBody>
          <a:bodyPr rtlCol="0" anchor="ctr"/>
          <a:lstStyle/>
          <a:p>
            <a:pPr algn="ctr">
              <a:defRPr/>
            </a:pPr>
            <a:endParaRPr lang="en-US" sz="1350"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p:nvGrpSpPr>
        <p:grpSpPr bwMode="gray">
          <a:xfrm>
            <a:off x="1" y="-282"/>
            <a:ext cx="6616953" cy="5487577"/>
            <a:chOff x="503573" y="46462"/>
            <a:chExt cx="9419881" cy="5487577"/>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chemeClr val="accent3">
                <a:lumMod val="75000"/>
              </a:schemeClr>
            </a:solidFill>
            <a:ln w="10795" cap="flat" cmpd="sng" algn="ctr">
              <a:noFill/>
              <a:prstDash val="solid"/>
            </a:ln>
            <a:effectLst/>
          </p:spPr>
          <p:txBody>
            <a:bodyPr rtlCol="0" anchor="ctr"/>
            <a:lstStyle/>
            <a:p>
              <a:pPr algn="ctr">
                <a:defRPr/>
              </a:pPr>
              <a:endParaRPr lang="en-US" sz="1350"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chemeClr val="accent3"/>
            </a:solidFill>
            <a:ln w="10795" cap="flat" cmpd="sng" algn="ctr">
              <a:noFill/>
              <a:prstDash val="solid"/>
            </a:ln>
            <a:effectLst/>
          </p:spPr>
          <p:txBody>
            <a:bodyPr rtlCol="0" anchor="ctr"/>
            <a:lstStyle/>
            <a:p>
              <a:pPr algn="ctr">
                <a:defRPr/>
              </a:pPr>
              <a:endParaRPr lang="en-US" sz="1350"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3" y="46462"/>
              <a:ext cx="9419881" cy="5487577"/>
              <a:chOff x="416724" y="46462"/>
              <a:chExt cx="9419881" cy="5487577"/>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4" y="46747"/>
                <a:ext cx="9419881" cy="5487292"/>
                <a:chOff x="678407" y="-1026120"/>
                <a:chExt cx="9440352"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3729"/>
                  </a:avLst>
                </a:prstGeom>
                <a:gradFill>
                  <a:gsLst>
                    <a:gs pos="0">
                      <a:schemeClr val="accent3"/>
                    </a:gs>
                    <a:gs pos="31000">
                      <a:schemeClr val="accent3"/>
                    </a:gs>
                    <a:gs pos="38000">
                      <a:schemeClr val="accent3">
                        <a:lumMod val="75000"/>
                      </a:schemeClr>
                    </a:gs>
                    <a:gs pos="100000">
                      <a:schemeClr val="accent3">
                        <a:lumMod val="75000"/>
                      </a:schemeClr>
                    </a:gs>
                    <a:gs pos="44000">
                      <a:schemeClr val="accent3">
                        <a:lumMod val="75000"/>
                      </a:scheme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350"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7" y="-1026120"/>
                  <a:ext cx="9332269" cy="5464871"/>
                </a:xfrm>
                <a:prstGeom prst="round1Rect">
                  <a:avLst>
                    <a:gd name="adj" fmla="val 2348"/>
                  </a:avLst>
                </a:prstGeom>
                <a:solidFill>
                  <a:schemeClr val="accent3"/>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350" kern="0" dirty="0" err="1">
                    <a:solidFill>
                      <a:prstClr val="white"/>
                    </a:solidFill>
                  </a:endParaRPr>
                </a:p>
              </p:txBody>
            </p:sp>
          </p:grpSp>
          <p:sp>
            <p:nvSpPr>
              <p:cNvPr id="20" name="Rectangle: Single Corner Rounded 19">
                <a:extLst>
                  <a:ext uri="{FF2B5EF4-FFF2-40B4-BE49-F238E27FC236}">
                    <a16:creationId xmlns:a16="http://schemas.microsoft.com/office/drawing/2014/main" id="{EA5E7F3D-50F1-4682-B2B8-61C177A98043}"/>
                  </a:ext>
                </a:extLst>
              </p:cNvPr>
              <p:cNvSpPr/>
              <p:nvPr/>
            </p:nvSpPr>
            <p:spPr bwMode="gray">
              <a:xfrm flipV="1">
                <a:off x="9193282" y="46462"/>
                <a:ext cx="535474" cy="5451461"/>
              </a:xfrm>
              <a:prstGeom prst="round1Rect">
                <a:avLst>
                  <a:gd name="adj" fmla="val 34034"/>
                </a:avLst>
              </a:prstGeom>
              <a:gradFill flip="none" rotWithShape="1">
                <a:gsLst>
                  <a:gs pos="100000">
                    <a:schemeClr val="accent3">
                      <a:lumMod val="31000"/>
                    </a:schemeClr>
                  </a:gs>
                  <a:gs pos="99000">
                    <a:srgbClr val="284C40"/>
                  </a:gs>
                  <a:gs pos="93000">
                    <a:schemeClr val="accent3">
                      <a:lumMod val="50000"/>
                      <a:alpha val="91000"/>
                    </a:schemeClr>
                  </a:gs>
                  <a:gs pos="61000">
                    <a:schemeClr val="accent3">
                      <a:lumMod val="37000"/>
                      <a:alpha val="39000"/>
                    </a:schemeClr>
                  </a:gs>
                  <a:gs pos="0">
                    <a:srgbClr val="6AB19B">
                      <a:alpha val="0"/>
                    </a:srgbClr>
                  </a:gs>
                </a:gsLst>
                <a:lin ang="0" scaled="1"/>
                <a:tileRect/>
              </a:gradFill>
              <a:ln w="10795" cap="flat" cmpd="sng" algn="ctr">
                <a:noFill/>
                <a:prstDash val="solid"/>
              </a:ln>
              <a:effectLst/>
            </p:spPr>
            <p:txBody>
              <a:bodyPr rtlCol="0" anchor="ctr"/>
              <a:lstStyle/>
              <a:p>
                <a:pPr lvl="0" algn="ctr"/>
                <a:endParaRPr lang="en-US" sz="1350" kern="0" dirty="0" err="1">
                  <a:solidFill>
                    <a:prstClr val="white"/>
                  </a:solidFill>
                </a:endParaRPr>
              </a:p>
            </p:txBody>
          </p:sp>
        </p:grpSp>
      </p:grpSp>
      <p:sp>
        <p:nvSpPr>
          <p:cNvPr id="29" name="Rectangle: Single Corner Rounded 49">
            <a:extLst>
              <a:ext uri="{FF2B5EF4-FFF2-40B4-BE49-F238E27FC236}">
                <a16:creationId xmlns:a16="http://schemas.microsoft.com/office/drawing/2014/main" id="{DE5A9EF7-329F-47E5-8704-62A291D2F67D}"/>
              </a:ext>
            </a:extLst>
          </p:cNvPr>
          <p:cNvSpPr/>
          <p:nvPr userDrawn="1"/>
        </p:nvSpPr>
        <p:spPr bwMode="gray">
          <a:xfrm flipV="1">
            <a:off x="6689058" y="5"/>
            <a:ext cx="491828" cy="6267118"/>
          </a:xfrm>
          <a:prstGeom prst="round1Rect">
            <a:avLst>
              <a:gd name="adj" fmla="val 26029"/>
            </a:avLst>
          </a:prstGeom>
          <a:gradFill flip="none" rotWithShape="1">
            <a:gsLst>
              <a:gs pos="100000">
                <a:schemeClr val="accent3">
                  <a:lumMod val="50000"/>
                </a:schemeClr>
              </a:gs>
              <a:gs pos="66000">
                <a:schemeClr val="accent3">
                  <a:lumMod val="50000"/>
                  <a:alpha val="14000"/>
                </a:schemeClr>
              </a:gs>
              <a:gs pos="34000">
                <a:schemeClr val="accent3">
                  <a:lumMod val="60000"/>
                  <a:lumOff val="40000"/>
                  <a:alpha val="0"/>
                </a:schemeClr>
              </a:gs>
            </a:gsLst>
            <a:lin ang="0" scaled="1"/>
            <a:tileRect/>
          </a:gradFill>
          <a:ln w="10795" cap="flat" cmpd="sng" algn="ctr">
            <a:noFill/>
            <a:prstDash val="solid"/>
          </a:ln>
          <a:effectLst/>
        </p:spPr>
        <p:txBody>
          <a:bodyPr rtlCol="0" anchor="ctr"/>
          <a:lstStyle/>
          <a:p>
            <a:pPr algn="ctr">
              <a:defRPr/>
            </a:pPr>
            <a:endParaRPr lang="en-US" sz="1350" kern="0" dirty="0" err="1">
              <a:solidFill>
                <a:prstClr val="white"/>
              </a:solidFill>
            </a:endParaRPr>
          </a:p>
        </p:txBody>
      </p:sp>
      <p:sp>
        <p:nvSpPr>
          <p:cNvPr id="27" name="Title 1">
            <a:extLst>
              <a:ext uri="{FF2B5EF4-FFF2-40B4-BE49-F238E27FC236}">
                <a16:creationId xmlns:a16="http://schemas.microsoft.com/office/drawing/2014/main" id="{8AD8C7B0-28E5-4AC4-8330-F1FDEE21FA69}"/>
              </a:ext>
            </a:extLst>
          </p:cNvPr>
          <p:cNvSpPr>
            <a:spLocks noGrp="1"/>
          </p:cNvSpPr>
          <p:nvPr>
            <p:ph type="ctrTitle"/>
          </p:nvPr>
        </p:nvSpPr>
        <p:spPr bwMode="gray">
          <a:xfrm>
            <a:off x="381000" y="2353537"/>
            <a:ext cx="5513750" cy="1461939"/>
          </a:xfrm>
        </p:spPr>
        <p:txBody>
          <a:bodyPr wrap="square" anchor="b">
            <a:noAutofit/>
          </a:bodyPr>
          <a:lstStyle>
            <a:lvl1pPr algn="l">
              <a:lnSpc>
                <a:spcPct val="90000"/>
              </a:lnSpc>
              <a:defRPr sz="4400" spc="-15" baseline="0">
                <a:solidFill>
                  <a:schemeClr val="bg1"/>
                </a:solidFill>
              </a:defRPr>
            </a:lvl1pPr>
          </a:lstStyle>
          <a:p>
            <a:r>
              <a:rPr lang="en-US"/>
              <a:t>Click to edit Master title style</a:t>
            </a:r>
            <a:endParaRPr lang="en-US" dirty="0"/>
          </a:p>
        </p:txBody>
      </p:sp>
      <p:sp>
        <p:nvSpPr>
          <p:cNvPr id="28" name="Text Placeholder 7">
            <a:extLst>
              <a:ext uri="{FF2B5EF4-FFF2-40B4-BE49-F238E27FC236}">
                <a16:creationId xmlns:a16="http://schemas.microsoft.com/office/drawing/2014/main" id="{BB1B02BD-136F-4B20-B108-48FE3B96D65F}"/>
              </a:ext>
            </a:extLst>
          </p:cNvPr>
          <p:cNvSpPr>
            <a:spLocks noGrp="1"/>
          </p:cNvSpPr>
          <p:nvPr>
            <p:ph type="body" sz="quarter" idx="10" hasCustomPrompt="1"/>
          </p:nvPr>
        </p:nvSpPr>
        <p:spPr bwMode="gray">
          <a:xfrm>
            <a:off x="380999" y="3853430"/>
            <a:ext cx="5504677"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23"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350">
                <a:solidFill>
                  <a:schemeClr val="bg1"/>
                </a:solidFill>
              </a:defRPr>
            </a:lvl3pPr>
            <a:lvl4pPr marL="0" indent="0">
              <a:lnSpc>
                <a:spcPct val="98000"/>
              </a:lnSpc>
              <a:spcBef>
                <a:spcPts val="0"/>
              </a:spcBef>
              <a:buFont typeface="Microsoft Sans Serif" panose="020B0604020202020204" pitchFamily="34" charset="0"/>
              <a:buChar char="​"/>
              <a:defRPr sz="1350" baseline="0">
                <a:solidFill>
                  <a:schemeClr val="bg1"/>
                </a:solidFill>
              </a:defRPr>
            </a:lvl4pPr>
            <a:lvl5pPr>
              <a:lnSpc>
                <a:spcPct val="98000"/>
              </a:lnSpc>
              <a:spcBef>
                <a:spcPts val="0"/>
              </a:spcBef>
              <a:defRPr sz="1350">
                <a:solidFill>
                  <a:schemeClr val="bg1"/>
                </a:solidFill>
              </a:defRPr>
            </a:lvl5pPr>
            <a:lvl6pPr>
              <a:lnSpc>
                <a:spcPct val="98000"/>
              </a:lnSpc>
              <a:spcBef>
                <a:spcPts val="0"/>
              </a:spcBef>
              <a:defRPr sz="1350">
                <a:solidFill>
                  <a:schemeClr val="bg1"/>
                </a:solidFill>
              </a:defRPr>
            </a:lvl6pPr>
            <a:lvl7pPr>
              <a:lnSpc>
                <a:spcPct val="98000"/>
              </a:lnSpc>
              <a:spcBef>
                <a:spcPts val="0"/>
              </a:spcBef>
              <a:defRPr sz="1350" baseline="0">
                <a:solidFill>
                  <a:schemeClr val="bg1"/>
                </a:solidFill>
              </a:defRPr>
            </a:lvl7pPr>
            <a:lvl8pPr>
              <a:lnSpc>
                <a:spcPct val="98000"/>
              </a:lnSpc>
              <a:spcBef>
                <a:spcPts val="0"/>
              </a:spcBef>
              <a:defRPr sz="1350" baseline="0">
                <a:solidFill>
                  <a:schemeClr val="bg1"/>
                </a:solidFill>
              </a:defRPr>
            </a:lvl8pPr>
            <a:lvl9pPr>
              <a:lnSpc>
                <a:spcPct val="98000"/>
              </a:lnSpc>
              <a:spcBef>
                <a:spcPts val="0"/>
              </a:spcBef>
              <a:defRPr sz="1350" baseline="0">
                <a:solidFill>
                  <a:schemeClr val="bg1"/>
                </a:solidFill>
              </a:defRPr>
            </a:lvl9pPr>
          </a:lstStyle>
          <a:p>
            <a:pPr lvl="0"/>
            <a:r>
              <a:rPr lang="en-US" dirty="0"/>
              <a:t>Speaker name</a:t>
            </a:r>
          </a:p>
          <a:p>
            <a:pPr lvl="1"/>
            <a:r>
              <a:rPr lang="en-US" dirty="0"/>
              <a:t>Speaker title</a:t>
            </a:r>
          </a:p>
          <a:p>
            <a:pPr lvl="1"/>
            <a:r>
              <a:rPr lang="en-US" dirty="0"/>
              <a:t>Employing entity</a:t>
            </a:r>
          </a:p>
          <a:p>
            <a:pPr lvl="1"/>
            <a:endParaRPr lang="en-US" dirty="0"/>
          </a:p>
        </p:txBody>
      </p:sp>
      <p:sp>
        <p:nvSpPr>
          <p:cNvPr id="24"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2512101" y="418783"/>
            <a:ext cx="1737360" cy="226772"/>
          </a:xfrm>
          <a:prstGeom prst="rect">
            <a:avLst/>
          </a:prstGeom>
        </p:spPr>
        <p:txBody>
          <a:bodyPr/>
          <a:lstStyle>
            <a:lvl1pPr marL="0" indent="0" algn="l">
              <a:lnSpc>
                <a:spcPct val="90000"/>
              </a:lnSpc>
              <a:spcBef>
                <a:spcPts val="0"/>
              </a:spcBef>
              <a:buNone/>
              <a:defRPr sz="14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25"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380998" y="400400"/>
            <a:ext cx="1753070" cy="262176"/>
          </a:xfrm>
          <a:prstGeom prst="rect">
            <a:avLst/>
          </a:prstGeom>
        </p:spPr>
        <p:txBody>
          <a:bodyPr/>
          <a:lstStyle>
            <a:lvl1pPr marL="0" indent="0">
              <a:lnSpc>
                <a:spcPct val="98000"/>
              </a:lnSpc>
              <a:spcBef>
                <a:spcPts val="0"/>
              </a:spcBef>
              <a:buNone/>
              <a:defRPr sz="14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26"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4627494" y="399686"/>
            <a:ext cx="1737360" cy="265271"/>
          </a:xfrm>
          <a:prstGeom prst="rect">
            <a:avLst/>
          </a:prstGeom>
        </p:spPr>
        <p:txBody>
          <a:bodyPr/>
          <a:lstStyle>
            <a:lvl1pPr marL="0" indent="0">
              <a:lnSpc>
                <a:spcPct val="98000"/>
              </a:lnSpc>
              <a:spcBef>
                <a:spcPts val="0"/>
              </a:spcBef>
              <a:buNone/>
              <a:defRPr sz="14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
        <p:nvSpPr>
          <p:cNvPr id="30" name="Freeform 5">
            <a:extLst>
              <a:ext uri="{FF2B5EF4-FFF2-40B4-BE49-F238E27FC236}">
                <a16:creationId xmlns:a16="http://schemas.microsoft.com/office/drawing/2014/main" id="{F10D12FF-B8DF-4183-9D22-AFAAE622DB2E}"/>
              </a:ext>
            </a:extLst>
          </p:cNvPr>
          <p:cNvSpPr>
            <a:spLocks noChangeAspect="1" noEditPoints="1"/>
          </p:cNvSpPr>
          <p:nvPr userDrawn="1"/>
        </p:nvSpPr>
        <p:spPr bwMode="gray">
          <a:xfrm>
            <a:off x="7780511" y="419823"/>
            <a:ext cx="987552" cy="181008"/>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26479693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utaway 1/3 Right Gray">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5650221" y="0"/>
            <a:ext cx="3493780"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p:nvSpPr>
        <p:spPr bwMode="gray">
          <a:xfrm flipH="1">
            <a:off x="5650219" y="0"/>
            <a:ext cx="370332"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12" name="Title 2">
            <a:extLst>
              <a:ext uri="{FF2B5EF4-FFF2-40B4-BE49-F238E27FC236}">
                <a16:creationId xmlns:a16="http://schemas.microsoft.com/office/drawing/2014/main" id="{756BB4B4-A1A4-4F7F-A9FF-A877F0AF6E4E}"/>
              </a:ext>
            </a:extLst>
          </p:cNvPr>
          <p:cNvSpPr>
            <a:spLocks noGrp="1"/>
          </p:cNvSpPr>
          <p:nvPr>
            <p:ph type="title"/>
          </p:nvPr>
        </p:nvSpPr>
        <p:spPr>
          <a:xfrm>
            <a:off x="381000" y="514918"/>
            <a:ext cx="4810306" cy="429028"/>
          </a:xfrm>
        </p:spPr>
        <p:txBody>
          <a:bodyPr/>
          <a:lstStyle/>
          <a:p>
            <a:r>
              <a:rPr lang="en-US"/>
              <a:t>Click to edit Master title style</a:t>
            </a:r>
            <a:endParaRPr lang="en-US" dirty="0"/>
          </a:p>
        </p:txBody>
      </p:sp>
      <p:sp>
        <p:nvSpPr>
          <p:cNvPr id="13" name="Subtitle">
            <a:extLst>
              <a:ext uri="{FF2B5EF4-FFF2-40B4-BE49-F238E27FC236}">
                <a16:creationId xmlns:a16="http://schemas.microsoft.com/office/drawing/2014/main" id="{A6BDE3FC-EC98-4F19-903B-02A4B53DE5D6}"/>
              </a:ext>
            </a:extLst>
          </p:cNvPr>
          <p:cNvSpPr>
            <a:spLocks noGrp="1"/>
          </p:cNvSpPr>
          <p:nvPr>
            <p:ph type="subTitle" idx="1"/>
          </p:nvPr>
        </p:nvSpPr>
        <p:spPr>
          <a:xfrm>
            <a:off x="381000" y="986836"/>
            <a:ext cx="4810306" cy="431657"/>
          </a:xfrm>
          <a:prstGeom prst="rect">
            <a:avLst/>
          </a:prstGeom>
        </p:spPr>
        <p:txBody>
          <a:bodyPr/>
          <a:lstStyle>
            <a:lvl1pPr marL="0" indent="0" algn="l">
              <a:lnSpc>
                <a:spcPct val="95000"/>
              </a:lnSpc>
              <a:spcBef>
                <a:spcPts val="1200"/>
              </a:spcBef>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9"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6077277" y="571500"/>
            <a:ext cx="2680935" cy="5486400"/>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Footer Placeholder 1">
            <a:extLst>
              <a:ext uri="{FF2B5EF4-FFF2-40B4-BE49-F238E27FC236}">
                <a16:creationId xmlns:a16="http://schemas.microsoft.com/office/drawing/2014/main" id="{3FB77B72-1FA5-4061-92FB-57CE59FD3BFB}"/>
              </a:ext>
            </a:extLst>
          </p:cNvPr>
          <p:cNvSpPr>
            <a:spLocks noGrp="1"/>
          </p:cNvSpPr>
          <p:nvPr>
            <p:ph type="ftr" sz="quarter" idx="16"/>
          </p:nvPr>
        </p:nvSpPr>
        <p:spPr>
          <a:xfrm>
            <a:off x="381000" y="6534114"/>
            <a:ext cx="3840480" cy="116955"/>
          </a:xfrm>
        </p:spPr>
        <p:txBody>
          <a:bodyPr/>
          <a:lstStyle/>
          <a:p>
            <a:pPr defTabSz="685800">
              <a:lnSpc>
                <a:spcPct val="95000"/>
              </a:lnSpc>
              <a:spcBef>
                <a:spcPts val="1200"/>
              </a:spcBef>
              <a:buClr>
                <a:srgbClr val="3253DC"/>
              </a:buClr>
              <a:buFont typeface="Arial" panose="020B0604020202020204" pitchFamily="34" charset="0"/>
              <a:buNone/>
            </a:pPr>
            <a:r>
              <a:rPr lang="en-US"/>
              <a:t>JVET-N0316</a:t>
            </a:r>
            <a:endParaRPr lang="en-US" dirty="0"/>
          </a:p>
        </p:txBody>
      </p:sp>
      <p:sp>
        <p:nvSpPr>
          <p:cNvPr id="16" name="TextBox 15">
            <a:extLst>
              <a:ext uri="{FF2B5EF4-FFF2-40B4-BE49-F238E27FC236}">
                <a16:creationId xmlns:a16="http://schemas.microsoft.com/office/drawing/2014/main" id="{3A89A717-6CFE-401E-B1A1-48DE566E4E0B}"/>
              </a:ext>
            </a:extLst>
          </p:cNvPr>
          <p:cNvSpPr txBox="1"/>
          <p:nvPr userDrawn="1"/>
        </p:nvSpPr>
        <p:spPr>
          <a:xfrm>
            <a:off x="6084677" y="6300204"/>
            <a:ext cx="2165926" cy="35086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a:t>
            </a:r>
            <a:br>
              <a:rPr lang="en-US" dirty="0">
                <a:solidFill>
                  <a:schemeClr val="bg1"/>
                </a:solidFill>
              </a:rPr>
            </a:br>
            <a:r>
              <a:rPr lang="en-US" dirty="0">
                <a:solidFill>
                  <a:schemeClr val="bg1"/>
                </a:solidFill>
              </a:rPr>
              <a:t>Qualcomm Technologies, Inc. and/or its affiliated companies.</a:t>
            </a:r>
          </a:p>
        </p:txBody>
      </p:sp>
      <p:sp>
        <p:nvSpPr>
          <p:cNvPr id="14" name="TextBox 13">
            <a:extLst>
              <a:ext uri="{FF2B5EF4-FFF2-40B4-BE49-F238E27FC236}">
                <a16:creationId xmlns:a16="http://schemas.microsoft.com/office/drawing/2014/main" id="{D74F5401-3AE7-4B23-9435-EE3B6A50AB7C}"/>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24376672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Image Lef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5648660" cy="6858000"/>
          </a:xfrm>
          <a:prstGeom prst="rect">
            <a:avLst/>
          </a:prstGeo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5650221" y="0"/>
            <a:ext cx="349378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p:nvSpPr>
        <p:spPr bwMode="gray">
          <a:xfrm flipH="1">
            <a:off x="5644257" y="0"/>
            <a:ext cx="370332"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9" name="Text Placeholder 44">
            <a:extLst>
              <a:ext uri="{FF2B5EF4-FFF2-40B4-BE49-F238E27FC236}">
                <a16:creationId xmlns:a16="http://schemas.microsoft.com/office/drawing/2014/main" id="{AEF39C5C-C8A7-4A50-8736-2D4B49596368}"/>
              </a:ext>
            </a:extLst>
          </p:cNvPr>
          <p:cNvSpPr>
            <a:spLocks noGrp="1"/>
          </p:cNvSpPr>
          <p:nvPr>
            <p:ph type="body" sz="quarter" idx="10"/>
          </p:nvPr>
        </p:nvSpPr>
        <p:spPr bwMode="white">
          <a:xfrm>
            <a:off x="6085501" y="4711077"/>
            <a:ext cx="2664932" cy="767267"/>
          </a:xfrm>
        </p:spPr>
        <p:txBody>
          <a:bodyPr anchor="t"/>
          <a:lstStyle>
            <a:lvl1pPr marL="0" indent="0">
              <a:lnSpc>
                <a:spcPct val="94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14" name="Title 45">
            <a:extLst>
              <a:ext uri="{FF2B5EF4-FFF2-40B4-BE49-F238E27FC236}">
                <a16:creationId xmlns:a16="http://schemas.microsoft.com/office/drawing/2014/main" id="{185421C0-4664-4AC3-AEDE-58D400CE26B3}"/>
              </a:ext>
            </a:extLst>
          </p:cNvPr>
          <p:cNvSpPr>
            <a:spLocks noGrp="1"/>
          </p:cNvSpPr>
          <p:nvPr>
            <p:ph type="title"/>
          </p:nvPr>
        </p:nvSpPr>
        <p:spPr bwMode="white">
          <a:xfrm>
            <a:off x="6085538" y="2740859"/>
            <a:ext cx="2668588" cy="1831141"/>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1" name="TextBox 10">
            <a:extLst>
              <a:ext uri="{FF2B5EF4-FFF2-40B4-BE49-F238E27FC236}">
                <a16:creationId xmlns:a16="http://schemas.microsoft.com/office/drawing/2014/main" id="{E4A9B376-ED24-46EE-A9F3-938AFF8CA872}"/>
              </a:ext>
            </a:extLst>
          </p:cNvPr>
          <p:cNvSpPr txBox="1"/>
          <p:nvPr userDrawn="1"/>
        </p:nvSpPr>
        <p:spPr>
          <a:xfrm>
            <a:off x="6084677" y="6300204"/>
            <a:ext cx="2165926" cy="35086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a:t>
            </a:r>
            <a:br>
              <a:rPr lang="en-US" dirty="0">
                <a:solidFill>
                  <a:schemeClr val="bg1"/>
                </a:solidFill>
              </a:rPr>
            </a:br>
            <a:r>
              <a:rPr lang="en-US" dirty="0">
                <a:solidFill>
                  <a:schemeClr val="bg1"/>
                </a:solidFill>
              </a:rPr>
              <a:t>Qualcomm Technologies, Inc. and/or its affiliated companies.</a:t>
            </a:r>
          </a:p>
        </p:txBody>
      </p:sp>
      <p:sp>
        <p:nvSpPr>
          <p:cNvPr id="10" name="Footer Placeholder 1">
            <a:extLst>
              <a:ext uri="{FF2B5EF4-FFF2-40B4-BE49-F238E27FC236}">
                <a16:creationId xmlns:a16="http://schemas.microsoft.com/office/drawing/2014/main" id="{2CBE2EFB-E6A5-4216-ADFD-1B8CBB3BAFEE}"/>
              </a:ext>
            </a:extLst>
          </p:cNvPr>
          <p:cNvSpPr>
            <a:spLocks noGrp="1"/>
          </p:cNvSpPr>
          <p:nvPr>
            <p:ph type="ftr" sz="quarter" idx="16"/>
          </p:nvPr>
        </p:nvSpPr>
        <p:spPr>
          <a:xfrm>
            <a:off x="6084677" y="6042291"/>
            <a:ext cx="2668588" cy="121367"/>
          </a:xfrm>
        </p:spPr>
        <p:txBody>
          <a:bodyPr/>
          <a:lstStyle>
            <a:lvl1pPr>
              <a:defRPr lang="en-US" sz="800" kern="1200" baseline="0" dirty="0">
                <a:solidFill>
                  <a:schemeClr val="bg1"/>
                </a:solidFill>
                <a:latin typeface="+mn-lt"/>
                <a:ea typeface="+mn-ea"/>
                <a:cs typeface="+mn-cs"/>
              </a:defRPr>
            </a:lvl1pPr>
          </a:lstStyle>
          <a:p>
            <a:pPr defTabSz="685800">
              <a:lnSpc>
                <a:spcPct val="95000"/>
              </a:lnSpc>
              <a:spcBef>
                <a:spcPts val="1200"/>
              </a:spcBef>
              <a:buClr>
                <a:srgbClr val="3253DC"/>
              </a:buClr>
            </a:pPr>
            <a:r>
              <a:rPr lang="en-US"/>
              <a:t>JVET-N0316</a:t>
            </a:r>
            <a:endParaRPr lang="en-US" dirty="0"/>
          </a:p>
        </p:txBody>
      </p:sp>
      <p:sp>
        <p:nvSpPr>
          <p:cNvPr id="12" name="TextBox 11">
            <a:extLst>
              <a:ext uri="{FF2B5EF4-FFF2-40B4-BE49-F238E27FC236}">
                <a16:creationId xmlns:a16="http://schemas.microsoft.com/office/drawing/2014/main" id="{D6BED937-E10C-4BE7-AAB7-E16083320863}"/>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38624316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Image Left L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5648660" cy="6858000"/>
          </a:xfrm>
          <a:prstGeom prst="rect">
            <a:avLst/>
          </a:prstGeo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5650221" y="0"/>
            <a:ext cx="349378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p:nvSpPr>
        <p:spPr bwMode="gray">
          <a:xfrm flipH="1">
            <a:off x="5644257" y="0"/>
            <a:ext cx="370332"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9" name="Text Placeholder 44">
            <a:extLst>
              <a:ext uri="{FF2B5EF4-FFF2-40B4-BE49-F238E27FC236}">
                <a16:creationId xmlns:a16="http://schemas.microsoft.com/office/drawing/2014/main" id="{AEF39C5C-C8A7-4A50-8736-2D4B49596368}"/>
              </a:ext>
            </a:extLst>
          </p:cNvPr>
          <p:cNvSpPr>
            <a:spLocks noGrp="1"/>
          </p:cNvSpPr>
          <p:nvPr>
            <p:ph type="body" sz="quarter" idx="10"/>
          </p:nvPr>
        </p:nvSpPr>
        <p:spPr bwMode="white">
          <a:xfrm>
            <a:off x="6085501" y="4711077"/>
            <a:ext cx="2664932" cy="767267"/>
          </a:xfrm>
        </p:spPr>
        <p:txBody>
          <a:bodyPr anchor="t"/>
          <a:lstStyle>
            <a:lvl1pPr marL="0" indent="0">
              <a:lnSpc>
                <a:spcPct val="94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13" name="Title 45">
            <a:extLst>
              <a:ext uri="{FF2B5EF4-FFF2-40B4-BE49-F238E27FC236}">
                <a16:creationId xmlns:a16="http://schemas.microsoft.com/office/drawing/2014/main" id="{185421C0-4664-4AC3-AEDE-58D400CE26B3}"/>
              </a:ext>
            </a:extLst>
          </p:cNvPr>
          <p:cNvSpPr>
            <a:spLocks noGrp="1"/>
          </p:cNvSpPr>
          <p:nvPr>
            <p:ph type="title"/>
          </p:nvPr>
        </p:nvSpPr>
        <p:spPr bwMode="white">
          <a:xfrm>
            <a:off x="6085538" y="2740859"/>
            <a:ext cx="2668588" cy="1831141"/>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0" name="TextBox 9">
            <a:extLst>
              <a:ext uri="{FF2B5EF4-FFF2-40B4-BE49-F238E27FC236}">
                <a16:creationId xmlns:a16="http://schemas.microsoft.com/office/drawing/2014/main" id="{E0725FD3-213D-418F-80FE-082A209377D2}"/>
              </a:ext>
            </a:extLst>
          </p:cNvPr>
          <p:cNvSpPr txBox="1"/>
          <p:nvPr userDrawn="1"/>
        </p:nvSpPr>
        <p:spPr>
          <a:xfrm>
            <a:off x="6084677" y="6300204"/>
            <a:ext cx="2165926" cy="35086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a:t>
            </a:r>
            <a:br>
              <a:rPr lang="en-US" dirty="0">
                <a:solidFill>
                  <a:schemeClr val="bg1"/>
                </a:solidFill>
              </a:rPr>
            </a:br>
            <a:r>
              <a:rPr lang="en-US" dirty="0">
                <a:solidFill>
                  <a:schemeClr val="bg1"/>
                </a:solidFill>
              </a:rPr>
              <a:t>Qualcomm Technologies, Inc. and/or its affiliated companies.</a:t>
            </a:r>
          </a:p>
        </p:txBody>
      </p:sp>
      <p:sp>
        <p:nvSpPr>
          <p:cNvPr id="14" name="Footer Placeholder 1">
            <a:extLst>
              <a:ext uri="{FF2B5EF4-FFF2-40B4-BE49-F238E27FC236}">
                <a16:creationId xmlns:a16="http://schemas.microsoft.com/office/drawing/2014/main" id="{870E91F0-7691-4442-9CC8-53615B7DE8E0}"/>
              </a:ext>
            </a:extLst>
          </p:cNvPr>
          <p:cNvSpPr>
            <a:spLocks noGrp="1"/>
          </p:cNvSpPr>
          <p:nvPr>
            <p:ph type="ftr" sz="quarter" idx="16"/>
          </p:nvPr>
        </p:nvSpPr>
        <p:spPr>
          <a:xfrm>
            <a:off x="6084677" y="6042291"/>
            <a:ext cx="2668588" cy="121367"/>
          </a:xfrm>
        </p:spPr>
        <p:txBody>
          <a:bodyPr/>
          <a:lstStyle>
            <a:lvl1pPr>
              <a:defRPr lang="en-US" sz="800" kern="1200" baseline="0" dirty="0">
                <a:solidFill>
                  <a:schemeClr val="bg1"/>
                </a:solidFill>
                <a:latin typeface="+mn-lt"/>
                <a:ea typeface="+mn-ea"/>
                <a:cs typeface="+mn-cs"/>
              </a:defRPr>
            </a:lvl1pPr>
          </a:lstStyle>
          <a:p>
            <a:pPr defTabSz="685800">
              <a:lnSpc>
                <a:spcPct val="95000"/>
              </a:lnSpc>
              <a:spcBef>
                <a:spcPts val="1200"/>
              </a:spcBef>
              <a:buClr>
                <a:srgbClr val="3253DC"/>
              </a:buClr>
            </a:pPr>
            <a:r>
              <a:rPr lang="en-US"/>
              <a:t>JVET-N0316</a:t>
            </a:r>
            <a:endParaRPr lang="en-US" dirty="0"/>
          </a:p>
        </p:txBody>
      </p:sp>
      <p:sp>
        <p:nvSpPr>
          <p:cNvPr id="11" name="TextBox 10">
            <a:extLst>
              <a:ext uri="{FF2B5EF4-FFF2-40B4-BE49-F238E27FC236}">
                <a16:creationId xmlns:a16="http://schemas.microsoft.com/office/drawing/2014/main" id="{4601405D-BBC2-445E-9898-06D3B0B508D1}"/>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5956126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Image Left Green">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5648660" cy="6858000"/>
          </a:xfrm>
          <a:prstGeom prst="rect">
            <a:avLst/>
          </a:prstGeo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5650221" y="0"/>
            <a:ext cx="3493780"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p:nvSpPr>
        <p:spPr bwMode="gray">
          <a:xfrm flipH="1">
            <a:off x="5644257" y="0"/>
            <a:ext cx="370332"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9" name="Text Placeholder 44">
            <a:extLst>
              <a:ext uri="{FF2B5EF4-FFF2-40B4-BE49-F238E27FC236}">
                <a16:creationId xmlns:a16="http://schemas.microsoft.com/office/drawing/2014/main" id="{AEF39C5C-C8A7-4A50-8736-2D4B49596368}"/>
              </a:ext>
            </a:extLst>
          </p:cNvPr>
          <p:cNvSpPr>
            <a:spLocks noGrp="1"/>
          </p:cNvSpPr>
          <p:nvPr>
            <p:ph type="body" sz="quarter" idx="10"/>
          </p:nvPr>
        </p:nvSpPr>
        <p:spPr bwMode="white">
          <a:xfrm>
            <a:off x="6085501" y="4711077"/>
            <a:ext cx="2664932" cy="771295"/>
          </a:xfrm>
        </p:spPr>
        <p:txBody>
          <a:bodyPr anchor="t"/>
          <a:lstStyle>
            <a:lvl1pPr marL="0" indent="0">
              <a:lnSpc>
                <a:spcPct val="94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13" name="Title 45">
            <a:extLst>
              <a:ext uri="{FF2B5EF4-FFF2-40B4-BE49-F238E27FC236}">
                <a16:creationId xmlns:a16="http://schemas.microsoft.com/office/drawing/2014/main" id="{185421C0-4664-4AC3-AEDE-58D400CE26B3}"/>
              </a:ext>
            </a:extLst>
          </p:cNvPr>
          <p:cNvSpPr>
            <a:spLocks noGrp="1"/>
          </p:cNvSpPr>
          <p:nvPr>
            <p:ph type="title"/>
          </p:nvPr>
        </p:nvSpPr>
        <p:spPr bwMode="white">
          <a:xfrm>
            <a:off x="6085538" y="2740859"/>
            <a:ext cx="2668588" cy="1831141"/>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0" name="TextBox 9">
            <a:extLst>
              <a:ext uri="{FF2B5EF4-FFF2-40B4-BE49-F238E27FC236}">
                <a16:creationId xmlns:a16="http://schemas.microsoft.com/office/drawing/2014/main" id="{06AE64B3-BA88-4D2F-95D8-F7FA5A6AC053}"/>
              </a:ext>
            </a:extLst>
          </p:cNvPr>
          <p:cNvSpPr txBox="1"/>
          <p:nvPr userDrawn="1"/>
        </p:nvSpPr>
        <p:spPr>
          <a:xfrm>
            <a:off x="6084677" y="6300204"/>
            <a:ext cx="2165926" cy="35086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a:t>
            </a:r>
            <a:br>
              <a:rPr lang="en-US" dirty="0">
                <a:solidFill>
                  <a:schemeClr val="bg1"/>
                </a:solidFill>
              </a:rPr>
            </a:br>
            <a:r>
              <a:rPr lang="en-US" dirty="0">
                <a:solidFill>
                  <a:schemeClr val="bg1"/>
                </a:solidFill>
              </a:rPr>
              <a:t>Qualcomm Technologies, Inc. and/or its affiliated companies.</a:t>
            </a:r>
          </a:p>
        </p:txBody>
      </p:sp>
      <p:sp>
        <p:nvSpPr>
          <p:cNvPr id="12" name="Footer Placeholder 1">
            <a:extLst>
              <a:ext uri="{FF2B5EF4-FFF2-40B4-BE49-F238E27FC236}">
                <a16:creationId xmlns:a16="http://schemas.microsoft.com/office/drawing/2014/main" id="{3AFB447E-3AEF-4E03-8F95-69DBF422AD59}"/>
              </a:ext>
            </a:extLst>
          </p:cNvPr>
          <p:cNvSpPr>
            <a:spLocks noGrp="1"/>
          </p:cNvSpPr>
          <p:nvPr>
            <p:ph type="ftr" sz="quarter" idx="16"/>
          </p:nvPr>
        </p:nvSpPr>
        <p:spPr>
          <a:xfrm>
            <a:off x="6084677" y="6042291"/>
            <a:ext cx="2668588" cy="121367"/>
          </a:xfrm>
        </p:spPr>
        <p:txBody>
          <a:bodyPr/>
          <a:lstStyle>
            <a:lvl1pPr>
              <a:defRPr lang="en-US" sz="800" kern="1200" baseline="0" dirty="0">
                <a:solidFill>
                  <a:schemeClr val="bg1"/>
                </a:solidFill>
                <a:latin typeface="+mn-lt"/>
                <a:ea typeface="+mn-ea"/>
                <a:cs typeface="+mn-cs"/>
              </a:defRPr>
            </a:lvl1pPr>
          </a:lstStyle>
          <a:p>
            <a:pPr defTabSz="685800">
              <a:lnSpc>
                <a:spcPct val="95000"/>
              </a:lnSpc>
              <a:spcBef>
                <a:spcPts val="1200"/>
              </a:spcBef>
              <a:buClr>
                <a:srgbClr val="3253DC"/>
              </a:buClr>
            </a:pPr>
            <a:r>
              <a:rPr lang="en-US"/>
              <a:t>JVET-N0316</a:t>
            </a:r>
            <a:endParaRPr lang="en-US" dirty="0"/>
          </a:p>
        </p:txBody>
      </p:sp>
      <p:sp>
        <p:nvSpPr>
          <p:cNvPr id="11" name="TextBox 10">
            <a:extLst>
              <a:ext uri="{FF2B5EF4-FFF2-40B4-BE49-F238E27FC236}">
                <a16:creationId xmlns:a16="http://schemas.microsoft.com/office/drawing/2014/main" id="{D32BBDE8-5CC8-453F-B734-4EAE1FA38407}"/>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34764160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Image Left Gray">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5648660" cy="6858000"/>
          </a:xfrm>
          <a:prstGeom prst="rect">
            <a:avLst/>
          </a:prstGeo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5650221" y="0"/>
            <a:ext cx="3493780"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p:nvSpPr>
        <p:spPr bwMode="gray">
          <a:xfrm flipH="1">
            <a:off x="5644257" y="0"/>
            <a:ext cx="370332"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9" name="Text Placeholder 44">
            <a:extLst>
              <a:ext uri="{FF2B5EF4-FFF2-40B4-BE49-F238E27FC236}">
                <a16:creationId xmlns:a16="http://schemas.microsoft.com/office/drawing/2014/main" id="{AEF39C5C-C8A7-4A50-8736-2D4B49596368}"/>
              </a:ext>
            </a:extLst>
          </p:cNvPr>
          <p:cNvSpPr>
            <a:spLocks noGrp="1"/>
          </p:cNvSpPr>
          <p:nvPr>
            <p:ph type="body" sz="quarter" idx="10"/>
          </p:nvPr>
        </p:nvSpPr>
        <p:spPr bwMode="white">
          <a:xfrm>
            <a:off x="6085501" y="4711077"/>
            <a:ext cx="2664932" cy="787408"/>
          </a:xfrm>
        </p:spPr>
        <p:txBody>
          <a:bodyPr anchor="t"/>
          <a:lstStyle>
            <a:lvl1pPr marL="0" indent="0">
              <a:lnSpc>
                <a:spcPct val="94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13" name="Title 45">
            <a:extLst>
              <a:ext uri="{FF2B5EF4-FFF2-40B4-BE49-F238E27FC236}">
                <a16:creationId xmlns:a16="http://schemas.microsoft.com/office/drawing/2014/main" id="{185421C0-4664-4AC3-AEDE-58D400CE26B3}"/>
              </a:ext>
            </a:extLst>
          </p:cNvPr>
          <p:cNvSpPr>
            <a:spLocks noGrp="1"/>
          </p:cNvSpPr>
          <p:nvPr>
            <p:ph type="title"/>
          </p:nvPr>
        </p:nvSpPr>
        <p:spPr bwMode="white">
          <a:xfrm>
            <a:off x="6085538" y="2740859"/>
            <a:ext cx="2668588" cy="1831141"/>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0" name="TextBox 9">
            <a:extLst>
              <a:ext uri="{FF2B5EF4-FFF2-40B4-BE49-F238E27FC236}">
                <a16:creationId xmlns:a16="http://schemas.microsoft.com/office/drawing/2014/main" id="{3432923D-F319-4016-AAC1-FF4F832AD3CB}"/>
              </a:ext>
            </a:extLst>
          </p:cNvPr>
          <p:cNvSpPr txBox="1"/>
          <p:nvPr userDrawn="1"/>
        </p:nvSpPr>
        <p:spPr>
          <a:xfrm>
            <a:off x="6084677" y="6300204"/>
            <a:ext cx="2165926" cy="35086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a:t>
            </a:r>
            <a:br>
              <a:rPr lang="en-US" dirty="0">
                <a:solidFill>
                  <a:schemeClr val="bg1"/>
                </a:solidFill>
              </a:rPr>
            </a:br>
            <a:r>
              <a:rPr lang="en-US" dirty="0">
                <a:solidFill>
                  <a:schemeClr val="bg1"/>
                </a:solidFill>
              </a:rPr>
              <a:t>Qualcomm Technologies, Inc. and/or its affiliated companies.</a:t>
            </a:r>
          </a:p>
        </p:txBody>
      </p:sp>
      <p:sp>
        <p:nvSpPr>
          <p:cNvPr id="12" name="Footer Placeholder 1">
            <a:extLst>
              <a:ext uri="{FF2B5EF4-FFF2-40B4-BE49-F238E27FC236}">
                <a16:creationId xmlns:a16="http://schemas.microsoft.com/office/drawing/2014/main" id="{FA1E59B0-5DBD-4DD5-B544-F728868BD261}"/>
              </a:ext>
            </a:extLst>
          </p:cNvPr>
          <p:cNvSpPr>
            <a:spLocks noGrp="1"/>
          </p:cNvSpPr>
          <p:nvPr>
            <p:ph type="ftr" sz="quarter" idx="16"/>
          </p:nvPr>
        </p:nvSpPr>
        <p:spPr>
          <a:xfrm>
            <a:off x="6084677" y="6042291"/>
            <a:ext cx="2668588" cy="121367"/>
          </a:xfrm>
        </p:spPr>
        <p:txBody>
          <a:bodyPr/>
          <a:lstStyle>
            <a:lvl1pPr>
              <a:defRPr lang="en-US" sz="800" kern="1200" baseline="0" dirty="0">
                <a:solidFill>
                  <a:schemeClr val="bg1"/>
                </a:solidFill>
                <a:latin typeface="+mn-lt"/>
                <a:ea typeface="+mn-ea"/>
                <a:cs typeface="+mn-cs"/>
              </a:defRPr>
            </a:lvl1pPr>
          </a:lstStyle>
          <a:p>
            <a:pPr defTabSz="685800">
              <a:lnSpc>
                <a:spcPct val="95000"/>
              </a:lnSpc>
              <a:spcBef>
                <a:spcPts val="1200"/>
              </a:spcBef>
              <a:buClr>
                <a:srgbClr val="3253DC"/>
              </a:buClr>
            </a:pPr>
            <a:r>
              <a:rPr lang="en-US"/>
              <a:t>JVET-N0316</a:t>
            </a:r>
            <a:endParaRPr lang="en-US" dirty="0"/>
          </a:p>
        </p:txBody>
      </p:sp>
      <p:sp>
        <p:nvSpPr>
          <p:cNvPr id="11" name="TextBox 10">
            <a:extLst>
              <a:ext uri="{FF2B5EF4-FFF2-40B4-BE49-F238E27FC236}">
                <a16:creationId xmlns:a16="http://schemas.microsoft.com/office/drawing/2014/main" id="{9F5ECEF2-2D82-4834-AAFC-C0A06AC8BACC}"/>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5926059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p:nvSpPr>
        <p:spPr bwMode="gray">
          <a:xfrm>
            <a:off x="0" y="0"/>
            <a:ext cx="3493781"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p:nvSpPr>
        <p:spPr bwMode="gray">
          <a:xfrm>
            <a:off x="3123449" y="0"/>
            <a:ext cx="370332"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3493780" y="0"/>
            <a:ext cx="5650220" cy="6858000"/>
          </a:xfrm>
          <a:prstGeom prst="rect">
            <a:avLst/>
          </a:prstGeom>
          <a:noFill/>
        </p:spPr>
        <p:txBody>
          <a:bodyPr anchor="ctr"/>
          <a:lstStyle>
            <a:lvl1pPr marL="0" indent="0" algn="ctr">
              <a:buNone/>
              <a:defRPr/>
            </a:lvl1pPr>
          </a:lstStyle>
          <a:p>
            <a:r>
              <a:rPr lang="en-US"/>
              <a:t>Click icon to add picture</a:t>
            </a:r>
            <a:endParaRPr lang="en-US" dirty="0"/>
          </a:p>
        </p:txBody>
      </p:sp>
      <p:sp>
        <p:nvSpPr>
          <p:cNvPr id="8" name="Text Placeholder 44">
            <a:extLst>
              <a:ext uri="{FF2B5EF4-FFF2-40B4-BE49-F238E27FC236}">
                <a16:creationId xmlns:a16="http://schemas.microsoft.com/office/drawing/2014/main" id="{AEF39C5C-C8A7-4A50-8736-2D4B49596368}"/>
              </a:ext>
            </a:extLst>
          </p:cNvPr>
          <p:cNvSpPr>
            <a:spLocks noGrp="1"/>
          </p:cNvSpPr>
          <p:nvPr>
            <p:ph type="body" sz="quarter" idx="10"/>
          </p:nvPr>
        </p:nvSpPr>
        <p:spPr bwMode="white">
          <a:xfrm>
            <a:off x="381000" y="4711077"/>
            <a:ext cx="2660904" cy="1463040"/>
          </a:xfrm>
        </p:spPr>
        <p:txBody>
          <a:bodyPr anchor="t"/>
          <a:lstStyle>
            <a:lvl1pPr marL="0" indent="0">
              <a:lnSpc>
                <a:spcPct val="94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12" name="Title 45">
            <a:extLst>
              <a:ext uri="{FF2B5EF4-FFF2-40B4-BE49-F238E27FC236}">
                <a16:creationId xmlns:a16="http://schemas.microsoft.com/office/drawing/2014/main" id="{185421C0-4664-4AC3-AEDE-58D400CE26B3}"/>
              </a:ext>
            </a:extLst>
          </p:cNvPr>
          <p:cNvSpPr>
            <a:spLocks noGrp="1"/>
          </p:cNvSpPr>
          <p:nvPr>
            <p:ph type="title"/>
          </p:nvPr>
        </p:nvSpPr>
        <p:spPr bwMode="white">
          <a:xfrm>
            <a:off x="381037" y="2740859"/>
            <a:ext cx="2668588" cy="1831141"/>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9" name="Footer Placeholder 1">
            <a:extLst>
              <a:ext uri="{FF2B5EF4-FFF2-40B4-BE49-F238E27FC236}">
                <a16:creationId xmlns:a16="http://schemas.microsoft.com/office/drawing/2014/main" id="{4A939645-6909-47AE-9A41-0CDD1BEC7597}"/>
              </a:ext>
            </a:extLst>
          </p:cNvPr>
          <p:cNvSpPr>
            <a:spLocks noGrp="1"/>
          </p:cNvSpPr>
          <p:nvPr>
            <p:ph type="ftr" sz="quarter" idx="16"/>
          </p:nvPr>
        </p:nvSpPr>
        <p:spPr>
          <a:xfrm>
            <a:off x="381000" y="6283845"/>
            <a:ext cx="2660904" cy="116955"/>
          </a:xfrm>
        </p:spPr>
        <p:txBody>
          <a:bodyPr/>
          <a:lstStyle>
            <a:lvl1pPr>
              <a:defRPr>
                <a:solidFill>
                  <a:schemeClr val="bg1"/>
                </a:solidFill>
              </a:defRPr>
            </a:lvl1pPr>
          </a:lstStyle>
          <a:p>
            <a:pPr defTabSz="685800">
              <a:lnSpc>
                <a:spcPct val="95000"/>
              </a:lnSpc>
              <a:spcBef>
                <a:spcPts val="1200"/>
              </a:spcBef>
              <a:buClr>
                <a:srgbClr val="3253DC"/>
              </a:buClr>
              <a:buFont typeface="Arial" panose="020B0604020202020204" pitchFamily="34" charset="0"/>
              <a:buNone/>
            </a:pPr>
            <a:r>
              <a:rPr lang="en-US"/>
              <a:t>JVET-N0316</a:t>
            </a:r>
            <a:endParaRPr lang="en-US" dirty="0"/>
          </a:p>
        </p:txBody>
      </p:sp>
      <p:sp>
        <p:nvSpPr>
          <p:cNvPr id="10" name="TextBox 9">
            <a:extLst>
              <a:ext uri="{FF2B5EF4-FFF2-40B4-BE49-F238E27FC236}">
                <a16:creationId xmlns:a16="http://schemas.microsoft.com/office/drawing/2014/main" id="{5D64C94A-0FF8-42CE-998F-FE847CAE7DAC}"/>
              </a:ext>
            </a:extLst>
          </p:cNvPr>
          <p:cNvSpPr txBox="1"/>
          <p:nvPr userDrawn="1"/>
        </p:nvSpPr>
        <p:spPr>
          <a:xfrm>
            <a:off x="381000" y="6532197"/>
            <a:ext cx="2651760"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Qualcomm Technologies, Inc. and/or its affiliated companies.</a:t>
            </a:r>
          </a:p>
        </p:txBody>
      </p:sp>
    </p:spTree>
    <p:extLst>
      <p:ext uri="{BB962C8B-B14F-4D97-AF65-F5344CB8AC3E}">
        <p14:creationId xmlns:p14="http://schemas.microsoft.com/office/powerpoint/2010/main" val="42290475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mage Right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p:nvSpPr>
        <p:spPr bwMode="gray">
          <a:xfrm>
            <a:off x="0" y="0"/>
            <a:ext cx="349378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p:nvSpPr>
        <p:spPr bwMode="gray">
          <a:xfrm>
            <a:off x="3123449" y="0"/>
            <a:ext cx="370332"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3493780" y="0"/>
            <a:ext cx="5650220" cy="6858000"/>
          </a:xfrm>
          <a:prstGeom prst="rect">
            <a:avLst/>
          </a:prstGeom>
          <a:noFill/>
        </p:spPr>
        <p:txBody>
          <a:bodyPr anchor="ctr"/>
          <a:lstStyle>
            <a:lvl1pPr marL="0" indent="0" algn="ctr">
              <a:buNone/>
              <a:defRPr/>
            </a:lvl1pPr>
          </a:lstStyle>
          <a:p>
            <a:r>
              <a:rPr lang="en-US"/>
              <a:t>Click icon to add picture</a:t>
            </a:r>
            <a:endParaRPr lang="en-US" dirty="0"/>
          </a:p>
        </p:txBody>
      </p:sp>
      <p:sp>
        <p:nvSpPr>
          <p:cNvPr id="8" name="Text Placeholder 44">
            <a:extLst>
              <a:ext uri="{FF2B5EF4-FFF2-40B4-BE49-F238E27FC236}">
                <a16:creationId xmlns:a16="http://schemas.microsoft.com/office/drawing/2014/main" id="{AEF39C5C-C8A7-4A50-8736-2D4B49596368}"/>
              </a:ext>
            </a:extLst>
          </p:cNvPr>
          <p:cNvSpPr>
            <a:spLocks noGrp="1"/>
          </p:cNvSpPr>
          <p:nvPr>
            <p:ph type="body" sz="quarter" idx="10"/>
          </p:nvPr>
        </p:nvSpPr>
        <p:spPr bwMode="white">
          <a:xfrm>
            <a:off x="381000" y="4711077"/>
            <a:ext cx="2664932" cy="1463040"/>
          </a:xfrm>
        </p:spPr>
        <p:txBody>
          <a:bodyPr anchor="t"/>
          <a:lstStyle>
            <a:lvl1pPr marL="0" indent="0">
              <a:lnSpc>
                <a:spcPct val="94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12" name="Title 45">
            <a:extLst>
              <a:ext uri="{FF2B5EF4-FFF2-40B4-BE49-F238E27FC236}">
                <a16:creationId xmlns:a16="http://schemas.microsoft.com/office/drawing/2014/main" id="{185421C0-4664-4AC3-AEDE-58D400CE26B3}"/>
              </a:ext>
            </a:extLst>
          </p:cNvPr>
          <p:cNvSpPr>
            <a:spLocks noGrp="1"/>
          </p:cNvSpPr>
          <p:nvPr>
            <p:ph type="title"/>
          </p:nvPr>
        </p:nvSpPr>
        <p:spPr bwMode="white">
          <a:xfrm>
            <a:off x="381037" y="2740859"/>
            <a:ext cx="2668588" cy="1831141"/>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0" name="Footer Placeholder 1">
            <a:extLst>
              <a:ext uri="{FF2B5EF4-FFF2-40B4-BE49-F238E27FC236}">
                <a16:creationId xmlns:a16="http://schemas.microsoft.com/office/drawing/2014/main" id="{8D95538D-D87B-498C-A0DF-6F1CDD908C58}"/>
              </a:ext>
            </a:extLst>
          </p:cNvPr>
          <p:cNvSpPr>
            <a:spLocks noGrp="1"/>
          </p:cNvSpPr>
          <p:nvPr>
            <p:ph type="ftr" sz="quarter" idx="16"/>
          </p:nvPr>
        </p:nvSpPr>
        <p:spPr>
          <a:xfrm>
            <a:off x="381000" y="6283845"/>
            <a:ext cx="2660904" cy="116955"/>
          </a:xfrm>
        </p:spPr>
        <p:txBody>
          <a:bodyPr/>
          <a:lstStyle>
            <a:lvl1pPr>
              <a:defRPr>
                <a:solidFill>
                  <a:schemeClr val="bg1"/>
                </a:solidFill>
              </a:defRPr>
            </a:lvl1pPr>
          </a:lstStyle>
          <a:p>
            <a:pPr defTabSz="685800">
              <a:lnSpc>
                <a:spcPct val="95000"/>
              </a:lnSpc>
              <a:spcBef>
                <a:spcPts val="1200"/>
              </a:spcBef>
              <a:buClr>
                <a:srgbClr val="3253DC"/>
              </a:buClr>
              <a:buFont typeface="Arial" panose="020B0604020202020204" pitchFamily="34" charset="0"/>
              <a:buNone/>
            </a:pPr>
            <a:r>
              <a:rPr lang="en-US"/>
              <a:t>JVET-N0316</a:t>
            </a:r>
            <a:endParaRPr lang="en-US" dirty="0"/>
          </a:p>
        </p:txBody>
      </p:sp>
      <p:sp>
        <p:nvSpPr>
          <p:cNvPr id="11" name="TextBox 10">
            <a:extLst>
              <a:ext uri="{FF2B5EF4-FFF2-40B4-BE49-F238E27FC236}">
                <a16:creationId xmlns:a16="http://schemas.microsoft.com/office/drawing/2014/main" id="{ADB041DE-EEEC-4B5A-9B8A-AB839C7866FF}"/>
              </a:ext>
            </a:extLst>
          </p:cNvPr>
          <p:cNvSpPr txBox="1"/>
          <p:nvPr userDrawn="1"/>
        </p:nvSpPr>
        <p:spPr>
          <a:xfrm>
            <a:off x="381000" y="6532197"/>
            <a:ext cx="2651760"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Qualcomm Technologies, Inc. and/or its affiliated companies.</a:t>
            </a:r>
          </a:p>
        </p:txBody>
      </p:sp>
    </p:spTree>
    <p:extLst>
      <p:ext uri="{BB962C8B-B14F-4D97-AF65-F5344CB8AC3E}">
        <p14:creationId xmlns:p14="http://schemas.microsoft.com/office/powerpoint/2010/main" val="18103949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mage Right Green">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p:nvSpPr>
        <p:spPr bwMode="gray">
          <a:xfrm>
            <a:off x="0" y="0"/>
            <a:ext cx="3493781"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p:nvSpPr>
        <p:spPr bwMode="gray">
          <a:xfrm>
            <a:off x="3123449" y="0"/>
            <a:ext cx="370332"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3493780" y="0"/>
            <a:ext cx="5650220" cy="6858000"/>
          </a:xfrm>
          <a:prstGeom prst="rect">
            <a:avLst/>
          </a:prstGeom>
          <a:noFill/>
        </p:spPr>
        <p:txBody>
          <a:bodyPr anchor="ctr"/>
          <a:lstStyle>
            <a:lvl1pPr marL="0" indent="0" algn="ctr">
              <a:buNone/>
              <a:defRPr/>
            </a:lvl1pPr>
          </a:lstStyle>
          <a:p>
            <a:r>
              <a:rPr lang="en-US"/>
              <a:t>Click icon to add picture</a:t>
            </a:r>
            <a:endParaRPr lang="en-US" dirty="0"/>
          </a:p>
        </p:txBody>
      </p:sp>
      <p:sp>
        <p:nvSpPr>
          <p:cNvPr id="10" name="Text Placeholder 44">
            <a:extLst>
              <a:ext uri="{FF2B5EF4-FFF2-40B4-BE49-F238E27FC236}">
                <a16:creationId xmlns:a16="http://schemas.microsoft.com/office/drawing/2014/main" id="{AEF39C5C-C8A7-4A50-8736-2D4B49596368}"/>
              </a:ext>
            </a:extLst>
          </p:cNvPr>
          <p:cNvSpPr>
            <a:spLocks noGrp="1"/>
          </p:cNvSpPr>
          <p:nvPr>
            <p:ph type="body" sz="quarter" idx="10"/>
          </p:nvPr>
        </p:nvSpPr>
        <p:spPr bwMode="white">
          <a:xfrm>
            <a:off x="381000" y="4711077"/>
            <a:ext cx="2664932" cy="1463040"/>
          </a:xfrm>
        </p:spPr>
        <p:txBody>
          <a:bodyPr anchor="t"/>
          <a:lstStyle>
            <a:lvl1pPr marL="0" indent="0">
              <a:lnSpc>
                <a:spcPct val="94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12" name="Title 45">
            <a:extLst>
              <a:ext uri="{FF2B5EF4-FFF2-40B4-BE49-F238E27FC236}">
                <a16:creationId xmlns:a16="http://schemas.microsoft.com/office/drawing/2014/main" id="{185421C0-4664-4AC3-AEDE-58D400CE26B3}"/>
              </a:ext>
            </a:extLst>
          </p:cNvPr>
          <p:cNvSpPr>
            <a:spLocks noGrp="1"/>
          </p:cNvSpPr>
          <p:nvPr>
            <p:ph type="title"/>
          </p:nvPr>
        </p:nvSpPr>
        <p:spPr bwMode="white">
          <a:xfrm>
            <a:off x="381037" y="2740859"/>
            <a:ext cx="2668588" cy="1831141"/>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9" name="Footer Placeholder 1">
            <a:extLst>
              <a:ext uri="{FF2B5EF4-FFF2-40B4-BE49-F238E27FC236}">
                <a16:creationId xmlns:a16="http://schemas.microsoft.com/office/drawing/2014/main" id="{9CCA316F-AFFB-4F33-B299-EE070482D572}"/>
              </a:ext>
            </a:extLst>
          </p:cNvPr>
          <p:cNvSpPr>
            <a:spLocks noGrp="1"/>
          </p:cNvSpPr>
          <p:nvPr>
            <p:ph type="ftr" sz="quarter" idx="16"/>
          </p:nvPr>
        </p:nvSpPr>
        <p:spPr>
          <a:xfrm>
            <a:off x="381000" y="6283845"/>
            <a:ext cx="2660904" cy="116955"/>
          </a:xfrm>
        </p:spPr>
        <p:txBody>
          <a:bodyPr/>
          <a:lstStyle>
            <a:lvl1pPr>
              <a:defRPr>
                <a:solidFill>
                  <a:schemeClr val="bg1"/>
                </a:solidFill>
              </a:defRPr>
            </a:lvl1pPr>
          </a:lstStyle>
          <a:p>
            <a:pPr defTabSz="685800">
              <a:lnSpc>
                <a:spcPct val="95000"/>
              </a:lnSpc>
              <a:spcBef>
                <a:spcPts val="1200"/>
              </a:spcBef>
              <a:buClr>
                <a:srgbClr val="3253DC"/>
              </a:buClr>
              <a:buFont typeface="Arial" panose="020B0604020202020204" pitchFamily="34" charset="0"/>
              <a:buNone/>
            </a:pPr>
            <a:r>
              <a:rPr lang="en-US"/>
              <a:t>JVET-N0316</a:t>
            </a:r>
            <a:endParaRPr lang="en-US" dirty="0"/>
          </a:p>
        </p:txBody>
      </p:sp>
      <p:sp>
        <p:nvSpPr>
          <p:cNvPr id="11" name="TextBox 10">
            <a:extLst>
              <a:ext uri="{FF2B5EF4-FFF2-40B4-BE49-F238E27FC236}">
                <a16:creationId xmlns:a16="http://schemas.microsoft.com/office/drawing/2014/main" id="{9E6BDED0-9759-4D06-B34C-365F0131046A}"/>
              </a:ext>
            </a:extLst>
          </p:cNvPr>
          <p:cNvSpPr txBox="1"/>
          <p:nvPr userDrawn="1"/>
        </p:nvSpPr>
        <p:spPr>
          <a:xfrm>
            <a:off x="381000" y="6532197"/>
            <a:ext cx="2651760"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Qualcomm Technologies, Inc. and/or its affiliated companies.</a:t>
            </a:r>
          </a:p>
        </p:txBody>
      </p:sp>
    </p:spTree>
    <p:extLst>
      <p:ext uri="{BB962C8B-B14F-4D97-AF65-F5344CB8AC3E}">
        <p14:creationId xmlns:p14="http://schemas.microsoft.com/office/powerpoint/2010/main" val="38665304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mage Right Gray">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p:nvSpPr>
        <p:spPr bwMode="gray">
          <a:xfrm>
            <a:off x="0" y="0"/>
            <a:ext cx="3493781"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p:nvSpPr>
        <p:spPr bwMode="gray">
          <a:xfrm>
            <a:off x="3123449" y="0"/>
            <a:ext cx="370332"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3493780" y="0"/>
            <a:ext cx="5650220" cy="6858000"/>
          </a:xfrm>
          <a:prstGeom prst="rect">
            <a:avLst/>
          </a:prstGeom>
          <a:noFill/>
        </p:spPr>
        <p:txBody>
          <a:bodyPr anchor="ctr"/>
          <a:lstStyle>
            <a:lvl1pPr marL="0" indent="0" algn="ctr">
              <a:buNone/>
              <a:defRPr/>
            </a:lvl1pPr>
          </a:lstStyle>
          <a:p>
            <a:r>
              <a:rPr lang="en-US"/>
              <a:t>Click icon to add picture</a:t>
            </a:r>
            <a:endParaRPr lang="en-US" dirty="0"/>
          </a:p>
        </p:txBody>
      </p:sp>
      <p:sp>
        <p:nvSpPr>
          <p:cNvPr id="8" name="Text Placeholder 44">
            <a:extLst>
              <a:ext uri="{FF2B5EF4-FFF2-40B4-BE49-F238E27FC236}">
                <a16:creationId xmlns:a16="http://schemas.microsoft.com/office/drawing/2014/main" id="{AEF39C5C-C8A7-4A50-8736-2D4B49596368}"/>
              </a:ext>
            </a:extLst>
          </p:cNvPr>
          <p:cNvSpPr>
            <a:spLocks noGrp="1"/>
          </p:cNvSpPr>
          <p:nvPr>
            <p:ph type="body" sz="quarter" idx="10"/>
          </p:nvPr>
        </p:nvSpPr>
        <p:spPr bwMode="white">
          <a:xfrm>
            <a:off x="381000" y="4711077"/>
            <a:ext cx="2664932" cy="1463040"/>
          </a:xfrm>
        </p:spPr>
        <p:txBody>
          <a:bodyPr anchor="t"/>
          <a:lstStyle>
            <a:lvl1pPr marL="0" indent="0">
              <a:lnSpc>
                <a:spcPct val="94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12" name="Title 45">
            <a:extLst>
              <a:ext uri="{FF2B5EF4-FFF2-40B4-BE49-F238E27FC236}">
                <a16:creationId xmlns:a16="http://schemas.microsoft.com/office/drawing/2014/main" id="{185421C0-4664-4AC3-AEDE-58D400CE26B3}"/>
              </a:ext>
            </a:extLst>
          </p:cNvPr>
          <p:cNvSpPr>
            <a:spLocks noGrp="1"/>
          </p:cNvSpPr>
          <p:nvPr>
            <p:ph type="title"/>
          </p:nvPr>
        </p:nvSpPr>
        <p:spPr bwMode="white">
          <a:xfrm>
            <a:off x="381037" y="2740859"/>
            <a:ext cx="2668588" cy="1831141"/>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0" name="Footer Placeholder 1">
            <a:extLst>
              <a:ext uri="{FF2B5EF4-FFF2-40B4-BE49-F238E27FC236}">
                <a16:creationId xmlns:a16="http://schemas.microsoft.com/office/drawing/2014/main" id="{68EF66DC-2EAC-4F37-89DA-9566FD6B7D9C}"/>
              </a:ext>
            </a:extLst>
          </p:cNvPr>
          <p:cNvSpPr>
            <a:spLocks noGrp="1"/>
          </p:cNvSpPr>
          <p:nvPr>
            <p:ph type="ftr" sz="quarter" idx="16"/>
          </p:nvPr>
        </p:nvSpPr>
        <p:spPr>
          <a:xfrm>
            <a:off x="381000" y="6283845"/>
            <a:ext cx="2660904" cy="116955"/>
          </a:xfrm>
        </p:spPr>
        <p:txBody>
          <a:bodyPr/>
          <a:lstStyle>
            <a:lvl1pPr>
              <a:defRPr>
                <a:solidFill>
                  <a:schemeClr val="bg1"/>
                </a:solidFill>
              </a:defRPr>
            </a:lvl1pPr>
          </a:lstStyle>
          <a:p>
            <a:pPr defTabSz="685800">
              <a:lnSpc>
                <a:spcPct val="95000"/>
              </a:lnSpc>
              <a:spcBef>
                <a:spcPts val="1200"/>
              </a:spcBef>
              <a:buClr>
                <a:srgbClr val="3253DC"/>
              </a:buClr>
              <a:buFont typeface="Arial" panose="020B0604020202020204" pitchFamily="34" charset="0"/>
              <a:buNone/>
            </a:pPr>
            <a:r>
              <a:rPr lang="en-US"/>
              <a:t>JVET-N0316</a:t>
            </a:r>
            <a:endParaRPr lang="en-US" dirty="0"/>
          </a:p>
        </p:txBody>
      </p:sp>
      <p:sp>
        <p:nvSpPr>
          <p:cNvPr id="11" name="TextBox 10">
            <a:extLst>
              <a:ext uri="{FF2B5EF4-FFF2-40B4-BE49-F238E27FC236}">
                <a16:creationId xmlns:a16="http://schemas.microsoft.com/office/drawing/2014/main" id="{52A30D16-1603-43C5-8283-16E3A950F966}"/>
              </a:ext>
            </a:extLst>
          </p:cNvPr>
          <p:cNvSpPr txBox="1"/>
          <p:nvPr userDrawn="1"/>
        </p:nvSpPr>
        <p:spPr>
          <a:xfrm>
            <a:off x="381000" y="6532197"/>
            <a:ext cx="2651760"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Qualcomm Technologies, Inc. and/or its affiliated companies.</a:t>
            </a:r>
          </a:p>
        </p:txBody>
      </p:sp>
    </p:spTree>
    <p:extLst>
      <p:ext uri="{BB962C8B-B14F-4D97-AF65-F5344CB8AC3E}">
        <p14:creationId xmlns:p14="http://schemas.microsoft.com/office/powerpoint/2010/main" val="17505150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p:nvSpPr>
        <p:spPr bwMode="gray">
          <a:xfrm>
            <a:off x="1" y="0"/>
            <a:ext cx="277973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p:nvSpPr>
        <p:spPr bwMode="gray">
          <a:xfrm flipV="1">
            <a:off x="2369801" y="-2"/>
            <a:ext cx="409930" cy="6857997"/>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8" name="Text Placeholder 3">
            <a:extLst>
              <a:ext uri="{FF2B5EF4-FFF2-40B4-BE49-F238E27FC236}">
                <a16:creationId xmlns:a16="http://schemas.microsoft.com/office/drawing/2014/main" id="{DA6D75EC-E137-48FD-8640-BAF2FB6906CD}"/>
              </a:ext>
            </a:extLst>
          </p:cNvPr>
          <p:cNvSpPr>
            <a:spLocks noGrp="1"/>
          </p:cNvSpPr>
          <p:nvPr>
            <p:ph type="body" sz="quarter" idx="10"/>
          </p:nvPr>
        </p:nvSpPr>
        <p:spPr bwMode="white">
          <a:xfrm>
            <a:off x="380999" y="2638049"/>
            <a:ext cx="1944291" cy="3771899"/>
          </a:xfrm>
        </p:spPr>
        <p:txBody>
          <a:bodyPr/>
          <a:lstStyle>
            <a:lvl1pPr>
              <a:lnSpc>
                <a:spcPct val="98000"/>
              </a:lnSpc>
              <a:buClr>
                <a:schemeClr val="bg1"/>
              </a:buClr>
              <a:defRPr sz="1800">
                <a:solidFill>
                  <a:schemeClr val="bg1"/>
                </a:solidFill>
              </a:defRPr>
            </a:lvl1pPr>
            <a:lvl2pPr>
              <a:lnSpc>
                <a:spcPct val="98000"/>
              </a:lnSpc>
              <a:buClr>
                <a:schemeClr val="bg1"/>
              </a:buClr>
              <a:defRPr sz="1800">
                <a:solidFill>
                  <a:schemeClr val="bg1"/>
                </a:solidFill>
              </a:defRPr>
            </a:lvl2pPr>
            <a:lvl3pPr>
              <a:lnSpc>
                <a:spcPct val="94000"/>
              </a:lnSpc>
              <a:buClr>
                <a:schemeClr val="bg1"/>
              </a:buClr>
              <a:defRPr sz="1600">
                <a:solidFill>
                  <a:schemeClr val="bg1"/>
                </a:solidFill>
              </a:defRPr>
            </a:lvl3pPr>
            <a:lvl4pPr>
              <a:lnSpc>
                <a:spcPct val="94000"/>
              </a:lnSpc>
              <a:buClr>
                <a:schemeClr val="bg1"/>
              </a:buClr>
              <a:defRPr sz="1600">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p:txBody>
      </p:sp>
      <p:sp>
        <p:nvSpPr>
          <p:cNvPr id="15" name="Title 46">
            <a:extLst>
              <a:ext uri="{FF2B5EF4-FFF2-40B4-BE49-F238E27FC236}">
                <a16:creationId xmlns:a16="http://schemas.microsoft.com/office/drawing/2014/main" id="{3468B7E3-0C92-4EE4-AE81-FC7C2E9959B4}"/>
              </a:ext>
            </a:extLst>
          </p:cNvPr>
          <p:cNvSpPr>
            <a:spLocks noGrp="1"/>
          </p:cNvSpPr>
          <p:nvPr>
            <p:ph type="title"/>
          </p:nvPr>
        </p:nvSpPr>
        <p:spPr bwMode="white">
          <a:xfrm>
            <a:off x="380999" y="484226"/>
            <a:ext cx="1944291" cy="1301247"/>
          </a:xfrm>
        </p:spPr>
        <p:txBody>
          <a:bodyPr/>
          <a:lstStyle>
            <a:lvl1pPr>
              <a:lnSpc>
                <a:spcPct val="94000"/>
              </a:lnSpc>
              <a:defRPr sz="2400">
                <a:solidFill>
                  <a:schemeClr val="bg1"/>
                </a:solidFill>
              </a:defRPr>
            </a:lvl1pPr>
          </a:lstStyle>
          <a:p>
            <a:r>
              <a:rPr lang="en-US"/>
              <a:t>Click to edit Master title style</a:t>
            </a:r>
            <a:endParaRPr lang="en-US" dirty="0"/>
          </a:p>
        </p:txBody>
      </p:sp>
      <p:sp>
        <p:nvSpPr>
          <p:cNvPr id="16" name="Subtitle">
            <a:extLst>
              <a:ext uri="{FF2B5EF4-FFF2-40B4-BE49-F238E27FC236}">
                <a16:creationId xmlns:a16="http://schemas.microsoft.com/office/drawing/2014/main" id="{71517271-C0F5-4FE1-86FC-B8560AB219BD}"/>
              </a:ext>
            </a:extLst>
          </p:cNvPr>
          <p:cNvSpPr>
            <a:spLocks noGrp="1"/>
          </p:cNvSpPr>
          <p:nvPr>
            <p:ph type="subTitle" idx="1"/>
          </p:nvPr>
        </p:nvSpPr>
        <p:spPr bwMode="white">
          <a:xfrm>
            <a:off x="380999" y="1869281"/>
            <a:ext cx="1946077" cy="192964"/>
          </a:xfrm>
        </p:spPr>
        <p:txBody>
          <a:bodyPr/>
          <a:lstStyle>
            <a:lvl1pPr marL="0" indent="0" algn="l">
              <a:lnSpc>
                <a:spcPct val="94000"/>
              </a:lnSpc>
              <a:spcBef>
                <a:spcPts val="1200"/>
              </a:spcBef>
              <a:buNone/>
              <a:defRPr sz="1600">
                <a:solidFill>
                  <a:schemeClr val="bg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14" name="TextBox 13">
            <a:extLst>
              <a:ext uri="{FF2B5EF4-FFF2-40B4-BE49-F238E27FC236}">
                <a16:creationId xmlns:a16="http://schemas.microsoft.com/office/drawing/2014/main" id="{4E4BED48-A71E-470B-961A-6E9183A0B183}"/>
              </a:ext>
            </a:extLst>
          </p:cNvPr>
          <p:cNvSpPr txBox="1"/>
          <p:nvPr userDrawn="1"/>
        </p:nvSpPr>
        <p:spPr>
          <a:xfrm>
            <a:off x="4061958"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Qualcomm Technologies, Inc. and/or its affiliated companies.</a:t>
            </a:r>
          </a:p>
        </p:txBody>
      </p:sp>
      <p:sp>
        <p:nvSpPr>
          <p:cNvPr id="12" name="Text Placeholder 2">
            <a:extLst>
              <a:ext uri="{FF2B5EF4-FFF2-40B4-BE49-F238E27FC236}">
                <a16:creationId xmlns:a16="http://schemas.microsoft.com/office/drawing/2014/main" id="{870021DB-6593-4E5E-91A2-F67440761815}"/>
              </a:ext>
            </a:extLst>
          </p:cNvPr>
          <p:cNvSpPr>
            <a:spLocks noGrp="1"/>
          </p:cNvSpPr>
          <p:nvPr>
            <p:ph type="body" sz="quarter" idx="11" hasCustomPrompt="1"/>
          </p:nvPr>
        </p:nvSpPr>
        <p:spPr>
          <a:xfrm>
            <a:off x="379413" y="6502138"/>
            <a:ext cx="1952625" cy="148931"/>
          </a:xfrm>
        </p:spPr>
        <p:txBody>
          <a:bodyPr anchor="b"/>
          <a:lstStyle>
            <a:lvl1pPr marL="0" indent="0">
              <a:buNone/>
              <a:defRPr lang="en-US" sz="800" kern="1200" baseline="0" dirty="0">
                <a:solidFill>
                  <a:schemeClr val="bg1"/>
                </a:solidFill>
                <a:latin typeface="+mn-lt"/>
                <a:ea typeface="+mn-ea"/>
                <a:cs typeface="+mn-cs"/>
              </a:defRPr>
            </a:lvl1pPr>
            <a:lvl2pPr marL="0" indent="0">
              <a:defRPr/>
            </a:lvl2pPr>
            <a:lvl3pPr marL="0" indent="0">
              <a:defRPr/>
            </a:lvl3pPr>
            <a:lvl4pPr marL="0" indent="0">
              <a:defRPr/>
            </a:lvl4pPr>
            <a:lvl5pPr>
              <a:defRPr/>
            </a:lvl5pPr>
          </a:lstStyle>
          <a:p>
            <a:pPr lvl="0"/>
            <a:r>
              <a:rPr lang="en-US" dirty="0">
                <a:solidFill>
                  <a:schemeClr val="bg1"/>
                </a:solidFill>
              </a:rPr>
              <a:t>Source sample text</a:t>
            </a:r>
          </a:p>
        </p:txBody>
      </p:sp>
    </p:spTree>
    <p:extLst>
      <p:ext uri="{BB962C8B-B14F-4D97-AF65-F5344CB8AC3E}">
        <p14:creationId xmlns:p14="http://schemas.microsoft.com/office/powerpoint/2010/main" val="33933275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Gray">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p:nvGrpSpPr>
        <p:grpSpPr bwMode="gray">
          <a:xfrm>
            <a:off x="-2" y="-5"/>
            <a:ext cx="7330126" cy="6359181"/>
            <a:chOff x="-2" y="-5"/>
            <a:chExt cx="9773501" cy="6359181"/>
          </a:xfrm>
        </p:grpSpPr>
        <p:pic>
          <p:nvPicPr>
            <p:cNvPr id="6" name="Picture 5">
              <a:extLst>
                <a:ext uri="{FF2B5EF4-FFF2-40B4-BE49-F238E27FC236}">
                  <a16:creationId xmlns:a16="http://schemas.microsoft.com/office/drawing/2014/main" id="{A74BE142-9DFF-4752-86A2-7CD1767FFF68}"/>
                </a:ext>
              </a:extLst>
            </p:cNvPr>
            <p:cNvPicPr>
              <a:picLocks noChangeAspect="1"/>
            </p:cNvPicPr>
            <p:nvPr/>
          </p:nvPicPr>
          <p:blipFill rotWithShape="1">
            <a:blip r:embed="rId2"/>
            <a:srcRect l="27744"/>
            <a:stretch/>
          </p:blipFill>
          <p:spPr bwMode="gray">
            <a:xfrm>
              <a:off x="-2" y="1231996"/>
              <a:ext cx="9773501"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sz="1350"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p:nvSpPr>
          <p:spPr bwMode="gray">
            <a:xfrm flipV="1">
              <a:off x="-1" y="0"/>
              <a:ext cx="9567417" cy="6266834"/>
            </a:xfrm>
            <a:prstGeom prst="round1Rect">
              <a:avLst>
                <a:gd name="adj" fmla="val 3540"/>
              </a:avLst>
            </a:prstGeom>
            <a:solidFill>
              <a:schemeClr val="accent6"/>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350"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p:nvSpPr>
          <p:spPr bwMode="gray">
            <a:xfrm flipV="1">
              <a:off x="9126204" y="0"/>
              <a:ext cx="441213" cy="6267118"/>
            </a:xfrm>
            <a:prstGeom prst="round1Rect">
              <a:avLst>
                <a:gd name="adj" fmla="val 38686"/>
              </a:avLst>
            </a:prstGeom>
            <a:gradFill flip="none" rotWithShape="1">
              <a:gsLst>
                <a:gs pos="100000">
                  <a:schemeClr val="accent6">
                    <a:lumMod val="50000"/>
                  </a:schemeClr>
                </a:gs>
                <a:gs pos="43000">
                  <a:schemeClr val="accent6">
                    <a:alpha val="0"/>
                  </a:schemeClr>
                </a:gs>
              </a:gsLst>
              <a:lin ang="0" scaled="1"/>
              <a:tileRect/>
            </a:gradFill>
            <a:ln w="10795" cap="flat" cmpd="sng" algn="ctr">
              <a:noFill/>
              <a:prstDash val="solid"/>
            </a:ln>
            <a:effectLst/>
          </p:spPr>
          <p:txBody>
            <a:bodyPr rtlCol="0" anchor="ctr"/>
            <a:lstStyle/>
            <a:p>
              <a:pPr algn="ctr">
                <a:defRPr/>
              </a:pPr>
              <a:endParaRPr lang="en-US" sz="1350"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p:nvGrpSpPr>
          <p:grpSpPr bwMode="gray">
            <a:xfrm>
              <a:off x="-1" y="-5"/>
              <a:ext cx="8822605" cy="5487295"/>
              <a:chOff x="503572" y="46744"/>
              <a:chExt cx="9419882" cy="5487295"/>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chemeClr val="accent6">
                  <a:lumMod val="75000"/>
                </a:schemeClr>
              </a:solidFill>
              <a:ln w="10795" cap="flat" cmpd="sng" algn="ctr">
                <a:noFill/>
                <a:prstDash val="solid"/>
              </a:ln>
              <a:effectLst/>
            </p:spPr>
            <p:txBody>
              <a:bodyPr rtlCol="0" anchor="ctr"/>
              <a:lstStyle/>
              <a:p>
                <a:pPr algn="ctr">
                  <a:defRPr/>
                </a:pPr>
                <a:endParaRPr lang="en-US" sz="1350"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chemeClr val="accent6">
                  <a:lumMod val="75000"/>
                </a:schemeClr>
              </a:solidFill>
              <a:ln w="10795" cap="flat" cmpd="sng" algn="ctr">
                <a:noFill/>
                <a:prstDash val="solid"/>
              </a:ln>
              <a:effectLst/>
            </p:spPr>
            <p:txBody>
              <a:bodyPr rtlCol="0" anchor="ctr"/>
              <a:lstStyle/>
              <a:p>
                <a:pPr algn="ctr">
                  <a:defRPr/>
                </a:pPr>
                <a:endParaRPr lang="en-US" sz="1350"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2" y="46744"/>
                <a:ext cx="9419882" cy="5487295"/>
                <a:chOff x="416723" y="46744"/>
                <a:chExt cx="9419882" cy="5487295"/>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3" y="46747"/>
                  <a:ext cx="9419882" cy="5487292"/>
                  <a:chOff x="678406" y="-1026120"/>
                  <a:chExt cx="9440353"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3729"/>
                    </a:avLst>
                  </a:prstGeom>
                  <a:gradFill>
                    <a:gsLst>
                      <a:gs pos="0">
                        <a:schemeClr val="accent6">
                          <a:lumMod val="75000"/>
                        </a:schemeClr>
                      </a:gs>
                      <a:gs pos="31000">
                        <a:schemeClr val="accent6"/>
                      </a:gs>
                      <a:gs pos="38000">
                        <a:schemeClr val="accent6">
                          <a:lumMod val="75000"/>
                        </a:schemeClr>
                      </a:gs>
                      <a:gs pos="100000">
                        <a:schemeClr val="accent6">
                          <a:lumMod val="75000"/>
                        </a:schemeClr>
                      </a:gs>
                      <a:gs pos="48000">
                        <a:schemeClr val="accent6">
                          <a:lumMod val="75000"/>
                        </a:scheme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350"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6" y="-1026120"/>
                    <a:ext cx="9332270" cy="5464871"/>
                  </a:xfrm>
                  <a:prstGeom prst="round1Rect">
                    <a:avLst>
                      <a:gd name="adj" fmla="val 2348"/>
                    </a:avLst>
                  </a:prstGeom>
                  <a:solidFill>
                    <a:schemeClr val="accent5"/>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350" kern="0" dirty="0" err="1">
                      <a:solidFill>
                        <a:prstClr val="white"/>
                      </a:solidFill>
                    </a:endParaRPr>
                  </a:p>
                </p:txBody>
              </p:sp>
            </p:grpSp>
            <p:sp>
              <p:nvSpPr>
                <p:cNvPr id="20" name="Rectangle: Single Corner Rounded 19">
                  <a:extLst>
                    <a:ext uri="{FF2B5EF4-FFF2-40B4-BE49-F238E27FC236}">
                      <a16:creationId xmlns:a16="http://schemas.microsoft.com/office/drawing/2014/main" id="{EA5E7F3D-50F1-4682-B2B8-61C177A98043}"/>
                    </a:ext>
                  </a:extLst>
                </p:cNvPr>
                <p:cNvSpPr/>
                <p:nvPr/>
              </p:nvSpPr>
              <p:spPr bwMode="gray">
                <a:xfrm flipV="1">
                  <a:off x="9272448" y="46746"/>
                  <a:ext cx="456310" cy="5446965"/>
                </a:xfrm>
                <a:prstGeom prst="round1Rect">
                  <a:avLst>
                    <a:gd name="adj" fmla="val 39938"/>
                  </a:avLst>
                </a:prstGeom>
                <a:gradFill flip="none" rotWithShape="0">
                  <a:gsLst>
                    <a:gs pos="100000">
                      <a:schemeClr val="accent5">
                        <a:lumMod val="50000"/>
                      </a:schemeClr>
                    </a:gs>
                    <a:gs pos="0">
                      <a:schemeClr val="accent5">
                        <a:alpha val="0"/>
                      </a:schemeClr>
                    </a:gs>
                    <a:gs pos="59000">
                      <a:schemeClr val="accent5">
                        <a:lumMod val="50000"/>
                        <a:alpha val="20000"/>
                      </a:schemeClr>
                    </a:gs>
                  </a:gsLst>
                  <a:lin ang="0" scaled="1"/>
                  <a:tileRect/>
                </a:gradFill>
                <a:ln w="10795" cap="flat" cmpd="sng" algn="ctr">
                  <a:noFill/>
                  <a:prstDash val="solid"/>
                </a:ln>
                <a:effectLst/>
              </p:spPr>
              <p:txBody>
                <a:bodyPr rtlCol="0" anchor="ctr"/>
                <a:lstStyle/>
                <a:p>
                  <a:pPr algn="ctr">
                    <a:defRPr/>
                  </a:pPr>
                  <a:endParaRPr lang="en-US" sz="1350" kern="0" dirty="0" err="1">
                    <a:solidFill>
                      <a:prstClr val="white"/>
                    </a:solidFill>
                  </a:endParaRPr>
                </a:p>
              </p:txBody>
            </p:sp>
            <p:sp>
              <p:nvSpPr>
                <p:cNvPr id="24" name="Rectangle: Single Corner Rounded 23">
                  <a:extLst>
                    <a:ext uri="{FF2B5EF4-FFF2-40B4-BE49-F238E27FC236}">
                      <a16:creationId xmlns:a16="http://schemas.microsoft.com/office/drawing/2014/main" id="{9D6F1FDB-F52B-4FEA-A765-45F8965E26E4}"/>
                    </a:ext>
                  </a:extLst>
                </p:cNvPr>
                <p:cNvSpPr/>
                <p:nvPr/>
              </p:nvSpPr>
              <p:spPr bwMode="gray">
                <a:xfrm flipV="1">
                  <a:off x="9182404" y="46744"/>
                  <a:ext cx="438370" cy="5446965"/>
                </a:xfrm>
                <a:prstGeom prst="round1Rect">
                  <a:avLst>
                    <a:gd name="adj" fmla="val 0"/>
                  </a:avLst>
                </a:prstGeom>
                <a:gradFill flip="none" rotWithShape="1">
                  <a:gsLst>
                    <a:gs pos="98972">
                      <a:schemeClr val="accent5">
                        <a:lumMod val="75000"/>
                      </a:schemeClr>
                    </a:gs>
                    <a:gs pos="48000">
                      <a:schemeClr val="accent5">
                        <a:alpha val="0"/>
                      </a:schemeClr>
                    </a:gs>
                    <a:gs pos="68000">
                      <a:schemeClr val="accent5">
                        <a:alpha val="50000"/>
                        <a:lumMod val="85000"/>
                      </a:schemeClr>
                    </a:gs>
                  </a:gsLst>
                  <a:lin ang="0" scaled="1"/>
                  <a:tileRect/>
                </a:gradFill>
                <a:ln w="10795" cap="flat" cmpd="sng" algn="ctr">
                  <a:noFill/>
                  <a:prstDash val="solid"/>
                </a:ln>
                <a:effectLst/>
              </p:spPr>
              <p:txBody>
                <a:bodyPr rtlCol="0" anchor="ctr"/>
                <a:lstStyle/>
                <a:p>
                  <a:pPr algn="ctr">
                    <a:defRPr/>
                  </a:pPr>
                  <a:endParaRPr lang="en-US" sz="1350" kern="0" dirty="0" err="1">
                    <a:solidFill>
                      <a:prstClr val="white"/>
                    </a:solidFill>
                  </a:endParaRPr>
                </a:p>
              </p:txBody>
            </p:sp>
          </p:grpSp>
        </p:grpSp>
      </p:grpSp>
      <p:sp>
        <p:nvSpPr>
          <p:cNvPr id="28" name="Title 1">
            <a:extLst>
              <a:ext uri="{FF2B5EF4-FFF2-40B4-BE49-F238E27FC236}">
                <a16:creationId xmlns:a16="http://schemas.microsoft.com/office/drawing/2014/main" id="{543911F3-C802-4BB8-974D-4FB07AC873B8}"/>
              </a:ext>
            </a:extLst>
          </p:cNvPr>
          <p:cNvSpPr>
            <a:spLocks noGrp="1"/>
          </p:cNvSpPr>
          <p:nvPr>
            <p:ph type="ctrTitle"/>
          </p:nvPr>
        </p:nvSpPr>
        <p:spPr bwMode="gray">
          <a:xfrm>
            <a:off x="381000" y="2353537"/>
            <a:ext cx="5513750" cy="1461939"/>
          </a:xfrm>
        </p:spPr>
        <p:txBody>
          <a:bodyPr wrap="square" anchor="b">
            <a:noAutofit/>
          </a:bodyPr>
          <a:lstStyle>
            <a:lvl1pPr algn="l">
              <a:lnSpc>
                <a:spcPct val="90000"/>
              </a:lnSpc>
              <a:defRPr sz="4400" spc="-15" baseline="0">
                <a:solidFill>
                  <a:schemeClr val="bg1"/>
                </a:solidFill>
              </a:defRPr>
            </a:lvl1pPr>
          </a:lstStyle>
          <a:p>
            <a:r>
              <a:rPr lang="en-US"/>
              <a:t>Click to edit Master title style</a:t>
            </a:r>
            <a:endParaRPr lang="en-US" dirty="0"/>
          </a:p>
        </p:txBody>
      </p:sp>
      <p:sp>
        <p:nvSpPr>
          <p:cNvPr id="29" name="Text Placeholder 7">
            <a:extLst>
              <a:ext uri="{FF2B5EF4-FFF2-40B4-BE49-F238E27FC236}">
                <a16:creationId xmlns:a16="http://schemas.microsoft.com/office/drawing/2014/main" id="{1AF51EF1-717F-4239-B4E7-E1C7DAC06B96}"/>
              </a:ext>
            </a:extLst>
          </p:cNvPr>
          <p:cNvSpPr>
            <a:spLocks noGrp="1"/>
          </p:cNvSpPr>
          <p:nvPr>
            <p:ph type="body" sz="quarter" idx="10" hasCustomPrompt="1"/>
          </p:nvPr>
        </p:nvSpPr>
        <p:spPr bwMode="gray">
          <a:xfrm>
            <a:off x="380999" y="3853430"/>
            <a:ext cx="5504677"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23"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350">
                <a:solidFill>
                  <a:schemeClr val="bg1"/>
                </a:solidFill>
              </a:defRPr>
            </a:lvl3pPr>
            <a:lvl4pPr marL="0" indent="0">
              <a:lnSpc>
                <a:spcPct val="98000"/>
              </a:lnSpc>
              <a:spcBef>
                <a:spcPts val="0"/>
              </a:spcBef>
              <a:buFont typeface="Microsoft Sans Serif" panose="020B0604020202020204" pitchFamily="34" charset="0"/>
              <a:buChar char="​"/>
              <a:defRPr sz="1350" baseline="0">
                <a:solidFill>
                  <a:schemeClr val="bg1"/>
                </a:solidFill>
              </a:defRPr>
            </a:lvl4pPr>
            <a:lvl5pPr>
              <a:lnSpc>
                <a:spcPct val="98000"/>
              </a:lnSpc>
              <a:spcBef>
                <a:spcPts val="0"/>
              </a:spcBef>
              <a:defRPr sz="1350">
                <a:solidFill>
                  <a:schemeClr val="bg1"/>
                </a:solidFill>
              </a:defRPr>
            </a:lvl5pPr>
            <a:lvl6pPr>
              <a:lnSpc>
                <a:spcPct val="98000"/>
              </a:lnSpc>
              <a:spcBef>
                <a:spcPts val="0"/>
              </a:spcBef>
              <a:defRPr sz="1350">
                <a:solidFill>
                  <a:schemeClr val="bg1"/>
                </a:solidFill>
              </a:defRPr>
            </a:lvl6pPr>
            <a:lvl7pPr>
              <a:lnSpc>
                <a:spcPct val="98000"/>
              </a:lnSpc>
              <a:spcBef>
                <a:spcPts val="0"/>
              </a:spcBef>
              <a:defRPr sz="1350" baseline="0">
                <a:solidFill>
                  <a:schemeClr val="bg1"/>
                </a:solidFill>
              </a:defRPr>
            </a:lvl7pPr>
            <a:lvl8pPr>
              <a:lnSpc>
                <a:spcPct val="98000"/>
              </a:lnSpc>
              <a:spcBef>
                <a:spcPts val="0"/>
              </a:spcBef>
              <a:defRPr sz="1350" baseline="0">
                <a:solidFill>
                  <a:schemeClr val="bg1"/>
                </a:solidFill>
              </a:defRPr>
            </a:lvl8pPr>
            <a:lvl9pPr>
              <a:lnSpc>
                <a:spcPct val="98000"/>
              </a:lnSpc>
              <a:spcBef>
                <a:spcPts val="0"/>
              </a:spcBef>
              <a:defRPr sz="1350" baseline="0">
                <a:solidFill>
                  <a:schemeClr val="bg1"/>
                </a:solidFill>
              </a:defRPr>
            </a:lvl9pPr>
          </a:lstStyle>
          <a:p>
            <a:pPr lvl="0"/>
            <a:r>
              <a:rPr lang="en-US" dirty="0"/>
              <a:t>Speaker name</a:t>
            </a:r>
          </a:p>
          <a:p>
            <a:pPr lvl="1"/>
            <a:r>
              <a:rPr lang="en-US" dirty="0"/>
              <a:t>Speaker title</a:t>
            </a:r>
          </a:p>
          <a:p>
            <a:pPr lvl="1"/>
            <a:r>
              <a:rPr lang="en-US" dirty="0"/>
              <a:t>Employing entity</a:t>
            </a:r>
          </a:p>
          <a:p>
            <a:pPr lvl="1"/>
            <a:endParaRPr lang="en-US" dirty="0"/>
          </a:p>
        </p:txBody>
      </p:sp>
      <p:sp>
        <p:nvSpPr>
          <p:cNvPr id="25"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2512101" y="418783"/>
            <a:ext cx="1737360" cy="226772"/>
          </a:xfrm>
          <a:prstGeom prst="rect">
            <a:avLst/>
          </a:prstGeom>
        </p:spPr>
        <p:txBody>
          <a:bodyPr/>
          <a:lstStyle>
            <a:lvl1pPr marL="0" indent="0" algn="l">
              <a:lnSpc>
                <a:spcPct val="90000"/>
              </a:lnSpc>
              <a:spcBef>
                <a:spcPts val="0"/>
              </a:spcBef>
              <a:buNone/>
              <a:defRPr sz="14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26"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380998" y="400400"/>
            <a:ext cx="1753070" cy="262176"/>
          </a:xfrm>
          <a:prstGeom prst="rect">
            <a:avLst/>
          </a:prstGeom>
        </p:spPr>
        <p:txBody>
          <a:bodyPr/>
          <a:lstStyle>
            <a:lvl1pPr marL="0" indent="0">
              <a:lnSpc>
                <a:spcPct val="98000"/>
              </a:lnSpc>
              <a:spcBef>
                <a:spcPts val="0"/>
              </a:spcBef>
              <a:buNone/>
              <a:defRPr sz="14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27"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4627494" y="399686"/>
            <a:ext cx="1737360" cy="265271"/>
          </a:xfrm>
          <a:prstGeom prst="rect">
            <a:avLst/>
          </a:prstGeom>
        </p:spPr>
        <p:txBody>
          <a:bodyPr/>
          <a:lstStyle>
            <a:lvl1pPr marL="0" indent="0">
              <a:lnSpc>
                <a:spcPct val="98000"/>
              </a:lnSpc>
              <a:spcBef>
                <a:spcPts val="0"/>
              </a:spcBef>
              <a:buNone/>
              <a:defRPr sz="14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
        <p:nvSpPr>
          <p:cNvPr id="30" name="Freeform 5">
            <a:extLst>
              <a:ext uri="{FF2B5EF4-FFF2-40B4-BE49-F238E27FC236}">
                <a16:creationId xmlns:a16="http://schemas.microsoft.com/office/drawing/2014/main" id="{F10D12FF-B8DF-4183-9D22-AFAAE622DB2E}"/>
              </a:ext>
            </a:extLst>
          </p:cNvPr>
          <p:cNvSpPr>
            <a:spLocks noChangeAspect="1" noEditPoints="1"/>
          </p:cNvSpPr>
          <p:nvPr userDrawn="1"/>
        </p:nvSpPr>
        <p:spPr bwMode="gray">
          <a:xfrm>
            <a:off x="7780511" y="419823"/>
            <a:ext cx="987552" cy="181008"/>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39387569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Cutaway 1/4 Lef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p:nvSpPr>
        <p:spPr bwMode="gray">
          <a:xfrm>
            <a:off x="1" y="0"/>
            <a:ext cx="277973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p:nvSpPr>
        <p:spPr bwMode="gray">
          <a:xfrm flipV="1">
            <a:off x="2369801" y="-2"/>
            <a:ext cx="409930" cy="6857997"/>
          </a:xfrm>
          <a:prstGeom prst="round1Rect">
            <a:avLst>
              <a:gd name="adj" fmla="val 0"/>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8" name="Text Placeholder 3">
            <a:extLst>
              <a:ext uri="{FF2B5EF4-FFF2-40B4-BE49-F238E27FC236}">
                <a16:creationId xmlns:a16="http://schemas.microsoft.com/office/drawing/2014/main" id="{DA6D75EC-E137-48FD-8640-BAF2FB6906CD}"/>
              </a:ext>
            </a:extLst>
          </p:cNvPr>
          <p:cNvSpPr>
            <a:spLocks noGrp="1"/>
          </p:cNvSpPr>
          <p:nvPr>
            <p:ph type="body" sz="quarter" idx="10"/>
          </p:nvPr>
        </p:nvSpPr>
        <p:spPr bwMode="white">
          <a:xfrm>
            <a:off x="380999" y="2638049"/>
            <a:ext cx="1944291" cy="3771899"/>
          </a:xfrm>
        </p:spPr>
        <p:txBody>
          <a:bodyPr/>
          <a:lstStyle>
            <a:lvl1pPr>
              <a:lnSpc>
                <a:spcPct val="98000"/>
              </a:lnSpc>
              <a:buClr>
                <a:schemeClr val="bg1"/>
              </a:buClr>
              <a:defRPr sz="1800">
                <a:solidFill>
                  <a:schemeClr val="bg1"/>
                </a:solidFill>
              </a:defRPr>
            </a:lvl1pPr>
            <a:lvl2pPr>
              <a:lnSpc>
                <a:spcPct val="98000"/>
              </a:lnSpc>
              <a:buClr>
                <a:schemeClr val="bg1"/>
              </a:buClr>
              <a:defRPr sz="1800">
                <a:solidFill>
                  <a:schemeClr val="bg1"/>
                </a:solidFill>
              </a:defRPr>
            </a:lvl2pPr>
            <a:lvl3pPr>
              <a:lnSpc>
                <a:spcPct val="94000"/>
              </a:lnSpc>
              <a:buClr>
                <a:schemeClr val="bg1"/>
              </a:buClr>
              <a:defRPr sz="1600">
                <a:solidFill>
                  <a:schemeClr val="bg1"/>
                </a:solidFill>
              </a:defRPr>
            </a:lvl3pPr>
            <a:lvl4pPr>
              <a:lnSpc>
                <a:spcPct val="94000"/>
              </a:lnSpc>
              <a:buClr>
                <a:schemeClr val="bg1"/>
              </a:buClr>
              <a:defRPr sz="1600">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p:txBody>
      </p:sp>
      <p:sp>
        <p:nvSpPr>
          <p:cNvPr id="15" name="Title 46">
            <a:extLst>
              <a:ext uri="{FF2B5EF4-FFF2-40B4-BE49-F238E27FC236}">
                <a16:creationId xmlns:a16="http://schemas.microsoft.com/office/drawing/2014/main" id="{3468B7E3-0C92-4EE4-AE81-FC7C2E9959B4}"/>
              </a:ext>
            </a:extLst>
          </p:cNvPr>
          <p:cNvSpPr>
            <a:spLocks noGrp="1"/>
          </p:cNvSpPr>
          <p:nvPr>
            <p:ph type="title"/>
          </p:nvPr>
        </p:nvSpPr>
        <p:spPr bwMode="white">
          <a:xfrm>
            <a:off x="380999" y="484226"/>
            <a:ext cx="1944291" cy="1301247"/>
          </a:xfrm>
        </p:spPr>
        <p:txBody>
          <a:bodyPr/>
          <a:lstStyle>
            <a:lvl1pPr>
              <a:lnSpc>
                <a:spcPct val="94000"/>
              </a:lnSpc>
              <a:defRPr sz="2400">
                <a:solidFill>
                  <a:schemeClr val="bg1"/>
                </a:solidFill>
              </a:defRPr>
            </a:lvl1pPr>
          </a:lstStyle>
          <a:p>
            <a:r>
              <a:rPr lang="en-US"/>
              <a:t>Click to edit Master title style</a:t>
            </a:r>
            <a:endParaRPr lang="en-US" dirty="0"/>
          </a:p>
        </p:txBody>
      </p:sp>
      <p:sp>
        <p:nvSpPr>
          <p:cNvPr id="16" name="Subtitle">
            <a:extLst>
              <a:ext uri="{FF2B5EF4-FFF2-40B4-BE49-F238E27FC236}">
                <a16:creationId xmlns:a16="http://schemas.microsoft.com/office/drawing/2014/main" id="{71517271-C0F5-4FE1-86FC-B8560AB219BD}"/>
              </a:ext>
            </a:extLst>
          </p:cNvPr>
          <p:cNvSpPr>
            <a:spLocks noGrp="1"/>
          </p:cNvSpPr>
          <p:nvPr>
            <p:ph type="subTitle" idx="1"/>
          </p:nvPr>
        </p:nvSpPr>
        <p:spPr bwMode="white">
          <a:xfrm>
            <a:off x="380999" y="1869281"/>
            <a:ext cx="1946077" cy="192964"/>
          </a:xfrm>
        </p:spPr>
        <p:txBody>
          <a:bodyPr/>
          <a:lstStyle>
            <a:lvl1pPr marL="0" indent="0" algn="l">
              <a:lnSpc>
                <a:spcPct val="94000"/>
              </a:lnSpc>
              <a:spcBef>
                <a:spcPts val="1200"/>
              </a:spcBef>
              <a:buNone/>
              <a:defRPr sz="1600">
                <a:solidFill>
                  <a:schemeClr val="bg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12" name="TextBox 11">
            <a:extLst>
              <a:ext uri="{FF2B5EF4-FFF2-40B4-BE49-F238E27FC236}">
                <a16:creationId xmlns:a16="http://schemas.microsoft.com/office/drawing/2014/main" id="{C0CD129F-171A-46D3-B6C3-88873CAC6AB7}"/>
              </a:ext>
            </a:extLst>
          </p:cNvPr>
          <p:cNvSpPr txBox="1"/>
          <p:nvPr userDrawn="1"/>
        </p:nvSpPr>
        <p:spPr>
          <a:xfrm>
            <a:off x="4061958"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Qualcomm Technologies, Inc. and/or its affiliated companies.</a:t>
            </a:r>
          </a:p>
        </p:txBody>
      </p:sp>
      <p:sp>
        <p:nvSpPr>
          <p:cNvPr id="13" name="Text Placeholder 2">
            <a:extLst>
              <a:ext uri="{FF2B5EF4-FFF2-40B4-BE49-F238E27FC236}">
                <a16:creationId xmlns:a16="http://schemas.microsoft.com/office/drawing/2014/main" id="{D5D476A9-E0C6-4628-9C8E-DFDE1C22E78E}"/>
              </a:ext>
            </a:extLst>
          </p:cNvPr>
          <p:cNvSpPr>
            <a:spLocks noGrp="1"/>
          </p:cNvSpPr>
          <p:nvPr>
            <p:ph type="body" sz="quarter" idx="11" hasCustomPrompt="1"/>
          </p:nvPr>
        </p:nvSpPr>
        <p:spPr>
          <a:xfrm>
            <a:off x="379413" y="6502138"/>
            <a:ext cx="1952625" cy="148931"/>
          </a:xfrm>
        </p:spPr>
        <p:txBody>
          <a:bodyPr anchor="b"/>
          <a:lstStyle>
            <a:lvl1pPr marL="0" indent="0">
              <a:buNone/>
              <a:defRPr lang="en-US" sz="800" kern="1200" baseline="0" dirty="0">
                <a:solidFill>
                  <a:schemeClr val="bg1"/>
                </a:solidFill>
                <a:latin typeface="+mn-lt"/>
                <a:ea typeface="+mn-ea"/>
                <a:cs typeface="+mn-cs"/>
              </a:defRPr>
            </a:lvl1pPr>
            <a:lvl2pPr marL="0" indent="0">
              <a:defRPr/>
            </a:lvl2pPr>
            <a:lvl3pPr marL="0" indent="0">
              <a:defRPr/>
            </a:lvl3pPr>
            <a:lvl4pPr marL="0" indent="0">
              <a:defRPr/>
            </a:lvl4pPr>
            <a:lvl5pPr>
              <a:defRPr/>
            </a:lvl5pPr>
          </a:lstStyle>
          <a:p>
            <a:pPr lvl="0"/>
            <a:r>
              <a:rPr lang="en-US" dirty="0">
                <a:solidFill>
                  <a:schemeClr val="bg1"/>
                </a:solidFill>
              </a:rPr>
              <a:t>Source sample text</a:t>
            </a:r>
          </a:p>
        </p:txBody>
      </p:sp>
    </p:spTree>
    <p:extLst>
      <p:ext uri="{BB962C8B-B14F-4D97-AF65-F5344CB8AC3E}">
        <p14:creationId xmlns:p14="http://schemas.microsoft.com/office/powerpoint/2010/main" val="42406940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Cutaway 1/4 Left Green">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p:nvSpPr>
        <p:spPr bwMode="gray">
          <a:xfrm>
            <a:off x="1" y="0"/>
            <a:ext cx="2779730"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p:nvSpPr>
        <p:spPr bwMode="gray">
          <a:xfrm flipV="1">
            <a:off x="2369801" y="-2"/>
            <a:ext cx="409930" cy="6857997"/>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8" name="Text Placeholder 3">
            <a:extLst>
              <a:ext uri="{FF2B5EF4-FFF2-40B4-BE49-F238E27FC236}">
                <a16:creationId xmlns:a16="http://schemas.microsoft.com/office/drawing/2014/main" id="{DA6D75EC-E137-48FD-8640-BAF2FB6906CD}"/>
              </a:ext>
            </a:extLst>
          </p:cNvPr>
          <p:cNvSpPr>
            <a:spLocks noGrp="1"/>
          </p:cNvSpPr>
          <p:nvPr>
            <p:ph type="body" sz="quarter" idx="10"/>
          </p:nvPr>
        </p:nvSpPr>
        <p:spPr bwMode="white">
          <a:xfrm>
            <a:off x="380999" y="2638049"/>
            <a:ext cx="1944291" cy="3771899"/>
          </a:xfrm>
        </p:spPr>
        <p:txBody>
          <a:bodyPr/>
          <a:lstStyle>
            <a:lvl1pPr>
              <a:lnSpc>
                <a:spcPct val="98000"/>
              </a:lnSpc>
              <a:buClr>
                <a:schemeClr val="bg1"/>
              </a:buClr>
              <a:defRPr sz="1800">
                <a:solidFill>
                  <a:schemeClr val="bg1"/>
                </a:solidFill>
              </a:defRPr>
            </a:lvl1pPr>
            <a:lvl2pPr>
              <a:lnSpc>
                <a:spcPct val="98000"/>
              </a:lnSpc>
              <a:buClr>
                <a:schemeClr val="bg1"/>
              </a:buClr>
              <a:defRPr sz="1800">
                <a:solidFill>
                  <a:schemeClr val="bg1"/>
                </a:solidFill>
              </a:defRPr>
            </a:lvl2pPr>
            <a:lvl3pPr>
              <a:lnSpc>
                <a:spcPct val="94000"/>
              </a:lnSpc>
              <a:buClr>
                <a:schemeClr val="bg1"/>
              </a:buClr>
              <a:defRPr sz="1600">
                <a:solidFill>
                  <a:schemeClr val="bg1"/>
                </a:solidFill>
              </a:defRPr>
            </a:lvl3pPr>
            <a:lvl4pPr>
              <a:lnSpc>
                <a:spcPct val="94000"/>
              </a:lnSpc>
              <a:buClr>
                <a:schemeClr val="bg1"/>
              </a:buClr>
              <a:defRPr sz="1600">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p:txBody>
      </p:sp>
      <p:sp>
        <p:nvSpPr>
          <p:cNvPr id="15" name="Title 46">
            <a:extLst>
              <a:ext uri="{FF2B5EF4-FFF2-40B4-BE49-F238E27FC236}">
                <a16:creationId xmlns:a16="http://schemas.microsoft.com/office/drawing/2014/main" id="{3468B7E3-0C92-4EE4-AE81-FC7C2E9959B4}"/>
              </a:ext>
            </a:extLst>
          </p:cNvPr>
          <p:cNvSpPr>
            <a:spLocks noGrp="1"/>
          </p:cNvSpPr>
          <p:nvPr>
            <p:ph type="title"/>
          </p:nvPr>
        </p:nvSpPr>
        <p:spPr bwMode="white">
          <a:xfrm>
            <a:off x="380999" y="484226"/>
            <a:ext cx="1944291" cy="1301247"/>
          </a:xfrm>
        </p:spPr>
        <p:txBody>
          <a:bodyPr/>
          <a:lstStyle>
            <a:lvl1pPr>
              <a:lnSpc>
                <a:spcPct val="94000"/>
              </a:lnSpc>
              <a:defRPr sz="2400">
                <a:solidFill>
                  <a:schemeClr val="bg1"/>
                </a:solidFill>
              </a:defRPr>
            </a:lvl1pPr>
          </a:lstStyle>
          <a:p>
            <a:r>
              <a:rPr lang="en-US"/>
              <a:t>Click to edit Master title style</a:t>
            </a:r>
            <a:endParaRPr lang="en-US" dirty="0"/>
          </a:p>
        </p:txBody>
      </p:sp>
      <p:sp>
        <p:nvSpPr>
          <p:cNvPr id="16" name="Subtitle">
            <a:extLst>
              <a:ext uri="{FF2B5EF4-FFF2-40B4-BE49-F238E27FC236}">
                <a16:creationId xmlns:a16="http://schemas.microsoft.com/office/drawing/2014/main" id="{71517271-C0F5-4FE1-86FC-B8560AB219BD}"/>
              </a:ext>
            </a:extLst>
          </p:cNvPr>
          <p:cNvSpPr>
            <a:spLocks noGrp="1"/>
          </p:cNvSpPr>
          <p:nvPr>
            <p:ph type="subTitle" idx="1"/>
          </p:nvPr>
        </p:nvSpPr>
        <p:spPr bwMode="white">
          <a:xfrm>
            <a:off x="380999" y="1869281"/>
            <a:ext cx="1946077" cy="192964"/>
          </a:xfrm>
        </p:spPr>
        <p:txBody>
          <a:bodyPr/>
          <a:lstStyle>
            <a:lvl1pPr marL="0" indent="0" algn="l">
              <a:lnSpc>
                <a:spcPct val="94000"/>
              </a:lnSpc>
              <a:spcBef>
                <a:spcPts val="1200"/>
              </a:spcBef>
              <a:buNone/>
              <a:defRPr sz="1600">
                <a:solidFill>
                  <a:schemeClr val="bg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12" name="TextBox 11">
            <a:extLst>
              <a:ext uri="{FF2B5EF4-FFF2-40B4-BE49-F238E27FC236}">
                <a16:creationId xmlns:a16="http://schemas.microsoft.com/office/drawing/2014/main" id="{95405727-CAFA-46C0-BA6E-7F6F5B4C5A7D}"/>
              </a:ext>
            </a:extLst>
          </p:cNvPr>
          <p:cNvSpPr txBox="1"/>
          <p:nvPr userDrawn="1"/>
        </p:nvSpPr>
        <p:spPr>
          <a:xfrm>
            <a:off x="4061958"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Qualcomm Technologies, Inc. and/or its affiliated companies.</a:t>
            </a:r>
          </a:p>
        </p:txBody>
      </p:sp>
      <p:sp>
        <p:nvSpPr>
          <p:cNvPr id="3" name="Text Placeholder 2">
            <a:extLst>
              <a:ext uri="{FF2B5EF4-FFF2-40B4-BE49-F238E27FC236}">
                <a16:creationId xmlns:a16="http://schemas.microsoft.com/office/drawing/2014/main" id="{F8A276AA-6321-40BD-87AB-B513B8F361B0}"/>
              </a:ext>
            </a:extLst>
          </p:cNvPr>
          <p:cNvSpPr>
            <a:spLocks noGrp="1"/>
          </p:cNvSpPr>
          <p:nvPr>
            <p:ph type="body" sz="quarter" idx="11" hasCustomPrompt="1"/>
          </p:nvPr>
        </p:nvSpPr>
        <p:spPr>
          <a:xfrm>
            <a:off x="379413" y="6502138"/>
            <a:ext cx="1952625" cy="148931"/>
          </a:xfrm>
        </p:spPr>
        <p:txBody>
          <a:bodyPr anchor="b"/>
          <a:lstStyle>
            <a:lvl1pPr marL="0" indent="0">
              <a:buNone/>
              <a:defRPr lang="en-US" sz="800" kern="1200" baseline="0" dirty="0">
                <a:solidFill>
                  <a:schemeClr val="bg1"/>
                </a:solidFill>
                <a:latin typeface="+mn-lt"/>
                <a:ea typeface="+mn-ea"/>
                <a:cs typeface="+mn-cs"/>
              </a:defRPr>
            </a:lvl1pPr>
            <a:lvl2pPr marL="0" indent="0">
              <a:defRPr/>
            </a:lvl2pPr>
            <a:lvl3pPr marL="0" indent="0">
              <a:defRPr/>
            </a:lvl3pPr>
            <a:lvl4pPr marL="0" indent="0">
              <a:defRPr/>
            </a:lvl4pPr>
            <a:lvl5pPr>
              <a:defRPr/>
            </a:lvl5pPr>
          </a:lstStyle>
          <a:p>
            <a:pPr lvl="0"/>
            <a:r>
              <a:rPr lang="en-US" dirty="0">
                <a:solidFill>
                  <a:schemeClr val="bg1"/>
                </a:solidFill>
              </a:rPr>
              <a:t>Source sample text</a:t>
            </a:r>
          </a:p>
        </p:txBody>
      </p:sp>
    </p:spTree>
    <p:extLst>
      <p:ext uri="{BB962C8B-B14F-4D97-AF65-F5344CB8AC3E}">
        <p14:creationId xmlns:p14="http://schemas.microsoft.com/office/powerpoint/2010/main" val="2248069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Cutaway 1/4 Left Gray">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p:nvSpPr>
        <p:spPr bwMode="gray">
          <a:xfrm>
            <a:off x="1" y="0"/>
            <a:ext cx="2779730"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p:nvSpPr>
        <p:spPr bwMode="gray">
          <a:xfrm flipV="1">
            <a:off x="2369801" y="-2"/>
            <a:ext cx="409930" cy="6857997"/>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8" name="Text Placeholder 3">
            <a:extLst>
              <a:ext uri="{FF2B5EF4-FFF2-40B4-BE49-F238E27FC236}">
                <a16:creationId xmlns:a16="http://schemas.microsoft.com/office/drawing/2014/main" id="{DA6D75EC-E137-48FD-8640-BAF2FB6906CD}"/>
              </a:ext>
            </a:extLst>
          </p:cNvPr>
          <p:cNvSpPr>
            <a:spLocks noGrp="1"/>
          </p:cNvSpPr>
          <p:nvPr>
            <p:ph type="body" sz="quarter" idx="10"/>
          </p:nvPr>
        </p:nvSpPr>
        <p:spPr bwMode="white">
          <a:xfrm>
            <a:off x="380999" y="2638049"/>
            <a:ext cx="1944291" cy="3771899"/>
          </a:xfrm>
        </p:spPr>
        <p:txBody>
          <a:bodyPr/>
          <a:lstStyle>
            <a:lvl1pPr>
              <a:lnSpc>
                <a:spcPct val="98000"/>
              </a:lnSpc>
              <a:buClr>
                <a:schemeClr val="bg1"/>
              </a:buClr>
              <a:defRPr sz="1800">
                <a:solidFill>
                  <a:schemeClr val="bg1"/>
                </a:solidFill>
              </a:defRPr>
            </a:lvl1pPr>
            <a:lvl2pPr>
              <a:lnSpc>
                <a:spcPct val="98000"/>
              </a:lnSpc>
              <a:buClr>
                <a:schemeClr val="bg1"/>
              </a:buClr>
              <a:defRPr sz="1800">
                <a:solidFill>
                  <a:schemeClr val="bg1"/>
                </a:solidFill>
              </a:defRPr>
            </a:lvl2pPr>
            <a:lvl3pPr>
              <a:lnSpc>
                <a:spcPct val="94000"/>
              </a:lnSpc>
              <a:buClr>
                <a:schemeClr val="bg1"/>
              </a:buClr>
              <a:defRPr sz="1600">
                <a:solidFill>
                  <a:schemeClr val="bg1"/>
                </a:solidFill>
              </a:defRPr>
            </a:lvl3pPr>
            <a:lvl4pPr>
              <a:lnSpc>
                <a:spcPct val="94000"/>
              </a:lnSpc>
              <a:buClr>
                <a:schemeClr val="bg1"/>
              </a:buClr>
              <a:defRPr sz="1600">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p:txBody>
      </p:sp>
      <p:sp>
        <p:nvSpPr>
          <p:cNvPr id="15" name="Title 46">
            <a:extLst>
              <a:ext uri="{FF2B5EF4-FFF2-40B4-BE49-F238E27FC236}">
                <a16:creationId xmlns:a16="http://schemas.microsoft.com/office/drawing/2014/main" id="{3468B7E3-0C92-4EE4-AE81-FC7C2E9959B4}"/>
              </a:ext>
            </a:extLst>
          </p:cNvPr>
          <p:cNvSpPr>
            <a:spLocks noGrp="1"/>
          </p:cNvSpPr>
          <p:nvPr>
            <p:ph type="title"/>
          </p:nvPr>
        </p:nvSpPr>
        <p:spPr bwMode="white">
          <a:xfrm>
            <a:off x="380999" y="484226"/>
            <a:ext cx="1944291" cy="1301247"/>
          </a:xfrm>
        </p:spPr>
        <p:txBody>
          <a:bodyPr/>
          <a:lstStyle>
            <a:lvl1pPr>
              <a:lnSpc>
                <a:spcPct val="94000"/>
              </a:lnSpc>
              <a:defRPr sz="2400">
                <a:solidFill>
                  <a:schemeClr val="bg1"/>
                </a:solidFill>
              </a:defRPr>
            </a:lvl1pPr>
          </a:lstStyle>
          <a:p>
            <a:r>
              <a:rPr lang="en-US"/>
              <a:t>Click to edit Master title style</a:t>
            </a:r>
            <a:endParaRPr lang="en-US" dirty="0"/>
          </a:p>
        </p:txBody>
      </p:sp>
      <p:sp>
        <p:nvSpPr>
          <p:cNvPr id="16" name="Subtitle">
            <a:extLst>
              <a:ext uri="{FF2B5EF4-FFF2-40B4-BE49-F238E27FC236}">
                <a16:creationId xmlns:a16="http://schemas.microsoft.com/office/drawing/2014/main" id="{71517271-C0F5-4FE1-86FC-B8560AB219BD}"/>
              </a:ext>
            </a:extLst>
          </p:cNvPr>
          <p:cNvSpPr>
            <a:spLocks noGrp="1"/>
          </p:cNvSpPr>
          <p:nvPr>
            <p:ph type="subTitle" idx="1"/>
          </p:nvPr>
        </p:nvSpPr>
        <p:spPr bwMode="white">
          <a:xfrm>
            <a:off x="380999" y="1869281"/>
            <a:ext cx="1946077" cy="192964"/>
          </a:xfrm>
        </p:spPr>
        <p:txBody>
          <a:bodyPr/>
          <a:lstStyle>
            <a:lvl1pPr marL="0" indent="0" algn="l">
              <a:lnSpc>
                <a:spcPct val="94000"/>
              </a:lnSpc>
              <a:spcBef>
                <a:spcPts val="1200"/>
              </a:spcBef>
              <a:buNone/>
              <a:defRPr sz="1600">
                <a:solidFill>
                  <a:schemeClr val="bg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12" name="TextBox 11">
            <a:extLst>
              <a:ext uri="{FF2B5EF4-FFF2-40B4-BE49-F238E27FC236}">
                <a16:creationId xmlns:a16="http://schemas.microsoft.com/office/drawing/2014/main" id="{6D77DE2F-3F4E-4BFD-83D1-880D772F8745}"/>
              </a:ext>
            </a:extLst>
          </p:cNvPr>
          <p:cNvSpPr txBox="1"/>
          <p:nvPr userDrawn="1"/>
        </p:nvSpPr>
        <p:spPr>
          <a:xfrm>
            <a:off x="4061958"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Qualcomm Technologies, Inc. and/or its affiliated companies.</a:t>
            </a:r>
          </a:p>
        </p:txBody>
      </p:sp>
      <p:sp>
        <p:nvSpPr>
          <p:cNvPr id="13" name="Text Placeholder 2">
            <a:extLst>
              <a:ext uri="{FF2B5EF4-FFF2-40B4-BE49-F238E27FC236}">
                <a16:creationId xmlns:a16="http://schemas.microsoft.com/office/drawing/2014/main" id="{AF246901-544E-4B93-907A-CFE7BE0C1245}"/>
              </a:ext>
            </a:extLst>
          </p:cNvPr>
          <p:cNvSpPr>
            <a:spLocks noGrp="1"/>
          </p:cNvSpPr>
          <p:nvPr>
            <p:ph type="body" sz="quarter" idx="11" hasCustomPrompt="1"/>
          </p:nvPr>
        </p:nvSpPr>
        <p:spPr>
          <a:xfrm>
            <a:off x="379413" y="6502138"/>
            <a:ext cx="1952625" cy="148931"/>
          </a:xfrm>
        </p:spPr>
        <p:txBody>
          <a:bodyPr anchor="b"/>
          <a:lstStyle>
            <a:lvl1pPr marL="0" indent="0">
              <a:buNone/>
              <a:defRPr lang="en-US" sz="800" kern="1200" baseline="0" dirty="0">
                <a:solidFill>
                  <a:schemeClr val="bg1"/>
                </a:solidFill>
                <a:latin typeface="+mn-lt"/>
                <a:ea typeface="+mn-ea"/>
                <a:cs typeface="+mn-cs"/>
              </a:defRPr>
            </a:lvl1pPr>
            <a:lvl2pPr marL="0" indent="0">
              <a:defRPr/>
            </a:lvl2pPr>
            <a:lvl3pPr marL="0" indent="0">
              <a:defRPr/>
            </a:lvl3pPr>
            <a:lvl4pPr marL="0" indent="0">
              <a:defRPr/>
            </a:lvl4pPr>
            <a:lvl5pPr>
              <a:defRPr/>
            </a:lvl5pPr>
          </a:lstStyle>
          <a:p>
            <a:pPr lvl="0"/>
            <a:r>
              <a:rPr lang="en-US" dirty="0">
                <a:solidFill>
                  <a:schemeClr val="bg1"/>
                </a:solidFill>
              </a:rPr>
              <a:t>Source sample text</a:t>
            </a:r>
          </a:p>
        </p:txBody>
      </p:sp>
    </p:spTree>
    <p:extLst>
      <p:ext uri="{BB962C8B-B14F-4D97-AF65-F5344CB8AC3E}">
        <p14:creationId xmlns:p14="http://schemas.microsoft.com/office/powerpoint/2010/main" val="30488766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egue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p:nvGrpSpPr>
        <p:grpSpPr bwMode="white">
          <a:xfrm>
            <a:off x="0" y="0"/>
            <a:ext cx="4587332" cy="6023894"/>
            <a:chOff x="0" y="0"/>
            <a:chExt cx="6116442" cy="6023894"/>
          </a:xfrm>
        </p:grpSpPr>
        <p:sp>
          <p:nvSpPr>
            <p:cNvPr id="23" name="Rectangle: Single Corner Rounded 22">
              <a:extLst>
                <a:ext uri="{FF2B5EF4-FFF2-40B4-BE49-F238E27FC236}">
                  <a16:creationId xmlns:a16="http://schemas.microsoft.com/office/drawing/2014/main" id="{3EB25D07-4F37-4907-816A-DF261B27F8F9}"/>
                </a:ext>
              </a:extLst>
            </p:cNvPr>
            <p:cNvSpPr/>
            <p:nvPr/>
          </p:nvSpPr>
          <p:spPr bwMode="white">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24" name="Rectangle: Single Corner Rounded 23">
              <a:extLst>
                <a:ext uri="{FF2B5EF4-FFF2-40B4-BE49-F238E27FC236}">
                  <a16:creationId xmlns:a16="http://schemas.microsoft.com/office/drawing/2014/main" id="{C48B92C6-8BAB-46BE-82E1-29A041E97FB8}"/>
                </a:ext>
              </a:extLst>
            </p:cNvPr>
            <p:cNvSpPr/>
            <p:nvPr/>
          </p:nvSpPr>
          <p:spPr bwMode="white">
            <a:xfrm flipV="1">
              <a:off x="0" y="0"/>
              <a:ext cx="6116442" cy="5917440"/>
            </a:xfrm>
            <a:prstGeom prst="round1Rect">
              <a:avLst>
                <a:gd name="adj" fmla="val 3163"/>
              </a:avLst>
            </a:prstGeom>
            <a:gradFill>
              <a:gsLst>
                <a:gs pos="0">
                  <a:schemeClr val="accent1"/>
                </a:gs>
                <a:gs pos="99000">
                  <a:schemeClr val="accent2">
                    <a:lumMod val="50000"/>
                  </a:schemeClr>
                </a:gs>
              </a:gsLst>
              <a:lin ang="18000000" scaled="0"/>
            </a:gradFill>
            <a:ln w="10795" cap="flat" cmpd="sng" algn="ctr">
              <a:noFill/>
              <a:prstDash val="solid"/>
            </a:ln>
            <a:effectLst>
              <a:innerShdw blurRad="1231900" dist="317500" dir="18900000">
                <a:schemeClr val="accent6">
                  <a:lumMod val="50000"/>
                  <a:alpha val="15000"/>
                </a:schemeClr>
              </a:innerShdw>
              <a:softEdge rad="0"/>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26" name="Rectangle: Single Corner Rounded 25">
              <a:extLst>
                <a:ext uri="{FF2B5EF4-FFF2-40B4-BE49-F238E27FC236}">
                  <a16:creationId xmlns:a16="http://schemas.microsoft.com/office/drawing/2014/main" id="{222BEFF9-595E-4CCB-89E5-0AB82C002F90}"/>
                </a:ext>
              </a:extLst>
            </p:cNvPr>
            <p:cNvSpPr/>
            <p:nvPr/>
          </p:nvSpPr>
          <p:spPr bwMode="white">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lang="en-US" sz="1350" b="1" kern="1200" noProof="0" dirty="0" err="1">
                <a:solidFill>
                  <a:prstClr val="white"/>
                </a:solidFill>
                <a:latin typeface="+mn-lt"/>
                <a:ea typeface="+mn-ea"/>
                <a:cs typeface="+mn-cs"/>
              </a:endParaRPr>
            </a:p>
          </p:txBody>
        </p:sp>
      </p:grpSp>
      <p:sp>
        <p:nvSpPr>
          <p:cNvPr id="28" name="Title 1">
            <a:extLst>
              <a:ext uri="{FF2B5EF4-FFF2-40B4-BE49-F238E27FC236}">
                <a16:creationId xmlns:a16="http://schemas.microsoft.com/office/drawing/2014/main" id="{25F1A353-3E38-4C55-8B4C-DA6E6061AE81}"/>
              </a:ext>
            </a:extLst>
          </p:cNvPr>
          <p:cNvSpPr>
            <a:spLocks noGrp="1"/>
          </p:cNvSpPr>
          <p:nvPr>
            <p:ph type="title" hasCustomPrompt="1"/>
          </p:nvPr>
        </p:nvSpPr>
        <p:spPr bwMode="black">
          <a:xfrm>
            <a:off x="381000" y="1383898"/>
            <a:ext cx="3826831" cy="2211454"/>
          </a:xfrm>
        </p:spPr>
        <p:txBody>
          <a:bodyPr/>
          <a:lstStyle>
            <a:lvl1pPr>
              <a:lnSpc>
                <a:spcPct val="89000"/>
              </a:lnSpc>
              <a:defRPr sz="4400">
                <a:solidFill>
                  <a:schemeClr val="bg1"/>
                </a:solidFill>
              </a:defRPr>
            </a:lvl1pPr>
          </a:lstStyle>
          <a:p>
            <a:r>
              <a:rPr lang="en-US" dirty="0"/>
              <a:t>Segue title</a:t>
            </a:r>
          </a:p>
        </p:txBody>
      </p:sp>
      <p:grpSp>
        <p:nvGrpSpPr>
          <p:cNvPr id="30" name="Group 29">
            <a:extLst>
              <a:ext uri="{FF2B5EF4-FFF2-40B4-BE49-F238E27FC236}">
                <a16:creationId xmlns:a16="http://schemas.microsoft.com/office/drawing/2014/main" id="{2FB99DA3-BFDE-4BAF-9307-4373FE46B701}"/>
              </a:ext>
            </a:extLst>
          </p:cNvPr>
          <p:cNvGrpSpPr/>
          <p:nvPr/>
        </p:nvGrpSpPr>
        <p:grpSpPr bwMode="gray">
          <a:xfrm>
            <a:off x="5112606" y="1668124"/>
            <a:ext cx="3506120" cy="3521753"/>
            <a:chOff x="2253530" y="4154873"/>
            <a:chExt cx="2342448" cy="2342449"/>
          </a:xfrm>
        </p:grpSpPr>
        <p:sp>
          <p:nvSpPr>
            <p:cNvPr id="31" name="Oval 30">
              <a:extLst>
                <a:ext uri="{FF2B5EF4-FFF2-40B4-BE49-F238E27FC236}">
                  <a16:creationId xmlns:a16="http://schemas.microsoft.com/office/drawing/2014/main" id="{D6FF1BD2-8623-4F83-9573-76598F50C0F6}"/>
                </a:ext>
              </a:extLst>
            </p:cNvPr>
            <p:cNvSpPr/>
            <p:nvPr/>
          </p:nvSpPr>
          <p:spPr bwMode="gray">
            <a:xfrm>
              <a:off x="2253530" y="4154873"/>
              <a:ext cx="2342448" cy="2342449"/>
            </a:xfrm>
            <a:prstGeom prst="ellipse">
              <a:avLst/>
            </a:prstGeom>
            <a:gradFill flip="none" rotWithShape="1">
              <a:gsLst>
                <a:gs pos="100000">
                  <a:schemeClr val="accent1">
                    <a:lumMod val="75000"/>
                  </a:schemeClr>
                </a:gs>
                <a:gs pos="37000">
                  <a:schemeClr val="accent1"/>
                </a:gs>
              </a:gsLst>
              <a:lin ang="10800000" scaled="1"/>
              <a:tileRect/>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350" dirty="0" err="1">
                <a:solidFill>
                  <a:prstClr val="white"/>
                </a:solidFill>
              </a:endParaRPr>
            </a:p>
          </p:txBody>
        </p:sp>
        <p:sp>
          <p:nvSpPr>
            <p:cNvPr id="32" name="Oval 31">
              <a:extLst>
                <a:ext uri="{FF2B5EF4-FFF2-40B4-BE49-F238E27FC236}">
                  <a16:creationId xmlns:a16="http://schemas.microsoft.com/office/drawing/2014/main" id="{FF377C24-94E7-481C-9B02-0E57F6ADD462}"/>
                </a:ext>
              </a:extLst>
            </p:cNvPr>
            <p:cNvSpPr/>
            <p:nvPr/>
          </p:nvSpPr>
          <p:spPr bwMode="gray">
            <a:xfrm>
              <a:off x="2547266" y="4448609"/>
              <a:ext cx="1754976" cy="1754976"/>
            </a:xfrm>
            <a:prstGeom prst="ellipse">
              <a:avLst/>
            </a:prstGeom>
            <a:gradFill flip="none" rotWithShape="1">
              <a:gsLst>
                <a:gs pos="100000">
                  <a:schemeClr val="accent2"/>
                </a:gs>
                <a:gs pos="0">
                  <a:schemeClr val="accent2">
                    <a:lumMod val="85000"/>
                    <a:lumOff val="15000"/>
                  </a:schemeClr>
                </a:gs>
              </a:gsLst>
              <a:lin ang="10800000" scaled="1"/>
              <a:tileRect/>
            </a:gradFill>
            <a:ln>
              <a:noFill/>
            </a:ln>
            <a:effectLst>
              <a:outerShdw blurRad="647700" dist="355600" dir="10800000" algn="t"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350" dirty="0" err="1">
                <a:solidFill>
                  <a:prstClr val="white"/>
                </a:solidFill>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a:xfrm>
            <a:off x="381000" y="3821531"/>
            <a:ext cx="3826749" cy="914400"/>
          </a:xfrm>
          <a:prstGeom prst="rect">
            <a:avLst/>
          </a:prstGeom>
        </p:spPr>
        <p:txBody>
          <a:bodyPr/>
          <a:lstStyle>
            <a:lvl1pPr marL="0" indent="0" algn="l">
              <a:lnSpc>
                <a:spcPct val="95000"/>
              </a:lnSpc>
              <a:spcBef>
                <a:spcPts val="900"/>
              </a:spcBef>
              <a:buNone/>
              <a:defRPr sz="2100">
                <a:solidFill>
                  <a:schemeClr val="bg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11" name="TextBox 10">
            <a:extLst>
              <a:ext uri="{FF2B5EF4-FFF2-40B4-BE49-F238E27FC236}">
                <a16:creationId xmlns:a16="http://schemas.microsoft.com/office/drawing/2014/main" id="{ACAA53F1-800B-4A44-AA2D-24B43E2AA027}"/>
              </a:ext>
            </a:extLst>
          </p:cNvPr>
          <p:cNvSpPr txBox="1"/>
          <p:nvPr userDrawn="1"/>
        </p:nvSpPr>
        <p:spPr>
          <a:xfrm>
            <a:off x="5452540" y="6417159"/>
            <a:ext cx="2826253"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a:t>
            </a:r>
            <a:br>
              <a:rPr lang="en-US" dirty="0"/>
            </a:br>
            <a:r>
              <a:rPr lang="en-US" dirty="0"/>
              <a:t>Qualcomm Technologies, Inc. and/or its affiliated companies.</a:t>
            </a:r>
          </a:p>
        </p:txBody>
      </p:sp>
    </p:spTree>
    <p:extLst>
      <p:ext uri="{BB962C8B-B14F-4D97-AF65-F5344CB8AC3E}">
        <p14:creationId xmlns:p14="http://schemas.microsoft.com/office/powerpoint/2010/main" val="19564232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egue Green">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FDC80D07-556B-4C14-BCA1-515D34401A57}"/>
              </a:ext>
            </a:extLst>
          </p:cNvPr>
          <p:cNvGrpSpPr/>
          <p:nvPr/>
        </p:nvGrpSpPr>
        <p:grpSpPr bwMode="white">
          <a:xfrm>
            <a:off x="0" y="-76200"/>
            <a:ext cx="4587332" cy="6100094"/>
            <a:chOff x="0" y="0"/>
            <a:chExt cx="6116442" cy="6023894"/>
          </a:xfrm>
        </p:grpSpPr>
        <p:sp>
          <p:nvSpPr>
            <p:cNvPr id="12" name="Rectangle: Single Corner Rounded 11">
              <a:extLst>
                <a:ext uri="{FF2B5EF4-FFF2-40B4-BE49-F238E27FC236}">
                  <a16:creationId xmlns:a16="http://schemas.microsoft.com/office/drawing/2014/main" id="{9B9E05DE-D753-41A7-988E-75F6026BC79C}"/>
                </a:ext>
              </a:extLst>
            </p:cNvPr>
            <p:cNvSpPr/>
            <p:nvPr/>
          </p:nvSpPr>
          <p:spPr bwMode="white">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13" name="Rectangle: Single Corner Rounded 12">
              <a:extLst>
                <a:ext uri="{FF2B5EF4-FFF2-40B4-BE49-F238E27FC236}">
                  <a16:creationId xmlns:a16="http://schemas.microsoft.com/office/drawing/2014/main" id="{90C834A1-B64D-4FAD-93F5-33F11049F483}"/>
                </a:ext>
              </a:extLst>
            </p:cNvPr>
            <p:cNvSpPr/>
            <p:nvPr/>
          </p:nvSpPr>
          <p:spPr bwMode="white">
            <a:xfrm flipV="1">
              <a:off x="0" y="0"/>
              <a:ext cx="6116442" cy="5917440"/>
            </a:xfrm>
            <a:prstGeom prst="round1Rect">
              <a:avLst>
                <a:gd name="adj" fmla="val 3425"/>
              </a:avLst>
            </a:prstGeom>
            <a:gradFill>
              <a:gsLst>
                <a:gs pos="15000">
                  <a:schemeClr val="accent3"/>
                </a:gs>
                <a:gs pos="100000">
                  <a:srgbClr val="4F9781"/>
                </a:gs>
              </a:gsLst>
              <a:lin ang="18900000" scaled="0"/>
            </a:gradFill>
            <a:ln w="25400" cap="flat" cmpd="sng" algn="ctr">
              <a:noFill/>
              <a:prstDash val="solid"/>
            </a:ln>
            <a:effectLst>
              <a:innerShdw blurRad="127000" dist="114300">
                <a:srgbClr val="27493E">
                  <a:alpha val="74902"/>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sz="1350" b="0" i="0" u="none" strike="noStrike" kern="0" cap="none" spc="0" normalizeH="0" baseline="0" noProof="0" dirty="0" err="1">
                <a:ln>
                  <a:noFill/>
                </a:ln>
                <a:solidFill>
                  <a:prstClr val="white"/>
                </a:solidFill>
                <a:effectLst/>
                <a:uLnTx/>
                <a:uFillTx/>
                <a:latin typeface="Microsoft Sans Serif"/>
              </a:endParaRPr>
            </a:p>
          </p:txBody>
        </p:sp>
        <p:sp>
          <p:nvSpPr>
            <p:cNvPr id="14" name="Rectangle: Single Corner Rounded 13">
              <a:extLst>
                <a:ext uri="{FF2B5EF4-FFF2-40B4-BE49-F238E27FC236}">
                  <a16:creationId xmlns:a16="http://schemas.microsoft.com/office/drawing/2014/main" id="{70181F62-E06B-4917-942E-5D7D4C95D712}"/>
                </a:ext>
              </a:extLst>
            </p:cNvPr>
            <p:cNvSpPr/>
            <p:nvPr/>
          </p:nvSpPr>
          <p:spPr bwMode="white">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err="1">
                <a:ln>
                  <a:noFill/>
                </a:ln>
                <a:solidFill>
                  <a:srgbClr val="FFFFFF"/>
                </a:solidFill>
                <a:effectLst/>
                <a:uLnTx/>
                <a:uFillTx/>
                <a:latin typeface="Microsoft Sans Serif"/>
                <a:ea typeface="+mn-ea"/>
                <a:cs typeface="+mn-cs"/>
              </a:endParaRPr>
            </a:p>
          </p:txBody>
        </p:sp>
      </p:grpSp>
      <p:grpSp>
        <p:nvGrpSpPr>
          <p:cNvPr id="18" name="Group 17">
            <a:extLst>
              <a:ext uri="{FF2B5EF4-FFF2-40B4-BE49-F238E27FC236}">
                <a16:creationId xmlns:a16="http://schemas.microsoft.com/office/drawing/2014/main" id="{BDFDEE91-3E4D-4F77-954F-E23B4D7599D6}"/>
              </a:ext>
            </a:extLst>
          </p:cNvPr>
          <p:cNvGrpSpPr/>
          <p:nvPr/>
        </p:nvGrpSpPr>
        <p:grpSpPr bwMode="gray">
          <a:xfrm>
            <a:off x="5112607" y="1668123"/>
            <a:ext cx="3506119" cy="3521753"/>
            <a:chOff x="2253530" y="4154873"/>
            <a:chExt cx="2342448" cy="2342449"/>
          </a:xfrm>
        </p:grpSpPr>
        <p:sp>
          <p:nvSpPr>
            <p:cNvPr id="19" name="Oval 18">
              <a:extLst>
                <a:ext uri="{FF2B5EF4-FFF2-40B4-BE49-F238E27FC236}">
                  <a16:creationId xmlns:a16="http://schemas.microsoft.com/office/drawing/2014/main" id="{629C64C2-6DC7-4AEA-86A5-3A7657450B41}"/>
                </a:ext>
              </a:extLst>
            </p:cNvPr>
            <p:cNvSpPr/>
            <p:nvPr/>
          </p:nvSpPr>
          <p:spPr bwMode="gray">
            <a:xfrm>
              <a:off x="2253530" y="4154873"/>
              <a:ext cx="2342448" cy="2342449"/>
            </a:xfrm>
            <a:prstGeom prst="ellipse">
              <a:avLst/>
            </a:prstGeom>
            <a:gradFill>
              <a:gsLst>
                <a:gs pos="100000">
                  <a:schemeClr val="accent3"/>
                </a:gs>
                <a:gs pos="15000">
                  <a:srgbClr val="4F9781"/>
                </a:gs>
              </a:gsLst>
              <a:lin ang="18900000" scaled="0"/>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dirty="0" err="1">
                <a:solidFill>
                  <a:prstClr val="white"/>
                </a:solidFill>
              </a:endParaRPr>
            </a:p>
          </p:txBody>
        </p:sp>
        <p:sp>
          <p:nvSpPr>
            <p:cNvPr id="20" name="Oval 19">
              <a:extLst>
                <a:ext uri="{FF2B5EF4-FFF2-40B4-BE49-F238E27FC236}">
                  <a16:creationId xmlns:a16="http://schemas.microsoft.com/office/drawing/2014/main" id="{347FF8FF-50F2-40C3-B054-4C2CA431E051}"/>
                </a:ext>
              </a:extLst>
            </p:cNvPr>
            <p:cNvSpPr/>
            <p:nvPr/>
          </p:nvSpPr>
          <p:spPr bwMode="gray">
            <a:xfrm>
              <a:off x="2547266" y="4448609"/>
              <a:ext cx="1754976" cy="1754976"/>
            </a:xfrm>
            <a:prstGeom prst="ellipse">
              <a:avLst/>
            </a:prstGeom>
            <a:solidFill>
              <a:schemeClr val="accent3">
                <a:lumMod val="60000"/>
                <a:lumOff val="40000"/>
              </a:schemeClr>
            </a:solidFill>
            <a:ln>
              <a:noFill/>
            </a:ln>
            <a:effectLst>
              <a:outerShdw blurRad="647700" dist="355600" dir="10800000" algn="t" rotWithShape="0">
                <a:schemeClr val="accent3">
                  <a:lumMod val="5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350" dirty="0" err="1">
                <a:solidFill>
                  <a:prstClr val="white"/>
                </a:solidFill>
              </a:endParaRPr>
            </a:p>
          </p:txBody>
        </p:sp>
      </p:grpSp>
      <p:sp>
        <p:nvSpPr>
          <p:cNvPr id="25" name="Subtitle">
            <a:extLst>
              <a:ext uri="{FF2B5EF4-FFF2-40B4-BE49-F238E27FC236}">
                <a16:creationId xmlns:a16="http://schemas.microsoft.com/office/drawing/2014/main" id="{A491976B-1B1F-420B-B573-DE8F84F72D8B}"/>
              </a:ext>
            </a:extLst>
          </p:cNvPr>
          <p:cNvSpPr>
            <a:spLocks noGrp="1"/>
          </p:cNvSpPr>
          <p:nvPr>
            <p:ph type="subTitle" idx="1"/>
          </p:nvPr>
        </p:nvSpPr>
        <p:spPr>
          <a:xfrm>
            <a:off x="381000" y="3821531"/>
            <a:ext cx="3826749" cy="914400"/>
          </a:xfrm>
          <a:prstGeom prst="rect">
            <a:avLst/>
          </a:prstGeom>
        </p:spPr>
        <p:txBody>
          <a:bodyPr/>
          <a:lstStyle>
            <a:lvl1pPr marL="0" indent="0" algn="l">
              <a:lnSpc>
                <a:spcPct val="95000"/>
              </a:lnSpc>
              <a:spcBef>
                <a:spcPts val="900"/>
              </a:spcBef>
              <a:buNone/>
              <a:defRPr sz="2100">
                <a:solidFill>
                  <a:schemeClr val="bg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26" name="Title 1">
            <a:extLst>
              <a:ext uri="{FF2B5EF4-FFF2-40B4-BE49-F238E27FC236}">
                <a16:creationId xmlns:a16="http://schemas.microsoft.com/office/drawing/2014/main" id="{9744EA5E-1EE1-4F92-8C0F-29BE5CB960D0}"/>
              </a:ext>
            </a:extLst>
          </p:cNvPr>
          <p:cNvSpPr>
            <a:spLocks noGrp="1"/>
          </p:cNvSpPr>
          <p:nvPr>
            <p:ph type="title" hasCustomPrompt="1"/>
          </p:nvPr>
        </p:nvSpPr>
        <p:spPr bwMode="black">
          <a:xfrm>
            <a:off x="381000" y="1383898"/>
            <a:ext cx="3826831" cy="2211454"/>
          </a:xfrm>
        </p:spPr>
        <p:txBody>
          <a:bodyPr/>
          <a:lstStyle>
            <a:lvl1pPr>
              <a:lnSpc>
                <a:spcPct val="89000"/>
              </a:lnSpc>
              <a:defRPr sz="4400">
                <a:solidFill>
                  <a:schemeClr val="bg1"/>
                </a:solidFill>
              </a:defRPr>
            </a:lvl1pPr>
          </a:lstStyle>
          <a:p>
            <a:r>
              <a:rPr lang="en-US" dirty="0"/>
              <a:t>Segue title</a:t>
            </a:r>
          </a:p>
        </p:txBody>
      </p:sp>
      <p:sp>
        <p:nvSpPr>
          <p:cNvPr id="11" name="TextBox 10">
            <a:extLst>
              <a:ext uri="{FF2B5EF4-FFF2-40B4-BE49-F238E27FC236}">
                <a16:creationId xmlns:a16="http://schemas.microsoft.com/office/drawing/2014/main" id="{E1C00BD0-3496-40C6-BE7B-A50F57127F72}"/>
              </a:ext>
            </a:extLst>
          </p:cNvPr>
          <p:cNvSpPr txBox="1"/>
          <p:nvPr userDrawn="1"/>
        </p:nvSpPr>
        <p:spPr>
          <a:xfrm>
            <a:off x="5452540" y="6417159"/>
            <a:ext cx="2826253"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a:t>
            </a:r>
            <a:br>
              <a:rPr lang="en-US" dirty="0"/>
            </a:br>
            <a:r>
              <a:rPr lang="en-US" dirty="0"/>
              <a:t>Qualcomm Technologies, Inc. and/or its affiliated companies.</a:t>
            </a:r>
          </a:p>
        </p:txBody>
      </p:sp>
    </p:spTree>
    <p:extLst>
      <p:ext uri="{BB962C8B-B14F-4D97-AF65-F5344CB8AC3E}">
        <p14:creationId xmlns:p14="http://schemas.microsoft.com/office/powerpoint/2010/main" val="11180288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Segue Gray">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2A3CA8A2-C866-420D-A9C5-62377C62C72C}"/>
              </a:ext>
            </a:extLst>
          </p:cNvPr>
          <p:cNvGrpSpPr/>
          <p:nvPr/>
        </p:nvGrpSpPr>
        <p:grpSpPr bwMode="white">
          <a:xfrm>
            <a:off x="0" y="-93133"/>
            <a:ext cx="4587332" cy="6117027"/>
            <a:chOff x="0" y="0"/>
            <a:chExt cx="6116442" cy="6023894"/>
          </a:xfrm>
        </p:grpSpPr>
        <p:sp>
          <p:nvSpPr>
            <p:cNvPr id="12" name="Rectangle: Single Corner Rounded 11">
              <a:extLst>
                <a:ext uri="{FF2B5EF4-FFF2-40B4-BE49-F238E27FC236}">
                  <a16:creationId xmlns:a16="http://schemas.microsoft.com/office/drawing/2014/main" id="{9748C67E-7E92-497F-B7C0-AA6D6EA7DD25}"/>
                </a:ext>
              </a:extLst>
            </p:cNvPr>
            <p:cNvSpPr/>
            <p:nvPr/>
          </p:nvSpPr>
          <p:spPr bwMode="white">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13" name="Rectangle: Single Corner Rounded 12">
              <a:extLst>
                <a:ext uri="{FF2B5EF4-FFF2-40B4-BE49-F238E27FC236}">
                  <a16:creationId xmlns:a16="http://schemas.microsoft.com/office/drawing/2014/main" id="{0E16C0B4-6DE3-45FD-B7E2-0B34ACCCD3B7}"/>
                </a:ext>
              </a:extLst>
            </p:cNvPr>
            <p:cNvSpPr/>
            <p:nvPr/>
          </p:nvSpPr>
          <p:spPr bwMode="white">
            <a:xfrm flipV="1">
              <a:off x="0" y="0"/>
              <a:ext cx="6116442" cy="5917440"/>
            </a:xfrm>
            <a:prstGeom prst="round1Rect">
              <a:avLst>
                <a:gd name="adj" fmla="val 3425"/>
              </a:avLst>
            </a:prstGeom>
            <a:gradFill>
              <a:gsLst>
                <a:gs pos="15000">
                  <a:srgbClr val="697790"/>
                </a:gs>
                <a:gs pos="100000">
                  <a:schemeClr val="accent5"/>
                </a:gs>
              </a:gsLst>
              <a:lin ang="18900000" scaled="0"/>
            </a:gradFill>
            <a:ln w="25400" cap="flat" cmpd="sng" algn="ctr">
              <a:noFill/>
              <a:prstDash val="solid"/>
            </a:ln>
            <a:effectLst>
              <a:innerShdw blurRad="127000" dist="114300">
                <a:schemeClr val="accent5">
                  <a:lumMod val="75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sz="1350" b="0" i="0" u="none" strike="noStrike" kern="0" cap="none" spc="0" normalizeH="0" baseline="0" noProof="0" dirty="0" err="1">
                <a:ln>
                  <a:noFill/>
                </a:ln>
                <a:solidFill>
                  <a:prstClr val="white"/>
                </a:solidFill>
                <a:effectLst/>
                <a:uLnTx/>
                <a:uFillTx/>
                <a:latin typeface="Microsoft Sans Serif"/>
              </a:endParaRPr>
            </a:p>
          </p:txBody>
        </p:sp>
        <p:sp>
          <p:nvSpPr>
            <p:cNvPr id="14" name="Rectangle: Single Corner Rounded 13">
              <a:extLst>
                <a:ext uri="{FF2B5EF4-FFF2-40B4-BE49-F238E27FC236}">
                  <a16:creationId xmlns:a16="http://schemas.microsoft.com/office/drawing/2014/main" id="{2CD83F23-3590-47FE-A589-ECD4728A83C4}"/>
                </a:ext>
              </a:extLst>
            </p:cNvPr>
            <p:cNvSpPr/>
            <p:nvPr/>
          </p:nvSpPr>
          <p:spPr bwMode="white">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err="1">
                <a:ln>
                  <a:noFill/>
                </a:ln>
                <a:solidFill>
                  <a:srgbClr val="FFFFFF"/>
                </a:solidFill>
                <a:effectLst/>
                <a:uLnTx/>
                <a:uFillTx/>
                <a:latin typeface="Microsoft Sans Serif"/>
                <a:ea typeface="+mn-ea"/>
                <a:cs typeface="+mn-cs"/>
              </a:endParaRPr>
            </a:p>
          </p:txBody>
        </p:sp>
      </p:grpSp>
      <p:grpSp>
        <p:nvGrpSpPr>
          <p:cNvPr id="18" name="Group 17">
            <a:extLst>
              <a:ext uri="{FF2B5EF4-FFF2-40B4-BE49-F238E27FC236}">
                <a16:creationId xmlns:a16="http://schemas.microsoft.com/office/drawing/2014/main" id="{67735C45-946F-4397-AADE-28DD68F225A4}"/>
              </a:ext>
            </a:extLst>
          </p:cNvPr>
          <p:cNvGrpSpPr/>
          <p:nvPr/>
        </p:nvGrpSpPr>
        <p:grpSpPr bwMode="gray">
          <a:xfrm>
            <a:off x="5112607" y="1668123"/>
            <a:ext cx="3506119" cy="3521753"/>
            <a:chOff x="2253530" y="4154873"/>
            <a:chExt cx="2342448" cy="2342449"/>
          </a:xfrm>
        </p:grpSpPr>
        <p:sp>
          <p:nvSpPr>
            <p:cNvPr id="19" name="Oval 18">
              <a:extLst>
                <a:ext uri="{FF2B5EF4-FFF2-40B4-BE49-F238E27FC236}">
                  <a16:creationId xmlns:a16="http://schemas.microsoft.com/office/drawing/2014/main" id="{B5EDBE7D-1580-432B-9EFA-2285652716A1}"/>
                </a:ext>
              </a:extLst>
            </p:cNvPr>
            <p:cNvSpPr/>
            <p:nvPr/>
          </p:nvSpPr>
          <p:spPr bwMode="gray">
            <a:xfrm>
              <a:off x="2253530" y="4154873"/>
              <a:ext cx="2342448" cy="2342449"/>
            </a:xfrm>
            <a:prstGeom prst="ellipse">
              <a:avLst/>
            </a:prstGeom>
            <a:gradFill>
              <a:gsLst>
                <a:gs pos="100000">
                  <a:srgbClr val="697790"/>
                </a:gs>
                <a:gs pos="1000">
                  <a:schemeClr val="accent5"/>
                </a:gs>
              </a:gsLst>
              <a:lin ang="18900000" scaled="0"/>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dirty="0" err="1">
                <a:solidFill>
                  <a:prstClr val="white"/>
                </a:solidFill>
              </a:endParaRPr>
            </a:p>
          </p:txBody>
        </p:sp>
        <p:sp>
          <p:nvSpPr>
            <p:cNvPr id="20" name="Oval 19">
              <a:extLst>
                <a:ext uri="{FF2B5EF4-FFF2-40B4-BE49-F238E27FC236}">
                  <a16:creationId xmlns:a16="http://schemas.microsoft.com/office/drawing/2014/main" id="{DF032FD5-AD24-4BC5-8AED-05C43A0DF34C}"/>
                </a:ext>
              </a:extLst>
            </p:cNvPr>
            <p:cNvSpPr/>
            <p:nvPr/>
          </p:nvSpPr>
          <p:spPr bwMode="gray">
            <a:xfrm>
              <a:off x="2547266" y="4448609"/>
              <a:ext cx="1754976" cy="1754976"/>
            </a:xfrm>
            <a:prstGeom prst="ellipse">
              <a:avLst/>
            </a:prstGeom>
            <a:solidFill>
              <a:schemeClr val="accent6"/>
            </a:solidFill>
            <a:ln>
              <a:noFill/>
            </a:ln>
            <a:effectLst>
              <a:outerShdw blurRad="647700" dist="355600" dir="10800000" algn="t" rotWithShape="0">
                <a:schemeClr val="accent5">
                  <a:lumMod val="5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350" dirty="0" err="1">
                <a:solidFill>
                  <a:prstClr val="white"/>
                </a:solidFill>
              </a:endParaRPr>
            </a:p>
          </p:txBody>
        </p:sp>
      </p:grpSp>
      <p:sp>
        <p:nvSpPr>
          <p:cNvPr id="25" name="Subtitle">
            <a:extLst>
              <a:ext uri="{FF2B5EF4-FFF2-40B4-BE49-F238E27FC236}">
                <a16:creationId xmlns:a16="http://schemas.microsoft.com/office/drawing/2014/main" id="{3DEFDFD8-7342-4347-8F3A-1A50A84A8464}"/>
              </a:ext>
            </a:extLst>
          </p:cNvPr>
          <p:cNvSpPr>
            <a:spLocks noGrp="1"/>
          </p:cNvSpPr>
          <p:nvPr>
            <p:ph type="subTitle" idx="1"/>
          </p:nvPr>
        </p:nvSpPr>
        <p:spPr>
          <a:xfrm>
            <a:off x="381000" y="3821531"/>
            <a:ext cx="3826749" cy="914400"/>
          </a:xfrm>
          <a:prstGeom prst="rect">
            <a:avLst/>
          </a:prstGeom>
        </p:spPr>
        <p:txBody>
          <a:bodyPr/>
          <a:lstStyle>
            <a:lvl1pPr marL="0" indent="0" algn="l">
              <a:lnSpc>
                <a:spcPct val="95000"/>
              </a:lnSpc>
              <a:spcBef>
                <a:spcPts val="900"/>
              </a:spcBef>
              <a:buNone/>
              <a:defRPr sz="2100">
                <a:solidFill>
                  <a:schemeClr val="bg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26" name="Title 1">
            <a:extLst>
              <a:ext uri="{FF2B5EF4-FFF2-40B4-BE49-F238E27FC236}">
                <a16:creationId xmlns:a16="http://schemas.microsoft.com/office/drawing/2014/main" id="{D34888F2-FADA-475C-87F2-E443CB7B5760}"/>
              </a:ext>
            </a:extLst>
          </p:cNvPr>
          <p:cNvSpPr>
            <a:spLocks noGrp="1"/>
          </p:cNvSpPr>
          <p:nvPr>
            <p:ph type="title" hasCustomPrompt="1"/>
          </p:nvPr>
        </p:nvSpPr>
        <p:spPr bwMode="black">
          <a:xfrm>
            <a:off x="381000" y="1383898"/>
            <a:ext cx="3826831" cy="2211454"/>
          </a:xfrm>
        </p:spPr>
        <p:txBody>
          <a:bodyPr/>
          <a:lstStyle>
            <a:lvl1pPr>
              <a:lnSpc>
                <a:spcPct val="89000"/>
              </a:lnSpc>
              <a:defRPr sz="4400">
                <a:solidFill>
                  <a:schemeClr val="bg1"/>
                </a:solidFill>
              </a:defRPr>
            </a:lvl1pPr>
          </a:lstStyle>
          <a:p>
            <a:r>
              <a:rPr lang="en-US" dirty="0"/>
              <a:t>Segue title</a:t>
            </a:r>
          </a:p>
        </p:txBody>
      </p:sp>
      <p:sp>
        <p:nvSpPr>
          <p:cNvPr id="11" name="TextBox 10">
            <a:extLst>
              <a:ext uri="{FF2B5EF4-FFF2-40B4-BE49-F238E27FC236}">
                <a16:creationId xmlns:a16="http://schemas.microsoft.com/office/drawing/2014/main" id="{13BBB8ED-5847-426E-A7BD-D462A96F8083}"/>
              </a:ext>
            </a:extLst>
          </p:cNvPr>
          <p:cNvSpPr txBox="1"/>
          <p:nvPr userDrawn="1"/>
        </p:nvSpPr>
        <p:spPr>
          <a:xfrm>
            <a:off x="5452540" y="6417159"/>
            <a:ext cx="2826253"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a:t>
            </a:r>
            <a:br>
              <a:rPr lang="en-US" dirty="0"/>
            </a:br>
            <a:r>
              <a:rPr lang="en-US" dirty="0"/>
              <a:t>Qualcomm Technologies, Inc. and/or its affiliated companies.</a:t>
            </a:r>
          </a:p>
        </p:txBody>
      </p:sp>
    </p:spTree>
    <p:extLst>
      <p:ext uri="{BB962C8B-B14F-4D97-AF65-F5344CB8AC3E}">
        <p14:creationId xmlns:p14="http://schemas.microsoft.com/office/powerpoint/2010/main" val="20977185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Quote Blue">
    <p:bg>
      <p:bgPr>
        <a:solidFill>
          <a:schemeClr val="accent1"/>
        </a:solidFill>
        <a:effectLst/>
      </p:bgPr>
    </p:bg>
    <p:spTree>
      <p:nvGrpSpPr>
        <p:cNvPr id="1" name=""/>
        <p:cNvGrpSpPr/>
        <p:nvPr/>
      </p:nvGrpSpPr>
      <p:grpSpPr>
        <a:xfrm>
          <a:off x="0" y="0"/>
          <a:ext cx="0" cy="0"/>
          <a:chOff x="0" y="0"/>
          <a:chExt cx="0" cy="0"/>
        </a:xfrm>
      </p:grpSpPr>
      <p:sp>
        <p:nvSpPr>
          <p:cNvPr id="4" name="Oval 3">
            <a:extLst>
              <a:ext uri="{FF2B5EF4-FFF2-40B4-BE49-F238E27FC236}">
                <a16:creationId xmlns:a16="http://schemas.microsoft.com/office/drawing/2014/main" id="{67EF2CCD-D99C-4586-B581-448B3D9B405C}"/>
              </a:ext>
            </a:extLst>
          </p:cNvPr>
          <p:cNvSpPr/>
          <p:nvPr userDrawn="1"/>
        </p:nvSpPr>
        <p:spPr bwMode="white">
          <a:xfrm>
            <a:off x="8324850" y="6313147"/>
            <a:ext cx="571500" cy="4572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2505076" y="6163388"/>
            <a:ext cx="1959770" cy="236312"/>
          </a:xfrm>
          <a:prstGeom prst="rect">
            <a:avLst/>
          </a:prstGeom>
        </p:spPr>
        <p:txBody>
          <a:bodyPr anchor="b"/>
          <a:lstStyle>
            <a:lvl1pPr marL="0" indent="0">
              <a:lnSpc>
                <a:spcPct val="107000"/>
              </a:lnSpc>
              <a:buNone/>
              <a:defRPr sz="1400">
                <a:solidFill>
                  <a:schemeClr val="bg1"/>
                </a:solidFill>
              </a:defRPr>
            </a:lvl1pPr>
            <a:lvl2pPr marL="0" indent="0">
              <a:lnSpc>
                <a:spcPct val="114000"/>
              </a:lnSpc>
              <a:buNone/>
              <a:defRPr sz="1050">
                <a:solidFill>
                  <a:schemeClr val="bg1"/>
                </a:solidFill>
              </a:defRPr>
            </a:lvl2pPr>
            <a:lvl3pPr marL="0" indent="0">
              <a:lnSpc>
                <a:spcPct val="114000"/>
              </a:lnSpc>
              <a:buNone/>
              <a:defRPr sz="1050">
                <a:solidFill>
                  <a:schemeClr val="bg1"/>
                </a:solidFill>
              </a:defRPr>
            </a:lvl3pPr>
            <a:lvl4pPr marL="0" indent="0">
              <a:lnSpc>
                <a:spcPct val="114000"/>
              </a:lnSpc>
              <a:buNone/>
              <a:defRPr sz="1050">
                <a:solidFill>
                  <a:schemeClr val="bg1"/>
                </a:solidFill>
              </a:defRPr>
            </a:lvl4pPr>
            <a:lvl5pPr marL="0" indent="0">
              <a:lnSpc>
                <a:spcPct val="114000"/>
              </a:lnSpc>
              <a:buNone/>
              <a:defRPr sz="105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381000" y="440266"/>
            <a:ext cx="7657149" cy="4078243"/>
          </a:xfrm>
          <a:prstGeom prst="rect">
            <a:avLst/>
          </a:prstGeom>
        </p:spPr>
        <p:txBody>
          <a:bodyPr/>
          <a:lstStyle>
            <a:lvl1pPr marL="0" indent="0">
              <a:lnSpc>
                <a:spcPct val="89000"/>
              </a:lnSpc>
              <a:spcBef>
                <a:spcPts val="900"/>
              </a:spcBef>
              <a:buFont typeface="Microsoft Sans Serif" panose="020B0604020202020204" pitchFamily="34" charset="0"/>
              <a:buChar char="​"/>
              <a:defRPr sz="4400">
                <a:solidFill>
                  <a:schemeClr val="bg1"/>
                </a:solidFill>
              </a:defRPr>
            </a:lvl1pPr>
            <a:lvl2pPr marL="0" indent="0">
              <a:lnSpc>
                <a:spcPct val="86000"/>
              </a:lnSpc>
              <a:spcBef>
                <a:spcPts val="900"/>
              </a:spcBef>
              <a:buFont typeface="Microsoft Sans Serif" panose="020B0604020202020204" pitchFamily="34" charset="0"/>
              <a:buNone/>
              <a:defRPr sz="4125">
                <a:solidFill>
                  <a:schemeClr val="tx1">
                    <a:lumMod val="85000"/>
                    <a:lumOff val="15000"/>
                  </a:schemeClr>
                </a:solidFill>
              </a:defRPr>
            </a:lvl2pPr>
            <a:lvl3pPr marL="0" indent="0">
              <a:lnSpc>
                <a:spcPct val="89000"/>
              </a:lnSpc>
              <a:spcBef>
                <a:spcPts val="900"/>
              </a:spcBef>
              <a:buFont typeface="Microsoft Sans Serif" panose="020B0604020202020204" pitchFamily="34" charset="0"/>
              <a:buChar char="​"/>
              <a:defRPr sz="3300">
                <a:solidFill>
                  <a:schemeClr val="bg1"/>
                </a:solidFill>
              </a:defRPr>
            </a:lvl3pPr>
            <a:lvl4pPr marL="0" indent="0">
              <a:lnSpc>
                <a:spcPct val="88000"/>
              </a:lnSpc>
              <a:spcBef>
                <a:spcPts val="900"/>
              </a:spcBef>
              <a:buFont typeface="Microsoft Sans Serif" panose="020B0604020202020204" pitchFamily="34" charset="0"/>
              <a:buChar char="​"/>
              <a:defRPr sz="2550">
                <a:solidFill>
                  <a:schemeClr val="bg1"/>
                </a:solidFill>
              </a:defRPr>
            </a:lvl4pPr>
            <a:lvl5pPr marL="0" indent="0">
              <a:lnSpc>
                <a:spcPct val="89000"/>
              </a:lnSpc>
              <a:spcBef>
                <a:spcPts val="900"/>
              </a:spcBef>
              <a:buFont typeface="Microsoft Sans Serif" panose="020B0604020202020204" pitchFamily="34" charset="0"/>
              <a:buNone/>
              <a:defRPr sz="2100">
                <a:solidFill>
                  <a:schemeClr val="bg1"/>
                </a:solidFill>
              </a:defRPr>
            </a:lvl5pPr>
            <a:lvl6pPr>
              <a:lnSpc>
                <a:spcPct val="94000"/>
              </a:lnSpc>
              <a:defRPr sz="1800">
                <a:solidFill>
                  <a:schemeClr val="bg1"/>
                </a:solidFill>
              </a:defRPr>
            </a:lvl6pPr>
            <a:lvl7pPr>
              <a:lnSpc>
                <a:spcPct val="88000"/>
              </a:lnSpc>
              <a:defRPr sz="5100">
                <a:solidFill>
                  <a:schemeClr val="bg1"/>
                </a:solidFill>
              </a:defRPr>
            </a:lvl7pPr>
            <a:lvl8pPr>
              <a:lnSpc>
                <a:spcPct val="84000"/>
              </a:lnSpc>
              <a:defRPr sz="6675">
                <a:solidFill>
                  <a:schemeClr val="bg1"/>
                </a:solidFill>
              </a:defRPr>
            </a:lvl8pPr>
            <a:lvl9pPr>
              <a:lnSpc>
                <a:spcPct val="84000"/>
              </a:lnSpc>
              <a:buNone/>
              <a:defRPr sz="8250">
                <a:solidFill>
                  <a:schemeClr val="bg1"/>
                </a:solidFill>
              </a:defRPr>
            </a:lvl9pPr>
          </a:lstStyle>
          <a:p>
            <a:pPr lvl="0"/>
            <a:r>
              <a:rPr lang="en-US" dirty="0"/>
              <a:t>Large quote</a:t>
            </a:r>
          </a:p>
        </p:txBody>
      </p:sp>
      <p:sp>
        <p:nvSpPr>
          <p:cNvPr id="7"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381000" y="6163388"/>
            <a:ext cx="1967507" cy="236312"/>
          </a:xfrm>
          <a:prstGeom prst="rect">
            <a:avLst/>
          </a:prstGeom>
        </p:spPr>
        <p:txBody>
          <a:bodyPr anchor="b"/>
          <a:lstStyle>
            <a:lvl1pPr marL="0" indent="0">
              <a:lnSpc>
                <a:spcPct val="107000"/>
              </a:lnSpc>
              <a:spcBef>
                <a:spcPts val="0"/>
              </a:spcBef>
              <a:buNone/>
              <a:defRPr sz="1400" b="1">
                <a:solidFill>
                  <a:schemeClr val="bg1"/>
                </a:solidFill>
              </a:defRPr>
            </a:lvl1pPr>
            <a:lvl2pPr marL="0" indent="0">
              <a:lnSpc>
                <a:spcPct val="114000"/>
              </a:lnSpc>
              <a:spcBef>
                <a:spcPts val="0"/>
              </a:spcBef>
              <a:buNone/>
              <a:defRPr sz="1050">
                <a:solidFill>
                  <a:schemeClr val="bg1"/>
                </a:solidFill>
              </a:defRPr>
            </a:lvl2pPr>
            <a:lvl3pPr marL="0" indent="0">
              <a:lnSpc>
                <a:spcPct val="114000"/>
              </a:lnSpc>
              <a:spcBef>
                <a:spcPts val="0"/>
              </a:spcBef>
              <a:buNone/>
              <a:defRPr sz="1050">
                <a:solidFill>
                  <a:schemeClr val="bg1"/>
                </a:solidFill>
              </a:defRPr>
            </a:lvl3pPr>
            <a:lvl4pPr marL="0" indent="0">
              <a:lnSpc>
                <a:spcPct val="114000"/>
              </a:lnSpc>
              <a:spcBef>
                <a:spcPts val="0"/>
              </a:spcBef>
              <a:buNone/>
              <a:defRPr sz="1050">
                <a:solidFill>
                  <a:schemeClr val="bg1"/>
                </a:solidFill>
              </a:defRPr>
            </a:lvl4pPr>
            <a:lvl5pPr marL="0" indent="0">
              <a:lnSpc>
                <a:spcPct val="114000"/>
              </a:lnSpc>
              <a:spcBef>
                <a:spcPts val="0"/>
              </a:spcBef>
              <a:buNone/>
              <a:defRPr sz="1050">
                <a:solidFill>
                  <a:schemeClr val="bg1"/>
                </a:solidFill>
              </a:defRPr>
            </a:lvl5pPr>
          </a:lstStyle>
          <a:p>
            <a:pPr lvl="0"/>
            <a:r>
              <a:rPr lang="en-US" dirty="0"/>
              <a:t>Quote attribution </a:t>
            </a:r>
          </a:p>
        </p:txBody>
      </p:sp>
      <p:sp>
        <p:nvSpPr>
          <p:cNvPr id="8" name="TextBox 7">
            <a:extLst>
              <a:ext uri="{FF2B5EF4-FFF2-40B4-BE49-F238E27FC236}">
                <a16:creationId xmlns:a16="http://schemas.microsoft.com/office/drawing/2014/main" id="{776763F3-1C7D-4DB4-8F61-1958EDB2852D}"/>
              </a:ext>
            </a:extLst>
          </p:cNvPr>
          <p:cNvSpPr txBox="1"/>
          <p:nvPr userDrawn="1"/>
        </p:nvSpPr>
        <p:spPr>
          <a:xfrm>
            <a:off x="4061958"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2">
                    <a:lumMod val="60000"/>
                    <a:lumOff val="40000"/>
                  </a:schemeClr>
                </a:solidFill>
              </a:rPr>
              <a:t>Confidential and Proprietary — Qualcomm Technologies, Inc. and/or its affiliated companies.</a:t>
            </a:r>
          </a:p>
        </p:txBody>
      </p:sp>
      <p:sp>
        <p:nvSpPr>
          <p:cNvPr id="11" name="TextBox 10">
            <a:extLst>
              <a:ext uri="{FF2B5EF4-FFF2-40B4-BE49-F238E27FC236}">
                <a16:creationId xmlns:a16="http://schemas.microsoft.com/office/drawing/2014/main" id="{B0E97909-400D-44B9-8B2B-3BD61035865F}"/>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3210173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Quote Light Blue">
    <p:bg>
      <p:bgPr>
        <a:solidFill>
          <a:schemeClr val="accent2"/>
        </a:solidFill>
        <a:effectLst/>
      </p:bgPr>
    </p:bg>
    <p:spTree>
      <p:nvGrpSpPr>
        <p:cNvPr id="1" name=""/>
        <p:cNvGrpSpPr/>
        <p:nvPr/>
      </p:nvGrpSpPr>
      <p:grpSpPr>
        <a:xfrm>
          <a:off x="0" y="0"/>
          <a:ext cx="0" cy="0"/>
          <a:chOff x="0" y="0"/>
          <a:chExt cx="0" cy="0"/>
        </a:xfrm>
      </p:grpSpPr>
      <p:sp>
        <p:nvSpPr>
          <p:cNvPr id="15" name="Oval 14">
            <a:extLst>
              <a:ext uri="{FF2B5EF4-FFF2-40B4-BE49-F238E27FC236}">
                <a16:creationId xmlns:a16="http://schemas.microsoft.com/office/drawing/2014/main" id="{CB3074E7-EAF6-413C-BBA6-F0B5E89BD7AE}"/>
              </a:ext>
            </a:extLst>
          </p:cNvPr>
          <p:cNvSpPr/>
          <p:nvPr userDrawn="1"/>
        </p:nvSpPr>
        <p:spPr>
          <a:xfrm>
            <a:off x="8305800" y="6286500"/>
            <a:ext cx="571500" cy="4572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16" name="Text Placeholder 49">
            <a:extLst>
              <a:ext uri="{FF2B5EF4-FFF2-40B4-BE49-F238E27FC236}">
                <a16:creationId xmlns:a16="http://schemas.microsoft.com/office/drawing/2014/main" id="{D01203DD-1D5F-4B2D-A090-ABDE978C191F}"/>
              </a:ext>
            </a:extLst>
          </p:cNvPr>
          <p:cNvSpPr>
            <a:spLocks noGrp="1"/>
          </p:cNvSpPr>
          <p:nvPr>
            <p:ph type="body" sz="quarter" idx="12" hasCustomPrompt="1"/>
          </p:nvPr>
        </p:nvSpPr>
        <p:spPr bwMode="black">
          <a:xfrm>
            <a:off x="381000" y="440266"/>
            <a:ext cx="7657149" cy="4078243"/>
          </a:xfrm>
          <a:prstGeom prst="rect">
            <a:avLst/>
          </a:prstGeom>
        </p:spPr>
        <p:txBody>
          <a:bodyPr/>
          <a:lstStyle>
            <a:lvl1pPr marL="0" indent="0">
              <a:lnSpc>
                <a:spcPct val="89000"/>
              </a:lnSpc>
              <a:spcBef>
                <a:spcPts val="900"/>
              </a:spcBef>
              <a:buFont typeface="Microsoft Sans Serif" panose="020B0604020202020204" pitchFamily="34" charset="0"/>
              <a:buChar char="​"/>
              <a:defRPr sz="4400">
                <a:solidFill>
                  <a:schemeClr val="bg1"/>
                </a:solidFill>
              </a:defRPr>
            </a:lvl1pPr>
            <a:lvl2pPr marL="0" indent="0">
              <a:lnSpc>
                <a:spcPct val="86000"/>
              </a:lnSpc>
              <a:spcBef>
                <a:spcPts val="900"/>
              </a:spcBef>
              <a:buFont typeface="Microsoft Sans Serif" panose="020B0604020202020204" pitchFamily="34" charset="0"/>
              <a:buNone/>
              <a:defRPr sz="4125">
                <a:solidFill>
                  <a:schemeClr val="tx1">
                    <a:lumMod val="85000"/>
                    <a:lumOff val="15000"/>
                  </a:schemeClr>
                </a:solidFill>
              </a:defRPr>
            </a:lvl2pPr>
            <a:lvl3pPr marL="0" indent="0">
              <a:lnSpc>
                <a:spcPct val="89000"/>
              </a:lnSpc>
              <a:spcBef>
                <a:spcPts val="900"/>
              </a:spcBef>
              <a:buFont typeface="Microsoft Sans Serif" panose="020B0604020202020204" pitchFamily="34" charset="0"/>
              <a:buChar char="​"/>
              <a:defRPr sz="3300">
                <a:solidFill>
                  <a:schemeClr val="bg1"/>
                </a:solidFill>
              </a:defRPr>
            </a:lvl3pPr>
            <a:lvl4pPr marL="0" indent="0">
              <a:lnSpc>
                <a:spcPct val="88000"/>
              </a:lnSpc>
              <a:spcBef>
                <a:spcPts val="900"/>
              </a:spcBef>
              <a:buFont typeface="Microsoft Sans Serif" panose="020B0604020202020204" pitchFamily="34" charset="0"/>
              <a:buChar char="​"/>
              <a:defRPr sz="2550">
                <a:solidFill>
                  <a:schemeClr val="bg1"/>
                </a:solidFill>
              </a:defRPr>
            </a:lvl4pPr>
            <a:lvl5pPr marL="0" indent="0">
              <a:lnSpc>
                <a:spcPct val="89000"/>
              </a:lnSpc>
              <a:spcBef>
                <a:spcPts val="900"/>
              </a:spcBef>
              <a:buFont typeface="Microsoft Sans Serif" panose="020B0604020202020204" pitchFamily="34" charset="0"/>
              <a:buNone/>
              <a:defRPr sz="2100">
                <a:solidFill>
                  <a:schemeClr val="bg1"/>
                </a:solidFill>
              </a:defRPr>
            </a:lvl5pPr>
            <a:lvl6pPr>
              <a:lnSpc>
                <a:spcPct val="94000"/>
              </a:lnSpc>
              <a:defRPr sz="1800">
                <a:solidFill>
                  <a:schemeClr val="bg1"/>
                </a:solidFill>
              </a:defRPr>
            </a:lvl6pPr>
            <a:lvl7pPr>
              <a:lnSpc>
                <a:spcPct val="88000"/>
              </a:lnSpc>
              <a:defRPr sz="5100">
                <a:solidFill>
                  <a:schemeClr val="bg1"/>
                </a:solidFill>
              </a:defRPr>
            </a:lvl7pPr>
            <a:lvl8pPr>
              <a:lnSpc>
                <a:spcPct val="84000"/>
              </a:lnSpc>
              <a:defRPr sz="6675">
                <a:solidFill>
                  <a:schemeClr val="bg1"/>
                </a:solidFill>
              </a:defRPr>
            </a:lvl8pPr>
            <a:lvl9pPr>
              <a:lnSpc>
                <a:spcPct val="84000"/>
              </a:lnSpc>
              <a:buNone/>
              <a:defRPr sz="8250">
                <a:solidFill>
                  <a:schemeClr val="bg1"/>
                </a:solidFill>
              </a:defRPr>
            </a:lvl9pPr>
          </a:lstStyle>
          <a:p>
            <a:pPr lvl="0"/>
            <a:r>
              <a:rPr lang="en-US" dirty="0"/>
              <a:t>Large quote</a:t>
            </a:r>
          </a:p>
        </p:txBody>
      </p:sp>
      <p:sp>
        <p:nvSpPr>
          <p:cNvPr id="18" name="Text Placeholder 47">
            <a:extLst>
              <a:ext uri="{FF2B5EF4-FFF2-40B4-BE49-F238E27FC236}">
                <a16:creationId xmlns:a16="http://schemas.microsoft.com/office/drawing/2014/main" id="{77140D44-5ED6-487E-8EDE-2F304BE6C49F}"/>
              </a:ext>
            </a:extLst>
          </p:cNvPr>
          <p:cNvSpPr>
            <a:spLocks noGrp="1"/>
          </p:cNvSpPr>
          <p:nvPr>
            <p:ph type="body" sz="quarter" idx="11" hasCustomPrompt="1"/>
          </p:nvPr>
        </p:nvSpPr>
        <p:spPr bwMode="black">
          <a:xfrm>
            <a:off x="2505076" y="6163388"/>
            <a:ext cx="1959770" cy="236312"/>
          </a:xfrm>
          <a:prstGeom prst="rect">
            <a:avLst/>
          </a:prstGeom>
        </p:spPr>
        <p:txBody>
          <a:bodyPr anchor="b"/>
          <a:lstStyle>
            <a:lvl1pPr marL="0" indent="0">
              <a:lnSpc>
                <a:spcPct val="107000"/>
              </a:lnSpc>
              <a:buNone/>
              <a:defRPr sz="1400">
                <a:solidFill>
                  <a:schemeClr val="bg1"/>
                </a:solidFill>
              </a:defRPr>
            </a:lvl1pPr>
            <a:lvl2pPr marL="0" indent="0">
              <a:lnSpc>
                <a:spcPct val="114000"/>
              </a:lnSpc>
              <a:buNone/>
              <a:defRPr sz="1050">
                <a:solidFill>
                  <a:schemeClr val="bg1"/>
                </a:solidFill>
              </a:defRPr>
            </a:lvl2pPr>
            <a:lvl3pPr marL="0" indent="0">
              <a:lnSpc>
                <a:spcPct val="114000"/>
              </a:lnSpc>
              <a:buNone/>
              <a:defRPr sz="1050">
                <a:solidFill>
                  <a:schemeClr val="bg1"/>
                </a:solidFill>
              </a:defRPr>
            </a:lvl3pPr>
            <a:lvl4pPr marL="0" indent="0">
              <a:lnSpc>
                <a:spcPct val="114000"/>
              </a:lnSpc>
              <a:buNone/>
              <a:defRPr sz="1050">
                <a:solidFill>
                  <a:schemeClr val="bg1"/>
                </a:solidFill>
              </a:defRPr>
            </a:lvl4pPr>
            <a:lvl5pPr marL="0" indent="0">
              <a:lnSpc>
                <a:spcPct val="114000"/>
              </a:lnSpc>
              <a:buNone/>
              <a:defRPr sz="1050">
                <a:solidFill>
                  <a:schemeClr val="bg1"/>
                </a:solidFill>
              </a:defRPr>
            </a:lvl5pPr>
          </a:lstStyle>
          <a:p>
            <a:pPr lvl="0"/>
            <a:r>
              <a:rPr lang="en-US" dirty="0"/>
              <a:t>Title/source</a:t>
            </a:r>
          </a:p>
        </p:txBody>
      </p:sp>
      <p:sp>
        <p:nvSpPr>
          <p:cNvPr id="7"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381000" y="6163388"/>
            <a:ext cx="1967507" cy="236312"/>
          </a:xfrm>
          <a:prstGeom prst="rect">
            <a:avLst/>
          </a:prstGeom>
        </p:spPr>
        <p:txBody>
          <a:bodyPr anchor="b"/>
          <a:lstStyle>
            <a:lvl1pPr marL="0" indent="0">
              <a:lnSpc>
                <a:spcPct val="107000"/>
              </a:lnSpc>
              <a:spcBef>
                <a:spcPts val="0"/>
              </a:spcBef>
              <a:buNone/>
              <a:defRPr sz="1400" b="1">
                <a:solidFill>
                  <a:schemeClr val="bg1"/>
                </a:solidFill>
              </a:defRPr>
            </a:lvl1pPr>
            <a:lvl2pPr marL="0" indent="0">
              <a:lnSpc>
                <a:spcPct val="114000"/>
              </a:lnSpc>
              <a:spcBef>
                <a:spcPts val="0"/>
              </a:spcBef>
              <a:buNone/>
              <a:defRPr sz="1050">
                <a:solidFill>
                  <a:schemeClr val="bg1"/>
                </a:solidFill>
              </a:defRPr>
            </a:lvl2pPr>
            <a:lvl3pPr marL="0" indent="0">
              <a:lnSpc>
                <a:spcPct val="114000"/>
              </a:lnSpc>
              <a:spcBef>
                <a:spcPts val="0"/>
              </a:spcBef>
              <a:buNone/>
              <a:defRPr sz="1050">
                <a:solidFill>
                  <a:schemeClr val="bg1"/>
                </a:solidFill>
              </a:defRPr>
            </a:lvl3pPr>
            <a:lvl4pPr marL="0" indent="0">
              <a:lnSpc>
                <a:spcPct val="114000"/>
              </a:lnSpc>
              <a:spcBef>
                <a:spcPts val="0"/>
              </a:spcBef>
              <a:buNone/>
              <a:defRPr sz="1050">
                <a:solidFill>
                  <a:schemeClr val="bg1"/>
                </a:solidFill>
              </a:defRPr>
            </a:lvl4pPr>
            <a:lvl5pPr marL="0" indent="0">
              <a:lnSpc>
                <a:spcPct val="114000"/>
              </a:lnSpc>
              <a:spcBef>
                <a:spcPts val="0"/>
              </a:spcBef>
              <a:buNone/>
              <a:defRPr sz="1050">
                <a:solidFill>
                  <a:schemeClr val="bg1"/>
                </a:solidFill>
              </a:defRPr>
            </a:lvl5pPr>
          </a:lstStyle>
          <a:p>
            <a:pPr lvl="0"/>
            <a:r>
              <a:rPr lang="en-US" dirty="0"/>
              <a:t>Quote attribution </a:t>
            </a:r>
          </a:p>
        </p:txBody>
      </p:sp>
      <p:sp>
        <p:nvSpPr>
          <p:cNvPr id="8" name="TextBox 7">
            <a:extLst>
              <a:ext uri="{FF2B5EF4-FFF2-40B4-BE49-F238E27FC236}">
                <a16:creationId xmlns:a16="http://schemas.microsoft.com/office/drawing/2014/main" id="{5AF35FDA-CF19-4E6F-926D-BE33796AED0D}"/>
              </a:ext>
            </a:extLst>
          </p:cNvPr>
          <p:cNvSpPr txBox="1"/>
          <p:nvPr userDrawn="1"/>
        </p:nvSpPr>
        <p:spPr>
          <a:xfrm>
            <a:off x="4061958"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1"/>
                </a:solidFill>
              </a:rPr>
              <a:t>Confidential and Proprietary — Qualcomm Technologies, Inc. and/or its affiliated companies.</a:t>
            </a:r>
          </a:p>
        </p:txBody>
      </p:sp>
      <p:sp>
        <p:nvSpPr>
          <p:cNvPr id="10" name="TextBox 9">
            <a:extLst>
              <a:ext uri="{FF2B5EF4-FFF2-40B4-BE49-F238E27FC236}">
                <a16:creationId xmlns:a16="http://schemas.microsoft.com/office/drawing/2014/main" id="{558FC2B5-8B2C-4413-852E-B8A07EEEBB02}"/>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6952435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Quote Green">
    <p:bg>
      <p:bgPr>
        <a:solidFill>
          <a:schemeClr val="accent3"/>
        </a:solidFill>
        <a:effectLst/>
      </p:bgPr>
    </p:bg>
    <p:spTree>
      <p:nvGrpSpPr>
        <p:cNvPr id="1" name=""/>
        <p:cNvGrpSpPr/>
        <p:nvPr/>
      </p:nvGrpSpPr>
      <p:grpSpPr>
        <a:xfrm>
          <a:off x="0" y="0"/>
          <a:ext cx="0" cy="0"/>
          <a:chOff x="0" y="0"/>
          <a:chExt cx="0" cy="0"/>
        </a:xfrm>
      </p:grpSpPr>
      <p:sp>
        <p:nvSpPr>
          <p:cNvPr id="12" name="Oval 11">
            <a:extLst>
              <a:ext uri="{FF2B5EF4-FFF2-40B4-BE49-F238E27FC236}">
                <a16:creationId xmlns:a16="http://schemas.microsoft.com/office/drawing/2014/main" id="{C5F92587-B77B-4435-A230-7DE64EC61EF2}"/>
              </a:ext>
            </a:extLst>
          </p:cNvPr>
          <p:cNvSpPr/>
          <p:nvPr userDrawn="1"/>
        </p:nvSpPr>
        <p:spPr>
          <a:xfrm>
            <a:off x="8305800" y="6286500"/>
            <a:ext cx="571500" cy="4572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13" name="Text Placeholder 49">
            <a:extLst>
              <a:ext uri="{FF2B5EF4-FFF2-40B4-BE49-F238E27FC236}">
                <a16:creationId xmlns:a16="http://schemas.microsoft.com/office/drawing/2014/main" id="{7089FB17-FD52-43E6-B225-A3A5149E2482}"/>
              </a:ext>
            </a:extLst>
          </p:cNvPr>
          <p:cNvSpPr>
            <a:spLocks noGrp="1"/>
          </p:cNvSpPr>
          <p:nvPr>
            <p:ph type="body" sz="quarter" idx="12" hasCustomPrompt="1"/>
          </p:nvPr>
        </p:nvSpPr>
        <p:spPr bwMode="black">
          <a:xfrm>
            <a:off x="381000" y="440266"/>
            <a:ext cx="7657149" cy="4078243"/>
          </a:xfrm>
          <a:prstGeom prst="rect">
            <a:avLst/>
          </a:prstGeom>
        </p:spPr>
        <p:txBody>
          <a:bodyPr/>
          <a:lstStyle>
            <a:lvl1pPr marL="0" indent="0">
              <a:lnSpc>
                <a:spcPct val="89000"/>
              </a:lnSpc>
              <a:spcBef>
                <a:spcPts val="900"/>
              </a:spcBef>
              <a:buFont typeface="Microsoft Sans Serif" panose="020B0604020202020204" pitchFamily="34" charset="0"/>
              <a:buChar char="​"/>
              <a:defRPr sz="4400">
                <a:solidFill>
                  <a:schemeClr val="bg1"/>
                </a:solidFill>
              </a:defRPr>
            </a:lvl1pPr>
            <a:lvl2pPr marL="0" indent="0">
              <a:lnSpc>
                <a:spcPct val="86000"/>
              </a:lnSpc>
              <a:spcBef>
                <a:spcPts val="900"/>
              </a:spcBef>
              <a:buFont typeface="Microsoft Sans Serif" panose="020B0604020202020204" pitchFamily="34" charset="0"/>
              <a:buNone/>
              <a:defRPr sz="4125">
                <a:solidFill>
                  <a:schemeClr val="tx1">
                    <a:lumMod val="85000"/>
                    <a:lumOff val="15000"/>
                  </a:schemeClr>
                </a:solidFill>
              </a:defRPr>
            </a:lvl2pPr>
            <a:lvl3pPr marL="0" indent="0">
              <a:lnSpc>
                <a:spcPct val="89000"/>
              </a:lnSpc>
              <a:spcBef>
                <a:spcPts val="900"/>
              </a:spcBef>
              <a:buFont typeface="Microsoft Sans Serif" panose="020B0604020202020204" pitchFamily="34" charset="0"/>
              <a:buChar char="​"/>
              <a:defRPr sz="3300">
                <a:solidFill>
                  <a:schemeClr val="bg1"/>
                </a:solidFill>
              </a:defRPr>
            </a:lvl3pPr>
            <a:lvl4pPr marL="0" indent="0">
              <a:lnSpc>
                <a:spcPct val="88000"/>
              </a:lnSpc>
              <a:spcBef>
                <a:spcPts val="900"/>
              </a:spcBef>
              <a:buFont typeface="Microsoft Sans Serif" panose="020B0604020202020204" pitchFamily="34" charset="0"/>
              <a:buChar char="​"/>
              <a:defRPr sz="2550">
                <a:solidFill>
                  <a:schemeClr val="bg1"/>
                </a:solidFill>
              </a:defRPr>
            </a:lvl4pPr>
            <a:lvl5pPr marL="0" indent="0">
              <a:lnSpc>
                <a:spcPct val="89000"/>
              </a:lnSpc>
              <a:spcBef>
                <a:spcPts val="900"/>
              </a:spcBef>
              <a:buFont typeface="Microsoft Sans Serif" panose="020B0604020202020204" pitchFamily="34" charset="0"/>
              <a:buNone/>
              <a:defRPr sz="2100">
                <a:solidFill>
                  <a:schemeClr val="bg1"/>
                </a:solidFill>
              </a:defRPr>
            </a:lvl5pPr>
            <a:lvl6pPr>
              <a:lnSpc>
                <a:spcPct val="94000"/>
              </a:lnSpc>
              <a:defRPr sz="1800">
                <a:solidFill>
                  <a:schemeClr val="bg1"/>
                </a:solidFill>
              </a:defRPr>
            </a:lvl6pPr>
            <a:lvl7pPr>
              <a:lnSpc>
                <a:spcPct val="88000"/>
              </a:lnSpc>
              <a:defRPr sz="5100">
                <a:solidFill>
                  <a:schemeClr val="bg1"/>
                </a:solidFill>
              </a:defRPr>
            </a:lvl7pPr>
            <a:lvl8pPr>
              <a:lnSpc>
                <a:spcPct val="84000"/>
              </a:lnSpc>
              <a:defRPr sz="6675">
                <a:solidFill>
                  <a:schemeClr val="bg1"/>
                </a:solidFill>
              </a:defRPr>
            </a:lvl8pPr>
            <a:lvl9pPr>
              <a:lnSpc>
                <a:spcPct val="84000"/>
              </a:lnSpc>
              <a:buNone/>
              <a:defRPr sz="8250">
                <a:solidFill>
                  <a:schemeClr val="bg1"/>
                </a:solidFill>
              </a:defRPr>
            </a:lvl9pPr>
          </a:lstStyle>
          <a:p>
            <a:pPr lvl="0"/>
            <a:r>
              <a:rPr lang="en-US" dirty="0"/>
              <a:t>Large quote</a:t>
            </a:r>
          </a:p>
        </p:txBody>
      </p:sp>
      <p:sp>
        <p:nvSpPr>
          <p:cNvPr id="15" name="Text Placeholder 47">
            <a:extLst>
              <a:ext uri="{FF2B5EF4-FFF2-40B4-BE49-F238E27FC236}">
                <a16:creationId xmlns:a16="http://schemas.microsoft.com/office/drawing/2014/main" id="{292CA0D0-7FC3-45C6-8A38-4F909B332048}"/>
              </a:ext>
            </a:extLst>
          </p:cNvPr>
          <p:cNvSpPr>
            <a:spLocks noGrp="1"/>
          </p:cNvSpPr>
          <p:nvPr>
            <p:ph type="body" sz="quarter" idx="11" hasCustomPrompt="1"/>
          </p:nvPr>
        </p:nvSpPr>
        <p:spPr bwMode="black">
          <a:xfrm>
            <a:off x="2505076" y="6163388"/>
            <a:ext cx="1959770" cy="236312"/>
          </a:xfrm>
          <a:prstGeom prst="rect">
            <a:avLst/>
          </a:prstGeom>
        </p:spPr>
        <p:txBody>
          <a:bodyPr anchor="b"/>
          <a:lstStyle>
            <a:lvl1pPr marL="0" indent="0">
              <a:lnSpc>
                <a:spcPct val="107000"/>
              </a:lnSpc>
              <a:buNone/>
              <a:defRPr sz="1400">
                <a:solidFill>
                  <a:schemeClr val="bg1"/>
                </a:solidFill>
              </a:defRPr>
            </a:lvl1pPr>
            <a:lvl2pPr marL="0" indent="0">
              <a:lnSpc>
                <a:spcPct val="114000"/>
              </a:lnSpc>
              <a:buNone/>
              <a:defRPr sz="1050">
                <a:solidFill>
                  <a:schemeClr val="bg1"/>
                </a:solidFill>
              </a:defRPr>
            </a:lvl2pPr>
            <a:lvl3pPr marL="0" indent="0">
              <a:lnSpc>
                <a:spcPct val="114000"/>
              </a:lnSpc>
              <a:buNone/>
              <a:defRPr sz="1050">
                <a:solidFill>
                  <a:schemeClr val="bg1"/>
                </a:solidFill>
              </a:defRPr>
            </a:lvl3pPr>
            <a:lvl4pPr marL="0" indent="0">
              <a:lnSpc>
                <a:spcPct val="114000"/>
              </a:lnSpc>
              <a:buNone/>
              <a:defRPr sz="1050">
                <a:solidFill>
                  <a:schemeClr val="bg1"/>
                </a:solidFill>
              </a:defRPr>
            </a:lvl4pPr>
            <a:lvl5pPr marL="0" indent="0">
              <a:lnSpc>
                <a:spcPct val="114000"/>
              </a:lnSpc>
              <a:buNone/>
              <a:defRPr sz="1050">
                <a:solidFill>
                  <a:schemeClr val="bg1"/>
                </a:solidFill>
              </a:defRPr>
            </a:lvl5pPr>
          </a:lstStyle>
          <a:p>
            <a:pPr lvl="0"/>
            <a:r>
              <a:rPr lang="en-US" dirty="0"/>
              <a:t>Title/source</a:t>
            </a:r>
          </a:p>
        </p:txBody>
      </p:sp>
      <p:sp>
        <p:nvSpPr>
          <p:cNvPr id="7"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381000" y="6163388"/>
            <a:ext cx="1967507" cy="236312"/>
          </a:xfrm>
          <a:prstGeom prst="rect">
            <a:avLst/>
          </a:prstGeom>
        </p:spPr>
        <p:txBody>
          <a:bodyPr anchor="b"/>
          <a:lstStyle>
            <a:lvl1pPr marL="0" indent="0">
              <a:lnSpc>
                <a:spcPct val="107000"/>
              </a:lnSpc>
              <a:spcBef>
                <a:spcPts val="0"/>
              </a:spcBef>
              <a:buNone/>
              <a:defRPr sz="1400" b="1">
                <a:solidFill>
                  <a:schemeClr val="bg1"/>
                </a:solidFill>
              </a:defRPr>
            </a:lvl1pPr>
            <a:lvl2pPr marL="0" indent="0">
              <a:lnSpc>
                <a:spcPct val="114000"/>
              </a:lnSpc>
              <a:spcBef>
                <a:spcPts val="0"/>
              </a:spcBef>
              <a:buNone/>
              <a:defRPr sz="1050">
                <a:solidFill>
                  <a:schemeClr val="bg1"/>
                </a:solidFill>
              </a:defRPr>
            </a:lvl2pPr>
            <a:lvl3pPr marL="0" indent="0">
              <a:lnSpc>
                <a:spcPct val="114000"/>
              </a:lnSpc>
              <a:spcBef>
                <a:spcPts val="0"/>
              </a:spcBef>
              <a:buNone/>
              <a:defRPr sz="1050">
                <a:solidFill>
                  <a:schemeClr val="bg1"/>
                </a:solidFill>
              </a:defRPr>
            </a:lvl3pPr>
            <a:lvl4pPr marL="0" indent="0">
              <a:lnSpc>
                <a:spcPct val="114000"/>
              </a:lnSpc>
              <a:spcBef>
                <a:spcPts val="0"/>
              </a:spcBef>
              <a:buNone/>
              <a:defRPr sz="1050">
                <a:solidFill>
                  <a:schemeClr val="bg1"/>
                </a:solidFill>
              </a:defRPr>
            </a:lvl4pPr>
            <a:lvl5pPr marL="0" indent="0">
              <a:lnSpc>
                <a:spcPct val="114000"/>
              </a:lnSpc>
              <a:spcBef>
                <a:spcPts val="0"/>
              </a:spcBef>
              <a:buNone/>
              <a:defRPr sz="1050">
                <a:solidFill>
                  <a:schemeClr val="bg1"/>
                </a:solidFill>
              </a:defRPr>
            </a:lvl5pPr>
          </a:lstStyle>
          <a:p>
            <a:pPr lvl="0"/>
            <a:r>
              <a:rPr lang="en-US" dirty="0"/>
              <a:t>Quote attribution </a:t>
            </a:r>
          </a:p>
        </p:txBody>
      </p:sp>
      <p:sp>
        <p:nvSpPr>
          <p:cNvPr id="8" name="TextBox 7">
            <a:extLst>
              <a:ext uri="{FF2B5EF4-FFF2-40B4-BE49-F238E27FC236}">
                <a16:creationId xmlns:a16="http://schemas.microsoft.com/office/drawing/2014/main" id="{D60C6868-C6F1-4100-B930-CB35B4B6BD50}"/>
              </a:ext>
            </a:extLst>
          </p:cNvPr>
          <p:cNvSpPr txBox="1"/>
          <p:nvPr userDrawn="1"/>
        </p:nvSpPr>
        <p:spPr>
          <a:xfrm>
            <a:off x="4061958"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3">
                    <a:lumMod val="40000"/>
                    <a:lumOff val="60000"/>
                  </a:schemeClr>
                </a:solidFill>
              </a:rPr>
              <a:t>Confidential and Proprietary — Qualcomm Technologies, Inc. and/or its affiliated companies.</a:t>
            </a:r>
          </a:p>
        </p:txBody>
      </p:sp>
      <p:sp>
        <p:nvSpPr>
          <p:cNvPr id="10" name="TextBox 9">
            <a:extLst>
              <a:ext uri="{FF2B5EF4-FFF2-40B4-BE49-F238E27FC236}">
                <a16:creationId xmlns:a16="http://schemas.microsoft.com/office/drawing/2014/main" id="{7ED9FE43-E494-4EDD-B801-580D72636C2F}"/>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7637179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Quote Gray">
    <p:bg>
      <p:bgPr>
        <a:solidFill>
          <a:schemeClr val="accent5"/>
        </a:solidFill>
        <a:effectLst/>
      </p:bgPr>
    </p:bg>
    <p:spTree>
      <p:nvGrpSpPr>
        <p:cNvPr id="1" name=""/>
        <p:cNvGrpSpPr/>
        <p:nvPr/>
      </p:nvGrpSpPr>
      <p:grpSpPr>
        <a:xfrm>
          <a:off x="0" y="0"/>
          <a:ext cx="0" cy="0"/>
          <a:chOff x="0" y="0"/>
          <a:chExt cx="0" cy="0"/>
        </a:xfrm>
      </p:grpSpPr>
      <p:sp>
        <p:nvSpPr>
          <p:cNvPr id="12" name="Oval 11">
            <a:extLst>
              <a:ext uri="{FF2B5EF4-FFF2-40B4-BE49-F238E27FC236}">
                <a16:creationId xmlns:a16="http://schemas.microsoft.com/office/drawing/2014/main" id="{10BCE5A1-EC62-4F80-B747-AEED39A30AA5}"/>
              </a:ext>
            </a:extLst>
          </p:cNvPr>
          <p:cNvSpPr/>
          <p:nvPr userDrawn="1"/>
        </p:nvSpPr>
        <p:spPr>
          <a:xfrm>
            <a:off x="8305800" y="6286500"/>
            <a:ext cx="571500" cy="45720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13" name="Text Placeholder 49">
            <a:extLst>
              <a:ext uri="{FF2B5EF4-FFF2-40B4-BE49-F238E27FC236}">
                <a16:creationId xmlns:a16="http://schemas.microsoft.com/office/drawing/2014/main" id="{E3F55FA9-E23E-4BC3-BF42-D3050B389841}"/>
              </a:ext>
            </a:extLst>
          </p:cNvPr>
          <p:cNvSpPr>
            <a:spLocks noGrp="1"/>
          </p:cNvSpPr>
          <p:nvPr>
            <p:ph type="body" sz="quarter" idx="12" hasCustomPrompt="1"/>
          </p:nvPr>
        </p:nvSpPr>
        <p:spPr bwMode="black">
          <a:xfrm>
            <a:off x="381000" y="440266"/>
            <a:ext cx="7657149" cy="4078243"/>
          </a:xfrm>
          <a:prstGeom prst="rect">
            <a:avLst/>
          </a:prstGeom>
        </p:spPr>
        <p:txBody>
          <a:bodyPr/>
          <a:lstStyle>
            <a:lvl1pPr marL="0" indent="0">
              <a:lnSpc>
                <a:spcPct val="89000"/>
              </a:lnSpc>
              <a:spcBef>
                <a:spcPts val="900"/>
              </a:spcBef>
              <a:buFont typeface="Microsoft Sans Serif" panose="020B0604020202020204" pitchFamily="34" charset="0"/>
              <a:buChar char="​"/>
              <a:defRPr sz="4400">
                <a:solidFill>
                  <a:schemeClr val="bg1"/>
                </a:solidFill>
              </a:defRPr>
            </a:lvl1pPr>
            <a:lvl2pPr marL="0" indent="0">
              <a:lnSpc>
                <a:spcPct val="86000"/>
              </a:lnSpc>
              <a:spcBef>
                <a:spcPts val="900"/>
              </a:spcBef>
              <a:buFont typeface="Microsoft Sans Serif" panose="020B0604020202020204" pitchFamily="34" charset="0"/>
              <a:buNone/>
              <a:defRPr sz="4125">
                <a:solidFill>
                  <a:schemeClr val="tx1">
                    <a:lumMod val="85000"/>
                    <a:lumOff val="15000"/>
                  </a:schemeClr>
                </a:solidFill>
              </a:defRPr>
            </a:lvl2pPr>
            <a:lvl3pPr marL="0" indent="0">
              <a:lnSpc>
                <a:spcPct val="89000"/>
              </a:lnSpc>
              <a:spcBef>
                <a:spcPts val="900"/>
              </a:spcBef>
              <a:buFont typeface="Microsoft Sans Serif" panose="020B0604020202020204" pitchFamily="34" charset="0"/>
              <a:buChar char="​"/>
              <a:defRPr sz="3300">
                <a:solidFill>
                  <a:schemeClr val="bg1"/>
                </a:solidFill>
              </a:defRPr>
            </a:lvl3pPr>
            <a:lvl4pPr marL="0" indent="0">
              <a:lnSpc>
                <a:spcPct val="88000"/>
              </a:lnSpc>
              <a:spcBef>
                <a:spcPts val="900"/>
              </a:spcBef>
              <a:buFont typeface="Microsoft Sans Serif" panose="020B0604020202020204" pitchFamily="34" charset="0"/>
              <a:buChar char="​"/>
              <a:defRPr sz="2550">
                <a:solidFill>
                  <a:schemeClr val="bg1"/>
                </a:solidFill>
              </a:defRPr>
            </a:lvl4pPr>
            <a:lvl5pPr marL="0" indent="0">
              <a:lnSpc>
                <a:spcPct val="89000"/>
              </a:lnSpc>
              <a:spcBef>
                <a:spcPts val="900"/>
              </a:spcBef>
              <a:buFont typeface="Microsoft Sans Serif" panose="020B0604020202020204" pitchFamily="34" charset="0"/>
              <a:buNone/>
              <a:defRPr sz="2100">
                <a:solidFill>
                  <a:schemeClr val="bg1"/>
                </a:solidFill>
              </a:defRPr>
            </a:lvl5pPr>
            <a:lvl6pPr>
              <a:lnSpc>
                <a:spcPct val="94000"/>
              </a:lnSpc>
              <a:defRPr sz="1800">
                <a:solidFill>
                  <a:schemeClr val="bg1"/>
                </a:solidFill>
              </a:defRPr>
            </a:lvl6pPr>
            <a:lvl7pPr>
              <a:lnSpc>
                <a:spcPct val="88000"/>
              </a:lnSpc>
              <a:defRPr sz="5100">
                <a:solidFill>
                  <a:schemeClr val="bg1"/>
                </a:solidFill>
              </a:defRPr>
            </a:lvl7pPr>
            <a:lvl8pPr>
              <a:lnSpc>
                <a:spcPct val="84000"/>
              </a:lnSpc>
              <a:defRPr sz="6675">
                <a:solidFill>
                  <a:schemeClr val="bg1"/>
                </a:solidFill>
              </a:defRPr>
            </a:lvl8pPr>
            <a:lvl9pPr>
              <a:lnSpc>
                <a:spcPct val="84000"/>
              </a:lnSpc>
              <a:buNone/>
              <a:defRPr sz="8250">
                <a:solidFill>
                  <a:schemeClr val="bg1"/>
                </a:solidFill>
              </a:defRPr>
            </a:lvl9pPr>
          </a:lstStyle>
          <a:p>
            <a:pPr lvl="0"/>
            <a:r>
              <a:rPr lang="en-US" dirty="0"/>
              <a:t>Large quote</a:t>
            </a:r>
          </a:p>
        </p:txBody>
      </p:sp>
      <p:sp>
        <p:nvSpPr>
          <p:cNvPr id="15" name="Text Placeholder 47">
            <a:extLst>
              <a:ext uri="{FF2B5EF4-FFF2-40B4-BE49-F238E27FC236}">
                <a16:creationId xmlns:a16="http://schemas.microsoft.com/office/drawing/2014/main" id="{9AE4CF49-0447-4357-9EBA-6707E6FCC613}"/>
              </a:ext>
            </a:extLst>
          </p:cNvPr>
          <p:cNvSpPr>
            <a:spLocks noGrp="1"/>
          </p:cNvSpPr>
          <p:nvPr>
            <p:ph type="body" sz="quarter" idx="11" hasCustomPrompt="1"/>
          </p:nvPr>
        </p:nvSpPr>
        <p:spPr bwMode="black">
          <a:xfrm>
            <a:off x="2505076" y="6163388"/>
            <a:ext cx="1959770" cy="236312"/>
          </a:xfrm>
          <a:prstGeom prst="rect">
            <a:avLst/>
          </a:prstGeom>
        </p:spPr>
        <p:txBody>
          <a:bodyPr anchor="b"/>
          <a:lstStyle>
            <a:lvl1pPr marL="0" indent="0">
              <a:lnSpc>
                <a:spcPct val="107000"/>
              </a:lnSpc>
              <a:buNone/>
              <a:defRPr sz="1400">
                <a:solidFill>
                  <a:schemeClr val="bg1"/>
                </a:solidFill>
              </a:defRPr>
            </a:lvl1pPr>
            <a:lvl2pPr marL="0" indent="0">
              <a:lnSpc>
                <a:spcPct val="114000"/>
              </a:lnSpc>
              <a:buNone/>
              <a:defRPr sz="1050">
                <a:solidFill>
                  <a:schemeClr val="bg1"/>
                </a:solidFill>
              </a:defRPr>
            </a:lvl2pPr>
            <a:lvl3pPr marL="0" indent="0">
              <a:lnSpc>
                <a:spcPct val="114000"/>
              </a:lnSpc>
              <a:buNone/>
              <a:defRPr sz="1050">
                <a:solidFill>
                  <a:schemeClr val="bg1"/>
                </a:solidFill>
              </a:defRPr>
            </a:lvl3pPr>
            <a:lvl4pPr marL="0" indent="0">
              <a:lnSpc>
                <a:spcPct val="114000"/>
              </a:lnSpc>
              <a:buNone/>
              <a:defRPr sz="1050">
                <a:solidFill>
                  <a:schemeClr val="bg1"/>
                </a:solidFill>
              </a:defRPr>
            </a:lvl4pPr>
            <a:lvl5pPr marL="0" indent="0">
              <a:lnSpc>
                <a:spcPct val="114000"/>
              </a:lnSpc>
              <a:buNone/>
              <a:defRPr sz="1050">
                <a:solidFill>
                  <a:schemeClr val="bg1"/>
                </a:solidFill>
              </a:defRPr>
            </a:lvl5pPr>
          </a:lstStyle>
          <a:p>
            <a:pPr lvl="0"/>
            <a:r>
              <a:rPr lang="en-US" dirty="0"/>
              <a:t>Title/source</a:t>
            </a:r>
          </a:p>
        </p:txBody>
      </p:sp>
      <p:sp>
        <p:nvSpPr>
          <p:cNvPr id="10"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381000" y="6163388"/>
            <a:ext cx="1967507" cy="236312"/>
          </a:xfrm>
          <a:prstGeom prst="rect">
            <a:avLst/>
          </a:prstGeom>
        </p:spPr>
        <p:txBody>
          <a:bodyPr anchor="b"/>
          <a:lstStyle>
            <a:lvl1pPr marL="0" indent="0">
              <a:lnSpc>
                <a:spcPct val="107000"/>
              </a:lnSpc>
              <a:spcBef>
                <a:spcPts val="0"/>
              </a:spcBef>
              <a:buNone/>
              <a:defRPr sz="1400" b="1">
                <a:solidFill>
                  <a:schemeClr val="bg1"/>
                </a:solidFill>
              </a:defRPr>
            </a:lvl1pPr>
            <a:lvl2pPr marL="0" indent="0">
              <a:lnSpc>
                <a:spcPct val="114000"/>
              </a:lnSpc>
              <a:spcBef>
                <a:spcPts val="0"/>
              </a:spcBef>
              <a:buNone/>
              <a:defRPr sz="1050">
                <a:solidFill>
                  <a:schemeClr val="bg1"/>
                </a:solidFill>
              </a:defRPr>
            </a:lvl2pPr>
            <a:lvl3pPr marL="0" indent="0">
              <a:lnSpc>
                <a:spcPct val="114000"/>
              </a:lnSpc>
              <a:spcBef>
                <a:spcPts val="0"/>
              </a:spcBef>
              <a:buNone/>
              <a:defRPr sz="1050">
                <a:solidFill>
                  <a:schemeClr val="bg1"/>
                </a:solidFill>
              </a:defRPr>
            </a:lvl3pPr>
            <a:lvl4pPr marL="0" indent="0">
              <a:lnSpc>
                <a:spcPct val="114000"/>
              </a:lnSpc>
              <a:spcBef>
                <a:spcPts val="0"/>
              </a:spcBef>
              <a:buNone/>
              <a:defRPr sz="1050">
                <a:solidFill>
                  <a:schemeClr val="bg1"/>
                </a:solidFill>
              </a:defRPr>
            </a:lvl4pPr>
            <a:lvl5pPr marL="0" indent="0">
              <a:lnSpc>
                <a:spcPct val="114000"/>
              </a:lnSpc>
              <a:spcBef>
                <a:spcPts val="0"/>
              </a:spcBef>
              <a:buNone/>
              <a:defRPr sz="1050">
                <a:solidFill>
                  <a:schemeClr val="bg1"/>
                </a:solidFill>
              </a:defRPr>
            </a:lvl5pPr>
          </a:lstStyle>
          <a:p>
            <a:pPr lvl="0"/>
            <a:r>
              <a:rPr lang="en-US" dirty="0"/>
              <a:t>Quote attribution </a:t>
            </a:r>
          </a:p>
        </p:txBody>
      </p:sp>
      <p:sp>
        <p:nvSpPr>
          <p:cNvPr id="7" name="TextBox 6">
            <a:extLst>
              <a:ext uri="{FF2B5EF4-FFF2-40B4-BE49-F238E27FC236}">
                <a16:creationId xmlns:a16="http://schemas.microsoft.com/office/drawing/2014/main" id="{6ADC7200-0A33-4156-88E9-B59300D43A13}"/>
              </a:ext>
            </a:extLst>
          </p:cNvPr>
          <p:cNvSpPr txBox="1"/>
          <p:nvPr userDrawn="1"/>
        </p:nvSpPr>
        <p:spPr>
          <a:xfrm>
            <a:off x="4061958"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6">
                    <a:lumMod val="60000"/>
                    <a:lumOff val="40000"/>
                  </a:schemeClr>
                </a:solidFill>
              </a:rPr>
              <a:t>Confidential and Proprietary — Qualcomm Technologies, Inc. and/or its affiliated companies.</a:t>
            </a:r>
          </a:p>
        </p:txBody>
      </p:sp>
      <p:sp>
        <p:nvSpPr>
          <p:cNvPr id="8" name="TextBox 7">
            <a:extLst>
              <a:ext uri="{FF2B5EF4-FFF2-40B4-BE49-F238E27FC236}">
                <a16:creationId xmlns:a16="http://schemas.microsoft.com/office/drawing/2014/main" id="{BCBE6D14-B039-407C-8E14-BC74FA3FF2EF}"/>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37362705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5" name="Subtitle">
            <a:extLst>
              <a:ext uri="{FF2B5EF4-FFF2-40B4-BE49-F238E27FC236}">
                <a16:creationId xmlns:a16="http://schemas.microsoft.com/office/drawing/2014/main" id="{27286BD7-4573-4AC0-A2EA-73702314CA0C}"/>
              </a:ext>
            </a:extLst>
          </p:cNvPr>
          <p:cNvSpPr>
            <a:spLocks noGrp="1"/>
          </p:cNvSpPr>
          <p:nvPr>
            <p:ph type="subTitle" idx="1"/>
          </p:nvPr>
        </p:nvSpPr>
        <p:spPr>
          <a:xfrm>
            <a:off x="380999" y="986836"/>
            <a:ext cx="8380809" cy="431657"/>
          </a:xfrm>
          <a:prstGeom prst="rect">
            <a:avLst/>
          </a:prstGeom>
        </p:spPr>
        <p:txBody>
          <a:bodyPr/>
          <a:lstStyle>
            <a:lvl1pPr marL="0" indent="0" algn="l">
              <a:lnSpc>
                <a:spcPct val="95000"/>
              </a:lnSpc>
              <a:spcBef>
                <a:spcPts val="1200"/>
              </a:spcBef>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9" name="Title 8">
            <a:extLst>
              <a:ext uri="{FF2B5EF4-FFF2-40B4-BE49-F238E27FC236}">
                <a16:creationId xmlns:a16="http://schemas.microsoft.com/office/drawing/2014/main" id="{7CC5A112-9FC3-4AB8-9EDC-6B1C64DE49F2}"/>
              </a:ext>
            </a:extLst>
          </p:cNvPr>
          <p:cNvSpPr>
            <a:spLocks noGrp="1"/>
          </p:cNvSpPr>
          <p:nvPr>
            <p:ph type="title"/>
          </p:nvPr>
        </p:nvSpPr>
        <p:spPr/>
        <p:txBody>
          <a:bodyPr/>
          <a:lstStyle/>
          <a:p>
            <a:r>
              <a:rPr lang="en-US"/>
              <a:t>Click to edit Master title style</a:t>
            </a:r>
          </a:p>
        </p:txBody>
      </p:sp>
      <p:sp>
        <p:nvSpPr>
          <p:cNvPr id="98" name="TextBox 97">
            <a:extLst>
              <a:ext uri="{FF2B5EF4-FFF2-40B4-BE49-F238E27FC236}">
                <a16:creationId xmlns:a16="http://schemas.microsoft.com/office/drawing/2014/main" id="{F0762E35-A9F2-4484-89E0-34F107B23A2B}"/>
              </a:ext>
            </a:extLst>
          </p:cNvPr>
          <p:cNvSpPr txBox="1"/>
          <p:nvPr userDrawn="1"/>
        </p:nvSpPr>
        <p:spPr>
          <a:xfrm>
            <a:off x="4061958"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Qualcomm Technologies, Inc. and/or its affiliated companies.</a:t>
            </a:r>
          </a:p>
        </p:txBody>
      </p:sp>
      <p:sp>
        <p:nvSpPr>
          <p:cNvPr id="4" name="Footer Placeholder 3">
            <a:extLst>
              <a:ext uri="{FF2B5EF4-FFF2-40B4-BE49-F238E27FC236}">
                <a16:creationId xmlns:a16="http://schemas.microsoft.com/office/drawing/2014/main" id="{49F3CFDA-F501-4207-9F49-898CE1F7ADC3}"/>
              </a:ext>
            </a:extLst>
          </p:cNvPr>
          <p:cNvSpPr>
            <a:spLocks noGrp="1"/>
          </p:cNvSpPr>
          <p:nvPr>
            <p:ph type="ftr" sz="quarter" idx="12"/>
          </p:nvPr>
        </p:nvSpPr>
        <p:spPr>
          <a:xfrm>
            <a:off x="381000" y="6534114"/>
            <a:ext cx="3497262" cy="116955"/>
          </a:xfrm>
        </p:spPr>
        <p:txBody>
          <a:bodyPr/>
          <a:lstStyle/>
          <a:p>
            <a:pPr defTabSz="685800">
              <a:lnSpc>
                <a:spcPct val="95000"/>
              </a:lnSpc>
              <a:spcBef>
                <a:spcPts val="1200"/>
              </a:spcBef>
              <a:buClr>
                <a:srgbClr val="3253DC"/>
              </a:buClr>
              <a:buFont typeface="Arial" panose="020B0604020202020204" pitchFamily="34" charset="0"/>
              <a:buNone/>
            </a:pPr>
            <a:r>
              <a:rPr lang="en-US"/>
              <a:t>JVET-N0316</a:t>
            </a:r>
            <a:endParaRPr lang="en-US" dirty="0"/>
          </a:p>
        </p:txBody>
      </p:sp>
    </p:spTree>
    <p:extLst>
      <p:ext uri="{BB962C8B-B14F-4D97-AF65-F5344CB8AC3E}">
        <p14:creationId xmlns:p14="http://schemas.microsoft.com/office/powerpoint/2010/main" val="3692898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p:cSld name="14_Thank You">
    <p:bg bwMode="gray">
      <p:bgPr>
        <a:solidFill>
          <a:schemeClr val="accent1"/>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p:nvSpPr>
        <p:spPr bwMode="gray">
          <a:xfrm flipV="1">
            <a:off x="1191" y="0"/>
            <a:ext cx="7511233" cy="6170634"/>
          </a:xfrm>
          <a:prstGeom prst="round1Rect">
            <a:avLst>
              <a:gd name="adj" fmla="val 3140"/>
            </a:avLst>
          </a:prstGeom>
          <a:gradFill>
            <a:gsLst>
              <a:gs pos="0">
                <a:srgbClr val="6283EE"/>
              </a:gs>
              <a:gs pos="75000">
                <a:schemeClr val="accent2"/>
              </a:gs>
            </a:gsLst>
            <a:lin ang="3000000" scaled="0"/>
          </a:gradFill>
          <a:ln>
            <a:noFill/>
          </a:ln>
          <a:effectLst>
            <a:outerShdw blurRad="571500" dist="317500" dir="8100000" algn="t" rotWithShape="0">
              <a:schemeClr val="accent1">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p:nvSpPr>
        <p:spPr bwMode="gray">
          <a:xfrm flipV="1">
            <a:off x="-4762" y="1"/>
            <a:ext cx="6091238"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8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dirty="0" err="1">
              <a:solidFill>
                <a:prstClr val="white"/>
              </a:solidFill>
            </a:endParaRPr>
          </a:p>
        </p:txBody>
      </p:sp>
      <p:sp>
        <p:nvSpPr>
          <p:cNvPr id="15" name="TextBox 14">
            <a:extLst>
              <a:ext uri="{FF2B5EF4-FFF2-40B4-BE49-F238E27FC236}">
                <a16:creationId xmlns:a16="http://schemas.microsoft.com/office/drawing/2014/main" id="{C0AA1D96-AF55-455C-BD66-81143761B201}"/>
              </a:ext>
            </a:extLst>
          </p:cNvPr>
          <p:cNvSpPr txBox="1"/>
          <p:nvPr userDrawn="1"/>
        </p:nvSpPr>
        <p:spPr bwMode="gray">
          <a:xfrm>
            <a:off x="371232" y="4086844"/>
            <a:ext cx="2728104" cy="1962076"/>
          </a:xfrm>
          <a:prstGeom prst="rect">
            <a:avLst/>
          </a:prstGeom>
          <a:noFill/>
        </p:spPr>
        <p:txBody>
          <a:bodyPr wrap="square" lIns="0" tIns="0" rIns="0" bIns="0" rtlCol="0">
            <a:spAutoFit/>
          </a:bodyPr>
          <a:lstStyle/>
          <a:p>
            <a:pPr marL="0" marR="0" lvl="0" indent="0" algn="l" defTabSz="685800" rtl="0" eaLnBrk="1" fontAlgn="auto" latinLnBrk="0" hangingPunct="1">
              <a:lnSpc>
                <a:spcPct val="125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685800" rtl="0" eaLnBrk="1" fontAlgn="auto" latinLnBrk="0" hangingPunct="1">
              <a:lnSpc>
                <a:spcPct val="125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685800" rtl="0" eaLnBrk="1" fontAlgn="auto" latinLnBrk="0" hangingPunct="1">
              <a:lnSpc>
                <a:spcPct val="125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t>
            </a:r>
            <a:b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3EE12AF3-A7C9-4E4B-A131-C2B7D9CA2AEB}"/>
              </a:ext>
            </a:extLst>
          </p:cNvPr>
          <p:cNvSpPr txBox="1"/>
          <p:nvPr userDrawn="1"/>
        </p:nvSpPr>
        <p:spPr bwMode="gray">
          <a:xfrm>
            <a:off x="3326478" y="4086843"/>
            <a:ext cx="3863594" cy="1923604"/>
          </a:xfrm>
          <a:prstGeom prst="rect">
            <a:avLst/>
          </a:prstGeom>
          <a:noFill/>
        </p:spPr>
        <p:txBody>
          <a:bodyPr wrap="square" lIns="0" tIns="0" rIns="0" bIns="0" rtlCol="0">
            <a:spAutoFit/>
          </a:bodyPr>
          <a:lstStyle/>
          <a:p>
            <a:pPr marL="0" marR="0" lvl="0" indent="0" algn="l" defTabSz="685800" rtl="0" eaLnBrk="1" fontAlgn="auto" latinLnBrk="0" hangingPunct="1">
              <a:lnSpc>
                <a:spcPct val="125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
        <p:nvSpPr>
          <p:cNvPr id="19" name="TextBox 18">
            <a:extLst>
              <a:ext uri="{FF2B5EF4-FFF2-40B4-BE49-F238E27FC236}">
                <a16:creationId xmlns:a16="http://schemas.microsoft.com/office/drawing/2014/main" id="{0C078D3F-27AE-4E4F-A5C5-A25241137A81}"/>
              </a:ext>
            </a:extLst>
          </p:cNvPr>
          <p:cNvSpPr txBox="1"/>
          <p:nvPr userDrawn="1"/>
        </p:nvSpPr>
        <p:spPr bwMode="gray">
          <a:xfrm>
            <a:off x="388051" y="2348891"/>
            <a:ext cx="2939618" cy="623376"/>
          </a:xfrm>
          <a:prstGeom prst="rect">
            <a:avLst/>
          </a:prstGeom>
          <a:noFill/>
        </p:spPr>
        <p:txBody>
          <a:bodyPr wrap="square" lIns="0" tIns="0" rIns="0" bIns="0" rtlCol="0">
            <a:spAutoFit/>
          </a:bodyPr>
          <a:lstStyle/>
          <a:p>
            <a:pPr marL="0" marR="0" lvl="0" indent="0" algn="l" defTabSz="685800" rtl="0" eaLnBrk="1" fontAlgn="auto" latinLnBrk="0" hangingPunct="1">
              <a:lnSpc>
                <a:spcPct val="118000"/>
              </a:lnSpc>
              <a:spcBef>
                <a:spcPts val="0"/>
              </a:spcBef>
              <a:spcAft>
                <a:spcPts val="150"/>
              </a:spcAft>
              <a:buClrTx/>
              <a:buSzTx/>
              <a:buFontTx/>
              <a:buNone/>
              <a:tabLst/>
              <a:defRPr/>
            </a:pPr>
            <a:r>
              <a:rPr kumimoji="0" lang="en-US" sz="105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685800" rtl="0" eaLnBrk="1" fontAlgn="auto" latinLnBrk="0" hangingPunct="1">
              <a:lnSpc>
                <a:spcPct val="118000"/>
              </a:lnSpc>
              <a:spcBef>
                <a:spcPts val="0"/>
              </a:spcBef>
              <a:spcAft>
                <a:spcPts val="150"/>
              </a:spcAft>
              <a:buClrTx/>
              <a:buSzTx/>
              <a:buFontTx/>
              <a:buNone/>
              <a:tabLst/>
              <a:defRPr/>
            </a:pPr>
            <a:r>
              <a:rPr kumimoji="0" lang="en-US" sz="105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685800" rtl="0" eaLnBrk="1" fontAlgn="auto" latinLnBrk="0" hangingPunct="1">
              <a:lnSpc>
                <a:spcPct val="118000"/>
              </a:lnSpc>
              <a:spcBef>
                <a:spcPts val="0"/>
              </a:spcBef>
              <a:spcAft>
                <a:spcPts val="150"/>
              </a:spcAft>
              <a:buClrTx/>
              <a:buSzTx/>
              <a:buFontTx/>
              <a:buNone/>
              <a:tabLst/>
              <a:defRPr/>
            </a:pPr>
            <a:r>
              <a:rPr kumimoji="0" lang="en-US" sz="105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20" name="TextBox 19">
            <a:extLst>
              <a:ext uri="{FF2B5EF4-FFF2-40B4-BE49-F238E27FC236}">
                <a16:creationId xmlns:a16="http://schemas.microsoft.com/office/drawing/2014/main" id="{1CA64EC1-A159-47CC-BBC8-86849D0369FF}"/>
              </a:ext>
            </a:extLst>
          </p:cNvPr>
          <p:cNvSpPr txBox="1"/>
          <p:nvPr userDrawn="1"/>
        </p:nvSpPr>
        <p:spPr bwMode="gray">
          <a:xfrm>
            <a:off x="388051" y="1119654"/>
            <a:ext cx="2938427" cy="799001"/>
          </a:xfrm>
          <a:prstGeom prst="rect">
            <a:avLst/>
          </a:prstGeom>
          <a:noFill/>
        </p:spPr>
        <p:txBody>
          <a:bodyPr wrap="square" lIns="0" tIns="0" rIns="0" bIns="0" rtlCol="0">
            <a:spAutoFit/>
          </a:bodyPr>
          <a:lstStyle/>
          <a:p>
            <a:pPr marL="0" marR="0" lvl="0" indent="0" algn="l" defTabSz="685800" rtl="0" eaLnBrk="1" fontAlgn="auto" latinLnBrk="0" hangingPunct="1">
              <a:lnSpc>
                <a:spcPct val="118000"/>
              </a:lnSpc>
              <a:spcBef>
                <a:spcPts val="0"/>
              </a:spcBef>
              <a:spcAft>
                <a:spcPts val="150"/>
              </a:spcAft>
              <a:buClrTx/>
              <a:buSzTx/>
              <a:buFontTx/>
              <a:buNone/>
              <a:tabLst/>
              <a:defRPr/>
            </a:pPr>
            <a:r>
              <a:rPr kumimoji="0" lang="en-US" sz="4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Thank you</a:t>
            </a:r>
          </a:p>
        </p:txBody>
      </p:sp>
      <p:sp>
        <p:nvSpPr>
          <p:cNvPr id="21" name="Freeform 5">
            <a:extLst>
              <a:ext uri="{FF2B5EF4-FFF2-40B4-BE49-F238E27FC236}">
                <a16:creationId xmlns:a16="http://schemas.microsoft.com/office/drawing/2014/main" id="{F10D12FF-B8DF-4183-9D22-AFAAE622DB2E}"/>
              </a:ext>
            </a:extLst>
          </p:cNvPr>
          <p:cNvSpPr>
            <a:spLocks noChangeAspect="1" noEditPoints="1"/>
          </p:cNvSpPr>
          <p:nvPr userDrawn="1"/>
        </p:nvSpPr>
        <p:spPr bwMode="gray">
          <a:xfrm>
            <a:off x="388051" y="419823"/>
            <a:ext cx="987552" cy="181008"/>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grpSp>
        <p:nvGrpSpPr>
          <p:cNvPr id="22" name="Group 21">
            <a:extLst>
              <a:ext uri="{FF2B5EF4-FFF2-40B4-BE49-F238E27FC236}">
                <a16:creationId xmlns:a16="http://schemas.microsoft.com/office/drawing/2014/main" id="{F21D890C-2ADA-4847-B08F-508830EE95ED}"/>
              </a:ext>
            </a:extLst>
          </p:cNvPr>
          <p:cNvGrpSpPr/>
          <p:nvPr userDrawn="1"/>
        </p:nvGrpSpPr>
        <p:grpSpPr bwMode="gray">
          <a:xfrm>
            <a:off x="1237508" y="2357702"/>
            <a:ext cx="523014" cy="137891"/>
            <a:chOff x="2444506" y="3670918"/>
            <a:chExt cx="398161" cy="104972"/>
          </a:xfrm>
          <a:solidFill>
            <a:schemeClr val="tx1">
              <a:lumMod val="85000"/>
              <a:lumOff val="15000"/>
            </a:schemeClr>
          </a:solidFill>
        </p:grpSpPr>
        <p:sp>
          <p:nvSpPr>
            <p:cNvPr id="23" name="Freeform 12">
              <a:extLst>
                <a:ext uri="{FF2B5EF4-FFF2-40B4-BE49-F238E27FC236}">
                  <a16:creationId xmlns:a16="http://schemas.microsoft.com/office/drawing/2014/main" id="{F8029CF1-366F-42F5-BC47-82680E57D8E1}"/>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24" name="Group 5">
              <a:extLst>
                <a:ext uri="{FF2B5EF4-FFF2-40B4-BE49-F238E27FC236}">
                  <a16:creationId xmlns:a16="http://schemas.microsoft.com/office/drawing/2014/main" id="{4B6E852C-7630-4CD4-B076-E765A3481ACA}"/>
                </a:ext>
              </a:extLst>
            </p:cNvPr>
            <p:cNvGrpSpPr>
              <a:grpSpLocks noChangeAspect="1"/>
            </p:cNvGrpSpPr>
            <p:nvPr/>
          </p:nvGrpSpPr>
          <p:grpSpPr bwMode="gray">
            <a:xfrm>
              <a:off x="2737906" y="3671305"/>
              <a:ext cx="104761" cy="103529"/>
              <a:chOff x="3151" y="1656"/>
              <a:chExt cx="1020" cy="1008"/>
            </a:xfrm>
            <a:grpFill/>
          </p:grpSpPr>
          <p:sp>
            <p:nvSpPr>
              <p:cNvPr id="26" name="Freeform 6">
                <a:extLst>
                  <a:ext uri="{FF2B5EF4-FFF2-40B4-BE49-F238E27FC236}">
                    <a16:creationId xmlns:a16="http://schemas.microsoft.com/office/drawing/2014/main" id="{9D1FD03E-651D-48ED-A6C2-1AD52C46B246}"/>
                  </a:ext>
                </a:extLst>
              </p:cNvPr>
              <p:cNvSpPr>
                <a:spLocks noEditPoints="1"/>
              </p:cNvSpPr>
              <p:nvPr/>
            </p:nvSpPr>
            <p:spPr bwMode="gray">
              <a:xfrm>
                <a:off x="315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27" name="Freeform 7">
                <a:extLst>
                  <a:ext uri="{FF2B5EF4-FFF2-40B4-BE49-F238E27FC236}">
                    <a16:creationId xmlns:a16="http://schemas.microsoft.com/office/drawing/2014/main" id="{F9902ADF-A486-4863-A9A7-6B008B099A0B}"/>
                  </a:ext>
                </a:extLst>
              </p:cNvPr>
              <p:cNvSpPr>
                <a:spLocks/>
              </p:cNvSpPr>
              <p:nvPr/>
            </p:nvSpPr>
            <p:spPr bwMode="gray">
              <a:xfrm>
                <a:off x="350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25" name="Freeform 5">
              <a:extLst>
                <a:ext uri="{FF2B5EF4-FFF2-40B4-BE49-F238E27FC236}">
                  <a16:creationId xmlns:a16="http://schemas.microsoft.com/office/drawing/2014/main" id="{FD1BF62B-C62E-4A2D-9588-872AC27BF749}"/>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grpSp>
        <p:nvGrpSpPr>
          <p:cNvPr id="28" name="Group 4">
            <a:extLst>
              <a:ext uri="{FF2B5EF4-FFF2-40B4-BE49-F238E27FC236}">
                <a16:creationId xmlns:a16="http://schemas.microsoft.com/office/drawing/2014/main" id="{AF3F220A-A436-444B-B9B1-F110E748B6F0}"/>
              </a:ext>
            </a:extLst>
          </p:cNvPr>
          <p:cNvGrpSpPr>
            <a:grpSpLocks noChangeAspect="1"/>
          </p:cNvGrpSpPr>
          <p:nvPr userDrawn="1"/>
        </p:nvGrpSpPr>
        <p:grpSpPr bwMode="auto">
          <a:xfrm>
            <a:off x="1844389" y="2329613"/>
            <a:ext cx="164453" cy="164592"/>
            <a:chOff x="1693" y="972"/>
            <a:chExt cx="2372" cy="2374"/>
          </a:xfrm>
          <a:solidFill>
            <a:schemeClr val="tx1">
              <a:lumMod val="85000"/>
              <a:lumOff val="15000"/>
            </a:schemeClr>
          </a:solidFill>
        </p:grpSpPr>
        <p:sp>
          <p:nvSpPr>
            <p:cNvPr id="29" name="Freeform 5">
              <a:extLst>
                <a:ext uri="{FF2B5EF4-FFF2-40B4-BE49-F238E27FC236}">
                  <a16:creationId xmlns:a16="http://schemas.microsoft.com/office/drawing/2014/main" id="{FA9BF0FE-FEBA-4845-9DD1-8A1BF63F53B5}"/>
                </a:ext>
              </a:extLst>
            </p:cNvPr>
            <p:cNvSpPr>
              <a:spLocks noEditPoints="1"/>
            </p:cNvSpPr>
            <p:nvPr userDrawn="1"/>
          </p:nvSpPr>
          <p:spPr bwMode="auto">
            <a:xfrm>
              <a:off x="169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Freeform 6">
              <a:extLst>
                <a:ext uri="{FF2B5EF4-FFF2-40B4-BE49-F238E27FC236}">
                  <a16:creationId xmlns:a16="http://schemas.microsoft.com/office/drawing/2014/main" id="{24B229B4-7725-421B-817C-1A37EC145581}"/>
                </a:ext>
              </a:extLst>
            </p:cNvPr>
            <p:cNvSpPr>
              <a:spLocks noEditPoints="1"/>
            </p:cNvSpPr>
            <p:nvPr userDrawn="1"/>
          </p:nvSpPr>
          <p:spPr bwMode="auto">
            <a:xfrm>
              <a:off x="227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Oval 7">
              <a:extLst>
                <a:ext uri="{FF2B5EF4-FFF2-40B4-BE49-F238E27FC236}">
                  <a16:creationId xmlns:a16="http://schemas.microsoft.com/office/drawing/2014/main" id="{1E5B61D3-A8CD-43DE-A6D9-CB4DDC71ECBC}"/>
                </a:ext>
              </a:extLst>
            </p:cNvPr>
            <p:cNvSpPr>
              <a:spLocks noChangeArrowheads="1"/>
            </p:cNvSpPr>
            <p:nvPr userDrawn="1"/>
          </p:nvSpPr>
          <p:spPr bwMode="auto">
            <a:xfrm>
              <a:off x="336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32951057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p:cSld name="10_Thank You">
    <p:bg bwMode="gray">
      <p:bgPr>
        <a:solidFill>
          <a:schemeClr val="accent3"/>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p:nvSpPr>
        <p:spPr bwMode="gray">
          <a:xfrm flipV="1">
            <a:off x="1191" y="0"/>
            <a:ext cx="7511233" cy="6170634"/>
          </a:xfrm>
          <a:prstGeom prst="round1Rect">
            <a:avLst>
              <a:gd name="adj" fmla="val 3140"/>
            </a:avLst>
          </a:prstGeom>
          <a:gradFill>
            <a:gsLst>
              <a:gs pos="0">
                <a:srgbClr val="80BCAA"/>
              </a:gs>
              <a:gs pos="75000">
                <a:schemeClr val="accent3">
                  <a:lumMod val="60000"/>
                  <a:lumOff val="40000"/>
                </a:schemeClr>
              </a:gs>
            </a:gsLst>
            <a:lin ang="3000000" scaled="0"/>
          </a:gradFill>
          <a:ln>
            <a:noFill/>
          </a:ln>
          <a:effectLst>
            <a:outerShdw blurRad="825500" dist="317500" dir="8100000" algn="t" rotWithShape="0">
              <a:schemeClr val="accent3">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p:nvSpPr>
        <p:spPr bwMode="gray">
          <a:xfrm flipV="1">
            <a:off x="-4762" y="1"/>
            <a:ext cx="6091238"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3">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dirty="0" err="1">
              <a:solidFill>
                <a:prstClr val="white"/>
              </a:solidFill>
            </a:endParaRPr>
          </a:p>
        </p:txBody>
      </p:sp>
      <p:sp>
        <p:nvSpPr>
          <p:cNvPr id="22" name="TextBox 21">
            <a:extLst>
              <a:ext uri="{FF2B5EF4-FFF2-40B4-BE49-F238E27FC236}">
                <a16:creationId xmlns:a16="http://schemas.microsoft.com/office/drawing/2014/main" id="{F2ADD9BF-681F-4AE9-98A6-C59077051623}"/>
              </a:ext>
            </a:extLst>
          </p:cNvPr>
          <p:cNvSpPr txBox="1"/>
          <p:nvPr userDrawn="1"/>
        </p:nvSpPr>
        <p:spPr bwMode="gray">
          <a:xfrm>
            <a:off x="371232" y="4086844"/>
            <a:ext cx="2728104" cy="1962076"/>
          </a:xfrm>
          <a:prstGeom prst="rect">
            <a:avLst/>
          </a:prstGeom>
          <a:noFill/>
        </p:spPr>
        <p:txBody>
          <a:bodyPr wrap="square" lIns="0" tIns="0" rIns="0" bIns="0" rtlCol="0">
            <a:spAutoFit/>
          </a:bodyPr>
          <a:lstStyle/>
          <a:p>
            <a:pPr marL="0" marR="0" lvl="0" indent="0" algn="l" defTabSz="685800" rtl="0" eaLnBrk="1" fontAlgn="auto" latinLnBrk="0" hangingPunct="1">
              <a:lnSpc>
                <a:spcPct val="125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685800" rtl="0" eaLnBrk="1" fontAlgn="auto" latinLnBrk="0" hangingPunct="1">
              <a:lnSpc>
                <a:spcPct val="125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685800" rtl="0" eaLnBrk="1" fontAlgn="auto" latinLnBrk="0" hangingPunct="1">
              <a:lnSpc>
                <a:spcPct val="125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t>
            </a:r>
            <a:b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and other countries. Other products and brand names may be trademarks or registered trademarks of their respective owners.</a:t>
            </a:r>
          </a:p>
        </p:txBody>
      </p:sp>
      <p:sp>
        <p:nvSpPr>
          <p:cNvPr id="23" name="TextBox 22">
            <a:extLst>
              <a:ext uri="{FF2B5EF4-FFF2-40B4-BE49-F238E27FC236}">
                <a16:creationId xmlns:a16="http://schemas.microsoft.com/office/drawing/2014/main" id="{706DA41B-3964-4FC7-A23F-5F3F16CBE110}"/>
              </a:ext>
            </a:extLst>
          </p:cNvPr>
          <p:cNvSpPr txBox="1"/>
          <p:nvPr userDrawn="1"/>
        </p:nvSpPr>
        <p:spPr bwMode="gray">
          <a:xfrm>
            <a:off x="3326478" y="4086843"/>
            <a:ext cx="3863594" cy="1923604"/>
          </a:xfrm>
          <a:prstGeom prst="rect">
            <a:avLst/>
          </a:prstGeom>
          <a:noFill/>
        </p:spPr>
        <p:txBody>
          <a:bodyPr wrap="square" lIns="0" tIns="0" rIns="0" bIns="0" rtlCol="0">
            <a:spAutoFit/>
          </a:bodyPr>
          <a:lstStyle/>
          <a:p>
            <a:pPr marL="0" marR="0" lvl="0" indent="0" algn="l" defTabSz="685800" rtl="0" eaLnBrk="1" fontAlgn="auto" latinLnBrk="0" hangingPunct="1">
              <a:lnSpc>
                <a:spcPct val="125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
        <p:nvSpPr>
          <p:cNvPr id="28" name="TextBox 27">
            <a:extLst>
              <a:ext uri="{FF2B5EF4-FFF2-40B4-BE49-F238E27FC236}">
                <a16:creationId xmlns:a16="http://schemas.microsoft.com/office/drawing/2014/main" id="{0C078D3F-27AE-4E4F-A5C5-A25241137A81}"/>
              </a:ext>
            </a:extLst>
          </p:cNvPr>
          <p:cNvSpPr txBox="1"/>
          <p:nvPr userDrawn="1"/>
        </p:nvSpPr>
        <p:spPr bwMode="gray">
          <a:xfrm>
            <a:off x="388051" y="2348891"/>
            <a:ext cx="2939618" cy="623376"/>
          </a:xfrm>
          <a:prstGeom prst="rect">
            <a:avLst/>
          </a:prstGeom>
          <a:noFill/>
        </p:spPr>
        <p:txBody>
          <a:bodyPr wrap="square" lIns="0" tIns="0" rIns="0" bIns="0" rtlCol="0">
            <a:spAutoFit/>
          </a:bodyPr>
          <a:lstStyle/>
          <a:p>
            <a:pPr marL="0" marR="0" lvl="0" indent="0" algn="l" defTabSz="685800" rtl="0" eaLnBrk="1" fontAlgn="auto" latinLnBrk="0" hangingPunct="1">
              <a:lnSpc>
                <a:spcPct val="118000"/>
              </a:lnSpc>
              <a:spcBef>
                <a:spcPts val="0"/>
              </a:spcBef>
              <a:spcAft>
                <a:spcPts val="150"/>
              </a:spcAft>
              <a:buClrTx/>
              <a:buSzTx/>
              <a:buFontTx/>
              <a:buNone/>
              <a:tabLst/>
              <a:defRPr/>
            </a:pPr>
            <a:r>
              <a:rPr kumimoji="0" lang="en-US" sz="105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685800" rtl="0" eaLnBrk="1" fontAlgn="auto" latinLnBrk="0" hangingPunct="1">
              <a:lnSpc>
                <a:spcPct val="118000"/>
              </a:lnSpc>
              <a:spcBef>
                <a:spcPts val="0"/>
              </a:spcBef>
              <a:spcAft>
                <a:spcPts val="150"/>
              </a:spcAft>
              <a:buClrTx/>
              <a:buSzTx/>
              <a:buFontTx/>
              <a:buNone/>
              <a:tabLst/>
              <a:defRPr/>
            </a:pPr>
            <a:r>
              <a:rPr kumimoji="0" lang="en-US" sz="105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685800" rtl="0" eaLnBrk="1" fontAlgn="auto" latinLnBrk="0" hangingPunct="1">
              <a:lnSpc>
                <a:spcPct val="118000"/>
              </a:lnSpc>
              <a:spcBef>
                <a:spcPts val="0"/>
              </a:spcBef>
              <a:spcAft>
                <a:spcPts val="150"/>
              </a:spcAft>
              <a:buClrTx/>
              <a:buSzTx/>
              <a:buFontTx/>
              <a:buNone/>
              <a:tabLst/>
              <a:defRPr/>
            </a:pPr>
            <a:r>
              <a:rPr kumimoji="0" lang="en-US" sz="105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29" name="TextBox 28">
            <a:extLst>
              <a:ext uri="{FF2B5EF4-FFF2-40B4-BE49-F238E27FC236}">
                <a16:creationId xmlns:a16="http://schemas.microsoft.com/office/drawing/2014/main" id="{1CA64EC1-A159-47CC-BBC8-86849D0369FF}"/>
              </a:ext>
            </a:extLst>
          </p:cNvPr>
          <p:cNvSpPr txBox="1"/>
          <p:nvPr userDrawn="1"/>
        </p:nvSpPr>
        <p:spPr bwMode="gray">
          <a:xfrm>
            <a:off x="388051" y="1119654"/>
            <a:ext cx="2938427" cy="799001"/>
          </a:xfrm>
          <a:prstGeom prst="rect">
            <a:avLst/>
          </a:prstGeom>
          <a:noFill/>
        </p:spPr>
        <p:txBody>
          <a:bodyPr wrap="square" lIns="0" tIns="0" rIns="0" bIns="0" rtlCol="0">
            <a:spAutoFit/>
          </a:bodyPr>
          <a:lstStyle/>
          <a:p>
            <a:pPr marL="0" marR="0" lvl="0" indent="0" algn="l" defTabSz="685800" rtl="0" eaLnBrk="1" fontAlgn="auto" latinLnBrk="0" hangingPunct="1">
              <a:lnSpc>
                <a:spcPct val="118000"/>
              </a:lnSpc>
              <a:spcBef>
                <a:spcPts val="0"/>
              </a:spcBef>
              <a:spcAft>
                <a:spcPts val="150"/>
              </a:spcAft>
              <a:buClrTx/>
              <a:buSzTx/>
              <a:buFontTx/>
              <a:buNone/>
              <a:tabLst/>
              <a:defRPr/>
            </a:pPr>
            <a:r>
              <a:rPr kumimoji="0" lang="en-US" sz="4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Thank you</a:t>
            </a:r>
          </a:p>
        </p:txBody>
      </p:sp>
      <p:sp>
        <p:nvSpPr>
          <p:cNvPr id="30" name="Freeform 5">
            <a:extLst>
              <a:ext uri="{FF2B5EF4-FFF2-40B4-BE49-F238E27FC236}">
                <a16:creationId xmlns:a16="http://schemas.microsoft.com/office/drawing/2014/main" id="{F10D12FF-B8DF-4183-9D22-AFAAE622DB2E}"/>
              </a:ext>
            </a:extLst>
          </p:cNvPr>
          <p:cNvSpPr>
            <a:spLocks noChangeAspect="1" noEditPoints="1"/>
          </p:cNvSpPr>
          <p:nvPr userDrawn="1"/>
        </p:nvSpPr>
        <p:spPr bwMode="gray">
          <a:xfrm>
            <a:off x="388051" y="419823"/>
            <a:ext cx="987552" cy="181008"/>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grpSp>
        <p:nvGrpSpPr>
          <p:cNvPr id="31" name="Group 30">
            <a:extLst>
              <a:ext uri="{FF2B5EF4-FFF2-40B4-BE49-F238E27FC236}">
                <a16:creationId xmlns:a16="http://schemas.microsoft.com/office/drawing/2014/main" id="{F21D890C-2ADA-4847-B08F-508830EE95ED}"/>
              </a:ext>
            </a:extLst>
          </p:cNvPr>
          <p:cNvGrpSpPr/>
          <p:nvPr userDrawn="1"/>
        </p:nvGrpSpPr>
        <p:grpSpPr bwMode="gray">
          <a:xfrm>
            <a:off x="1237508" y="2357702"/>
            <a:ext cx="523014" cy="137891"/>
            <a:chOff x="2444506" y="3670918"/>
            <a:chExt cx="398161" cy="104972"/>
          </a:xfrm>
          <a:solidFill>
            <a:schemeClr val="tx1">
              <a:lumMod val="85000"/>
              <a:lumOff val="15000"/>
            </a:schemeClr>
          </a:solidFill>
        </p:grpSpPr>
        <p:sp>
          <p:nvSpPr>
            <p:cNvPr id="32" name="Freeform 12">
              <a:extLst>
                <a:ext uri="{FF2B5EF4-FFF2-40B4-BE49-F238E27FC236}">
                  <a16:creationId xmlns:a16="http://schemas.microsoft.com/office/drawing/2014/main" id="{F8029CF1-366F-42F5-BC47-82680E57D8E1}"/>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33" name="Group 5">
              <a:extLst>
                <a:ext uri="{FF2B5EF4-FFF2-40B4-BE49-F238E27FC236}">
                  <a16:creationId xmlns:a16="http://schemas.microsoft.com/office/drawing/2014/main" id="{4B6E852C-7630-4CD4-B076-E765A3481ACA}"/>
                </a:ext>
              </a:extLst>
            </p:cNvPr>
            <p:cNvGrpSpPr>
              <a:grpSpLocks noChangeAspect="1"/>
            </p:cNvGrpSpPr>
            <p:nvPr/>
          </p:nvGrpSpPr>
          <p:grpSpPr bwMode="gray">
            <a:xfrm>
              <a:off x="2737906" y="3671305"/>
              <a:ext cx="104761" cy="103529"/>
              <a:chOff x="3151" y="1656"/>
              <a:chExt cx="1020" cy="1008"/>
            </a:xfrm>
            <a:grpFill/>
          </p:grpSpPr>
          <p:sp>
            <p:nvSpPr>
              <p:cNvPr id="35" name="Freeform 6">
                <a:extLst>
                  <a:ext uri="{FF2B5EF4-FFF2-40B4-BE49-F238E27FC236}">
                    <a16:creationId xmlns:a16="http://schemas.microsoft.com/office/drawing/2014/main" id="{9D1FD03E-651D-48ED-A6C2-1AD52C46B246}"/>
                  </a:ext>
                </a:extLst>
              </p:cNvPr>
              <p:cNvSpPr>
                <a:spLocks noEditPoints="1"/>
              </p:cNvSpPr>
              <p:nvPr/>
            </p:nvSpPr>
            <p:spPr bwMode="gray">
              <a:xfrm>
                <a:off x="315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36" name="Freeform 7">
                <a:extLst>
                  <a:ext uri="{FF2B5EF4-FFF2-40B4-BE49-F238E27FC236}">
                    <a16:creationId xmlns:a16="http://schemas.microsoft.com/office/drawing/2014/main" id="{F9902ADF-A486-4863-A9A7-6B008B099A0B}"/>
                  </a:ext>
                </a:extLst>
              </p:cNvPr>
              <p:cNvSpPr>
                <a:spLocks/>
              </p:cNvSpPr>
              <p:nvPr/>
            </p:nvSpPr>
            <p:spPr bwMode="gray">
              <a:xfrm>
                <a:off x="350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34" name="Freeform 5">
              <a:extLst>
                <a:ext uri="{FF2B5EF4-FFF2-40B4-BE49-F238E27FC236}">
                  <a16:creationId xmlns:a16="http://schemas.microsoft.com/office/drawing/2014/main" id="{FD1BF62B-C62E-4A2D-9588-872AC27BF749}"/>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grpSp>
        <p:nvGrpSpPr>
          <p:cNvPr id="37" name="Group 4">
            <a:extLst>
              <a:ext uri="{FF2B5EF4-FFF2-40B4-BE49-F238E27FC236}">
                <a16:creationId xmlns:a16="http://schemas.microsoft.com/office/drawing/2014/main" id="{AF3F220A-A436-444B-B9B1-F110E748B6F0}"/>
              </a:ext>
            </a:extLst>
          </p:cNvPr>
          <p:cNvGrpSpPr>
            <a:grpSpLocks noChangeAspect="1"/>
          </p:cNvGrpSpPr>
          <p:nvPr userDrawn="1"/>
        </p:nvGrpSpPr>
        <p:grpSpPr bwMode="auto">
          <a:xfrm>
            <a:off x="1844389" y="2329613"/>
            <a:ext cx="164453" cy="164592"/>
            <a:chOff x="1693" y="972"/>
            <a:chExt cx="2372" cy="2374"/>
          </a:xfrm>
          <a:solidFill>
            <a:schemeClr val="tx1">
              <a:lumMod val="85000"/>
              <a:lumOff val="15000"/>
            </a:schemeClr>
          </a:solidFill>
        </p:grpSpPr>
        <p:sp>
          <p:nvSpPr>
            <p:cNvPr id="38" name="Freeform 5">
              <a:extLst>
                <a:ext uri="{FF2B5EF4-FFF2-40B4-BE49-F238E27FC236}">
                  <a16:creationId xmlns:a16="http://schemas.microsoft.com/office/drawing/2014/main" id="{FA9BF0FE-FEBA-4845-9DD1-8A1BF63F53B5}"/>
                </a:ext>
              </a:extLst>
            </p:cNvPr>
            <p:cNvSpPr>
              <a:spLocks noEditPoints="1"/>
            </p:cNvSpPr>
            <p:nvPr userDrawn="1"/>
          </p:nvSpPr>
          <p:spPr bwMode="auto">
            <a:xfrm>
              <a:off x="169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 name="Freeform 6">
              <a:extLst>
                <a:ext uri="{FF2B5EF4-FFF2-40B4-BE49-F238E27FC236}">
                  <a16:creationId xmlns:a16="http://schemas.microsoft.com/office/drawing/2014/main" id="{24B229B4-7725-421B-817C-1A37EC145581}"/>
                </a:ext>
              </a:extLst>
            </p:cNvPr>
            <p:cNvSpPr>
              <a:spLocks noEditPoints="1"/>
            </p:cNvSpPr>
            <p:nvPr userDrawn="1"/>
          </p:nvSpPr>
          <p:spPr bwMode="auto">
            <a:xfrm>
              <a:off x="227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 name="Oval 7">
              <a:extLst>
                <a:ext uri="{FF2B5EF4-FFF2-40B4-BE49-F238E27FC236}">
                  <a16:creationId xmlns:a16="http://schemas.microsoft.com/office/drawing/2014/main" id="{1E5B61D3-A8CD-43DE-A6D9-CB4DDC71ECBC}"/>
                </a:ext>
              </a:extLst>
            </p:cNvPr>
            <p:cNvSpPr>
              <a:spLocks noChangeArrowheads="1"/>
            </p:cNvSpPr>
            <p:nvPr userDrawn="1"/>
          </p:nvSpPr>
          <p:spPr bwMode="auto">
            <a:xfrm>
              <a:off x="336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84563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p:cSld name="20_Thank You">
    <p:bg bwMode="gray">
      <p:bgPr>
        <a:solidFill>
          <a:schemeClr val="accent5"/>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p:nvSpPr>
        <p:spPr bwMode="gray">
          <a:xfrm flipV="1">
            <a:off x="1191" y="0"/>
            <a:ext cx="7511233" cy="6170634"/>
          </a:xfrm>
          <a:prstGeom prst="round1Rect">
            <a:avLst>
              <a:gd name="adj" fmla="val 3140"/>
            </a:avLst>
          </a:prstGeom>
          <a:gradFill>
            <a:gsLst>
              <a:gs pos="0">
                <a:srgbClr val="7F8699"/>
              </a:gs>
              <a:gs pos="75000">
                <a:schemeClr val="accent6"/>
              </a:gs>
            </a:gsLst>
            <a:lin ang="3000000" scaled="0"/>
          </a:gradFill>
          <a:ln>
            <a:noFill/>
          </a:ln>
          <a:effectLst>
            <a:outerShdw blurRad="825500" dist="317500" dir="8100000" algn="t" rotWithShape="0">
              <a:schemeClr val="accent5">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p:nvSpPr>
        <p:spPr bwMode="gray">
          <a:xfrm flipV="1">
            <a:off x="-4762" y="1"/>
            <a:ext cx="6091238"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571500" dist="406400" dir="7440000" sx="96000" sy="96000" algn="t" rotWithShape="0">
              <a:schemeClr val="accent5">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dirty="0" err="1">
              <a:solidFill>
                <a:prstClr val="white"/>
              </a:solidFill>
            </a:endParaRPr>
          </a:p>
        </p:txBody>
      </p:sp>
      <p:sp>
        <p:nvSpPr>
          <p:cNvPr id="22" name="TextBox 21">
            <a:extLst>
              <a:ext uri="{FF2B5EF4-FFF2-40B4-BE49-F238E27FC236}">
                <a16:creationId xmlns:a16="http://schemas.microsoft.com/office/drawing/2014/main" id="{E9E76B7C-F429-4037-8331-C525AB41DD37}"/>
              </a:ext>
            </a:extLst>
          </p:cNvPr>
          <p:cNvSpPr txBox="1"/>
          <p:nvPr userDrawn="1"/>
        </p:nvSpPr>
        <p:spPr bwMode="gray">
          <a:xfrm>
            <a:off x="371232" y="4086844"/>
            <a:ext cx="2728104" cy="1962076"/>
          </a:xfrm>
          <a:prstGeom prst="rect">
            <a:avLst/>
          </a:prstGeom>
          <a:noFill/>
        </p:spPr>
        <p:txBody>
          <a:bodyPr wrap="square" lIns="0" tIns="0" rIns="0" bIns="0" rtlCol="0">
            <a:spAutoFit/>
          </a:bodyPr>
          <a:lstStyle/>
          <a:p>
            <a:pPr marL="0" marR="0" lvl="0" indent="0" algn="l" defTabSz="685800" rtl="0" eaLnBrk="1" fontAlgn="auto" latinLnBrk="0" hangingPunct="1">
              <a:lnSpc>
                <a:spcPct val="125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685800" rtl="0" eaLnBrk="1" fontAlgn="auto" latinLnBrk="0" hangingPunct="1">
              <a:lnSpc>
                <a:spcPct val="125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685800" rtl="0" eaLnBrk="1" fontAlgn="auto" latinLnBrk="0" hangingPunct="1">
              <a:lnSpc>
                <a:spcPct val="125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t>
            </a:r>
            <a:b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and other countries. Other products and brand names may be trademarks or registered trademarks of their respective owners.</a:t>
            </a:r>
          </a:p>
        </p:txBody>
      </p:sp>
      <p:sp>
        <p:nvSpPr>
          <p:cNvPr id="23" name="TextBox 22">
            <a:extLst>
              <a:ext uri="{FF2B5EF4-FFF2-40B4-BE49-F238E27FC236}">
                <a16:creationId xmlns:a16="http://schemas.microsoft.com/office/drawing/2014/main" id="{F405D10A-86EA-4D44-8783-6E552F5E942D}"/>
              </a:ext>
            </a:extLst>
          </p:cNvPr>
          <p:cNvSpPr txBox="1"/>
          <p:nvPr userDrawn="1"/>
        </p:nvSpPr>
        <p:spPr bwMode="gray">
          <a:xfrm>
            <a:off x="3326478" y="4086843"/>
            <a:ext cx="3863594" cy="1923604"/>
          </a:xfrm>
          <a:prstGeom prst="rect">
            <a:avLst/>
          </a:prstGeom>
          <a:noFill/>
        </p:spPr>
        <p:txBody>
          <a:bodyPr wrap="square" lIns="0" tIns="0" rIns="0" bIns="0" rtlCol="0">
            <a:spAutoFit/>
          </a:bodyPr>
          <a:lstStyle/>
          <a:p>
            <a:pPr marL="0" marR="0" lvl="0" indent="0" algn="l" defTabSz="685800" rtl="0" eaLnBrk="1" fontAlgn="auto" latinLnBrk="0" hangingPunct="1">
              <a:lnSpc>
                <a:spcPct val="125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
        <p:nvSpPr>
          <p:cNvPr id="28" name="TextBox 27">
            <a:extLst>
              <a:ext uri="{FF2B5EF4-FFF2-40B4-BE49-F238E27FC236}">
                <a16:creationId xmlns:a16="http://schemas.microsoft.com/office/drawing/2014/main" id="{0C078D3F-27AE-4E4F-A5C5-A25241137A81}"/>
              </a:ext>
            </a:extLst>
          </p:cNvPr>
          <p:cNvSpPr txBox="1"/>
          <p:nvPr userDrawn="1"/>
        </p:nvSpPr>
        <p:spPr bwMode="gray">
          <a:xfrm>
            <a:off x="388051" y="2348891"/>
            <a:ext cx="2939618" cy="623376"/>
          </a:xfrm>
          <a:prstGeom prst="rect">
            <a:avLst/>
          </a:prstGeom>
          <a:noFill/>
        </p:spPr>
        <p:txBody>
          <a:bodyPr wrap="square" lIns="0" tIns="0" rIns="0" bIns="0" rtlCol="0">
            <a:spAutoFit/>
          </a:bodyPr>
          <a:lstStyle/>
          <a:p>
            <a:pPr marL="0" marR="0" lvl="0" indent="0" algn="l" defTabSz="685800" rtl="0" eaLnBrk="1" fontAlgn="auto" latinLnBrk="0" hangingPunct="1">
              <a:lnSpc>
                <a:spcPct val="118000"/>
              </a:lnSpc>
              <a:spcBef>
                <a:spcPts val="0"/>
              </a:spcBef>
              <a:spcAft>
                <a:spcPts val="150"/>
              </a:spcAft>
              <a:buClrTx/>
              <a:buSzTx/>
              <a:buFontTx/>
              <a:buNone/>
              <a:tabLst/>
              <a:defRPr/>
            </a:pPr>
            <a:r>
              <a:rPr kumimoji="0" lang="en-US" sz="105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685800" rtl="0" eaLnBrk="1" fontAlgn="auto" latinLnBrk="0" hangingPunct="1">
              <a:lnSpc>
                <a:spcPct val="118000"/>
              </a:lnSpc>
              <a:spcBef>
                <a:spcPts val="0"/>
              </a:spcBef>
              <a:spcAft>
                <a:spcPts val="150"/>
              </a:spcAft>
              <a:buClrTx/>
              <a:buSzTx/>
              <a:buFontTx/>
              <a:buNone/>
              <a:tabLst/>
              <a:defRPr/>
            </a:pPr>
            <a:r>
              <a:rPr kumimoji="0" lang="en-US" sz="105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685800" rtl="0" eaLnBrk="1" fontAlgn="auto" latinLnBrk="0" hangingPunct="1">
              <a:lnSpc>
                <a:spcPct val="118000"/>
              </a:lnSpc>
              <a:spcBef>
                <a:spcPts val="0"/>
              </a:spcBef>
              <a:spcAft>
                <a:spcPts val="150"/>
              </a:spcAft>
              <a:buClrTx/>
              <a:buSzTx/>
              <a:buFontTx/>
              <a:buNone/>
              <a:tabLst/>
              <a:defRPr/>
            </a:pPr>
            <a:r>
              <a:rPr kumimoji="0" lang="en-US" sz="105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29" name="TextBox 28">
            <a:extLst>
              <a:ext uri="{FF2B5EF4-FFF2-40B4-BE49-F238E27FC236}">
                <a16:creationId xmlns:a16="http://schemas.microsoft.com/office/drawing/2014/main" id="{1CA64EC1-A159-47CC-BBC8-86849D0369FF}"/>
              </a:ext>
            </a:extLst>
          </p:cNvPr>
          <p:cNvSpPr txBox="1"/>
          <p:nvPr userDrawn="1"/>
        </p:nvSpPr>
        <p:spPr bwMode="gray">
          <a:xfrm>
            <a:off x="388051" y="1119654"/>
            <a:ext cx="2938427" cy="799001"/>
          </a:xfrm>
          <a:prstGeom prst="rect">
            <a:avLst/>
          </a:prstGeom>
          <a:noFill/>
        </p:spPr>
        <p:txBody>
          <a:bodyPr wrap="square" lIns="0" tIns="0" rIns="0" bIns="0" rtlCol="0">
            <a:spAutoFit/>
          </a:bodyPr>
          <a:lstStyle/>
          <a:p>
            <a:pPr marL="0" marR="0" lvl="0" indent="0" algn="l" defTabSz="685800" rtl="0" eaLnBrk="1" fontAlgn="auto" latinLnBrk="0" hangingPunct="1">
              <a:lnSpc>
                <a:spcPct val="118000"/>
              </a:lnSpc>
              <a:spcBef>
                <a:spcPts val="0"/>
              </a:spcBef>
              <a:spcAft>
                <a:spcPts val="150"/>
              </a:spcAft>
              <a:buClrTx/>
              <a:buSzTx/>
              <a:buFontTx/>
              <a:buNone/>
              <a:tabLst/>
              <a:defRPr/>
            </a:pPr>
            <a:r>
              <a:rPr kumimoji="0" lang="en-US" sz="4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Thank you</a:t>
            </a:r>
          </a:p>
        </p:txBody>
      </p:sp>
      <p:sp>
        <p:nvSpPr>
          <p:cNvPr id="30" name="Freeform 5">
            <a:extLst>
              <a:ext uri="{FF2B5EF4-FFF2-40B4-BE49-F238E27FC236}">
                <a16:creationId xmlns:a16="http://schemas.microsoft.com/office/drawing/2014/main" id="{F10D12FF-B8DF-4183-9D22-AFAAE622DB2E}"/>
              </a:ext>
            </a:extLst>
          </p:cNvPr>
          <p:cNvSpPr>
            <a:spLocks noChangeAspect="1" noEditPoints="1"/>
          </p:cNvSpPr>
          <p:nvPr userDrawn="1"/>
        </p:nvSpPr>
        <p:spPr bwMode="gray">
          <a:xfrm>
            <a:off x="388051" y="419823"/>
            <a:ext cx="987552" cy="181008"/>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grpSp>
        <p:nvGrpSpPr>
          <p:cNvPr id="31" name="Group 30">
            <a:extLst>
              <a:ext uri="{FF2B5EF4-FFF2-40B4-BE49-F238E27FC236}">
                <a16:creationId xmlns:a16="http://schemas.microsoft.com/office/drawing/2014/main" id="{F21D890C-2ADA-4847-B08F-508830EE95ED}"/>
              </a:ext>
            </a:extLst>
          </p:cNvPr>
          <p:cNvGrpSpPr/>
          <p:nvPr userDrawn="1"/>
        </p:nvGrpSpPr>
        <p:grpSpPr bwMode="gray">
          <a:xfrm>
            <a:off x="1237508" y="2357702"/>
            <a:ext cx="523014" cy="137891"/>
            <a:chOff x="2444506" y="3670918"/>
            <a:chExt cx="398161" cy="104972"/>
          </a:xfrm>
          <a:solidFill>
            <a:schemeClr val="tx1">
              <a:lumMod val="85000"/>
              <a:lumOff val="15000"/>
            </a:schemeClr>
          </a:solidFill>
        </p:grpSpPr>
        <p:sp>
          <p:nvSpPr>
            <p:cNvPr id="32" name="Freeform 12">
              <a:extLst>
                <a:ext uri="{FF2B5EF4-FFF2-40B4-BE49-F238E27FC236}">
                  <a16:creationId xmlns:a16="http://schemas.microsoft.com/office/drawing/2014/main" id="{F8029CF1-366F-42F5-BC47-82680E57D8E1}"/>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33" name="Group 5">
              <a:extLst>
                <a:ext uri="{FF2B5EF4-FFF2-40B4-BE49-F238E27FC236}">
                  <a16:creationId xmlns:a16="http://schemas.microsoft.com/office/drawing/2014/main" id="{4B6E852C-7630-4CD4-B076-E765A3481ACA}"/>
                </a:ext>
              </a:extLst>
            </p:cNvPr>
            <p:cNvGrpSpPr>
              <a:grpSpLocks noChangeAspect="1"/>
            </p:cNvGrpSpPr>
            <p:nvPr/>
          </p:nvGrpSpPr>
          <p:grpSpPr bwMode="gray">
            <a:xfrm>
              <a:off x="2737906" y="3671305"/>
              <a:ext cx="104761" cy="103529"/>
              <a:chOff x="3151" y="1656"/>
              <a:chExt cx="1020" cy="1008"/>
            </a:xfrm>
            <a:grpFill/>
          </p:grpSpPr>
          <p:sp>
            <p:nvSpPr>
              <p:cNvPr id="35" name="Freeform 6">
                <a:extLst>
                  <a:ext uri="{FF2B5EF4-FFF2-40B4-BE49-F238E27FC236}">
                    <a16:creationId xmlns:a16="http://schemas.microsoft.com/office/drawing/2014/main" id="{9D1FD03E-651D-48ED-A6C2-1AD52C46B246}"/>
                  </a:ext>
                </a:extLst>
              </p:cNvPr>
              <p:cNvSpPr>
                <a:spLocks noEditPoints="1"/>
              </p:cNvSpPr>
              <p:nvPr/>
            </p:nvSpPr>
            <p:spPr bwMode="gray">
              <a:xfrm>
                <a:off x="315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36" name="Freeform 7">
                <a:extLst>
                  <a:ext uri="{FF2B5EF4-FFF2-40B4-BE49-F238E27FC236}">
                    <a16:creationId xmlns:a16="http://schemas.microsoft.com/office/drawing/2014/main" id="{F9902ADF-A486-4863-A9A7-6B008B099A0B}"/>
                  </a:ext>
                </a:extLst>
              </p:cNvPr>
              <p:cNvSpPr>
                <a:spLocks/>
              </p:cNvSpPr>
              <p:nvPr/>
            </p:nvSpPr>
            <p:spPr bwMode="gray">
              <a:xfrm>
                <a:off x="350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34" name="Freeform 5">
              <a:extLst>
                <a:ext uri="{FF2B5EF4-FFF2-40B4-BE49-F238E27FC236}">
                  <a16:creationId xmlns:a16="http://schemas.microsoft.com/office/drawing/2014/main" id="{FD1BF62B-C62E-4A2D-9588-872AC27BF749}"/>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grpSp>
        <p:nvGrpSpPr>
          <p:cNvPr id="37" name="Group 4">
            <a:extLst>
              <a:ext uri="{FF2B5EF4-FFF2-40B4-BE49-F238E27FC236}">
                <a16:creationId xmlns:a16="http://schemas.microsoft.com/office/drawing/2014/main" id="{AF3F220A-A436-444B-B9B1-F110E748B6F0}"/>
              </a:ext>
            </a:extLst>
          </p:cNvPr>
          <p:cNvGrpSpPr>
            <a:grpSpLocks noChangeAspect="1"/>
          </p:cNvGrpSpPr>
          <p:nvPr userDrawn="1"/>
        </p:nvGrpSpPr>
        <p:grpSpPr bwMode="auto">
          <a:xfrm>
            <a:off x="1844389" y="2329613"/>
            <a:ext cx="164453" cy="164592"/>
            <a:chOff x="1693" y="972"/>
            <a:chExt cx="2372" cy="2374"/>
          </a:xfrm>
          <a:solidFill>
            <a:schemeClr val="tx1">
              <a:lumMod val="85000"/>
              <a:lumOff val="15000"/>
            </a:schemeClr>
          </a:solidFill>
        </p:grpSpPr>
        <p:sp>
          <p:nvSpPr>
            <p:cNvPr id="38" name="Freeform 5">
              <a:extLst>
                <a:ext uri="{FF2B5EF4-FFF2-40B4-BE49-F238E27FC236}">
                  <a16:creationId xmlns:a16="http://schemas.microsoft.com/office/drawing/2014/main" id="{FA9BF0FE-FEBA-4845-9DD1-8A1BF63F53B5}"/>
                </a:ext>
              </a:extLst>
            </p:cNvPr>
            <p:cNvSpPr>
              <a:spLocks noEditPoints="1"/>
            </p:cNvSpPr>
            <p:nvPr userDrawn="1"/>
          </p:nvSpPr>
          <p:spPr bwMode="auto">
            <a:xfrm>
              <a:off x="169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 name="Freeform 6">
              <a:extLst>
                <a:ext uri="{FF2B5EF4-FFF2-40B4-BE49-F238E27FC236}">
                  <a16:creationId xmlns:a16="http://schemas.microsoft.com/office/drawing/2014/main" id="{24B229B4-7725-421B-817C-1A37EC145581}"/>
                </a:ext>
              </a:extLst>
            </p:cNvPr>
            <p:cNvSpPr>
              <a:spLocks noEditPoints="1"/>
            </p:cNvSpPr>
            <p:nvPr userDrawn="1"/>
          </p:nvSpPr>
          <p:spPr bwMode="auto">
            <a:xfrm>
              <a:off x="227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 name="Oval 7">
              <a:extLst>
                <a:ext uri="{FF2B5EF4-FFF2-40B4-BE49-F238E27FC236}">
                  <a16:creationId xmlns:a16="http://schemas.microsoft.com/office/drawing/2014/main" id="{1E5B61D3-A8CD-43DE-A6D9-CB4DDC71ECBC}"/>
                </a:ext>
              </a:extLst>
            </p:cNvPr>
            <p:cNvSpPr>
              <a:spLocks noChangeArrowheads="1"/>
            </p:cNvSpPr>
            <p:nvPr userDrawn="1"/>
          </p:nvSpPr>
          <p:spPr bwMode="auto">
            <a:xfrm>
              <a:off x="336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6788079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Footer Placeholder 1">
            <a:extLst>
              <a:ext uri="{FF2B5EF4-FFF2-40B4-BE49-F238E27FC236}">
                <a16:creationId xmlns:a16="http://schemas.microsoft.com/office/drawing/2014/main" id="{5A915ECF-B5B2-4AD6-92B9-76C5B4FE76AC}"/>
              </a:ext>
            </a:extLst>
          </p:cNvPr>
          <p:cNvSpPr>
            <a:spLocks noGrp="1"/>
          </p:cNvSpPr>
          <p:nvPr>
            <p:ph type="ftr" sz="quarter" idx="10"/>
          </p:nvPr>
        </p:nvSpPr>
        <p:spPr>
          <a:xfrm>
            <a:off x="381000" y="6534114"/>
            <a:ext cx="3118033" cy="116955"/>
          </a:xfrm>
        </p:spPr>
        <p:txBody>
          <a:bodyPr/>
          <a:lstStyle/>
          <a:p>
            <a:pPr defTabSz="685800">
              <a:lnSpc>
                <a:spcPct val="95000"/>
              </a:lnSpc>
              <a:spcBef>
                <a:spcPts val="1200"/>
              </a:spcBef>
              <a:buClr>
                <a:srgbClr val="3253DC"/>
              </a:buClr>
              <a:buFont typeface="Arial" panose="020B0604020202020204" pitchFamily="34" charset="0"/>
              <a:buNone/>
            </a:pPr>
            <a:r>
              <a:rPr lang="en-US"/>
              <a:t>JVET-N0316</a:t>
            </a:r>
            <a:endParaRPr lang="en-US" dirty="0"/>
          </a:p>
        </p:txBody>
      </p:sp>
      <p:sp>
        <p:nvSpPr>
          <p:cNvPr id="4" name="TextBox 3">
            <a:extLst>
              <a:ext uri="{FF2B5EF4-FFF2-40B4-BE49-F238E27FC236}">
                <a16:creationId xmlns:a16="http://schemas.microsoft.com/office/drawing/2014/main" id="{A8E25955-DCCF-4EDA-8D13-9658814AE793}"/>
              </a:ext>
            </a:extLst>
          </p:cNvPr>
          <p:cNvSpPr txBox="1"/>
          <p:nvPr userDrawn="1"/>
        </p:nvSpPr>
        <p:spPr>
          <a:xfrm>
            <a:off x="4061958"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Qualcomm Technologies, Inc. and/or its affiliated companies.</a:t>
            </a:r>
          </a:p>
        </p:txBody>
      </p:sp>
    </p:spTree>
    <p:extLst>
      <p:ext uri="{BB962C8B-B14F-4D97-AF65-F5344CB8AC3E}">
        <p14:creationId xmlns:p14="http://schemas.microsoft.com/office/powerpoint/2010/main" val="12490206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Click to edit Master title style</a:t>
            </a:r>
            <a:endParaRPr lang="en-US" dirty="0"/>
          </a:p>
        </p:txBody>
      </p:sp>
      <p:sp>
        <p:nvSpPr>
          <p:cNvPr id="7" name="Subtitle">
            <a:extLst>
              <a:ext uri="{FF2B5EF4-FFF2-40B4-BE49-F238E27FC236}">
                <a16:creationId xmlns:a16="http://schemas.microsoft.com/office/drawing/2014/main" id="{1490BF41-92FB-4F9A-A5ED-9652FD3C2570}"/>
              </a:ext>
            </a:extLst>
          </p:cNvPr>
          <p:cNvSpPr>
            <a:spLocks noGrp="1"/>
          </p:cNvSpPr>
          <p:nvPr>
            <p:ph type="subTitle" idx="1"/>
          </p:nvPr>
        </p:nvSpPr>
        <p:spPr>
          <a:xfrm>
            <a:off x="380999" y="986836"/>
            <a:ext cx="8380809" cy="431657"/>
          </a:xfrm>
          <a:prstGeom prst="rect">
            <a:avLst/>
          </a:prstGeom>
        </p:spPr>
        <p:txBody>
          <a:bodyPr/>
          <a:lstStyle>
            <a:lvl1pPr marL="0" indent="0" algn="l">
              <a:lnSpc>
                <a:spcPct val="95000"/>
              </a:lnSpc>
              <a:spcBef>
                <a:spcPts val="1200"/>
              </a:spcBef>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9" name="Content Placeholder 5"/>
          <p:cNvSpPr>
            <a:spLocks noGrp="1"/>
          </p:cNvSpPr>
          <p:nvPr>
            <p:ph sz="quarter" idx="12"/>
          </p:nvPr>
        </p:nvSpPr>
        <p:spPr>
          <a:xfrm>
            <a:off x="381000" y="1719072"/>
            <a:ext cx="8383524" cy="4681728"/>
          </a:xfrm>
        </p:spPr>
        <p:txBody>
          <a:bodyPr/>
          <a:lstStyle>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Footer Placeholder 1">
            <a:extLst>
              <a:ext uri="{FF2B5EF4-FFF2-40B4-BE49-F238E27FC236}">
                <a16:creationId xmlns:a16="http://schemas.microsoft.com/office/drawing/2014/main" id="{48F4FD90-4829-42A9-B247-8D358089973E}"/>
              </a:ext>
            </a:extLst>
          </p:cNvPr>
          <p:cNvSpPr>
            <a:spLocks noGrp="1"/>
          </p:cNvSpPr>
          <p:nvPr>
            <p:ph type="ftr" sz="quarter" idx="10"/>
          </p:nvPr>
        </p:nvSpPr>
        <p:spPr>
          <a:xfrm>
            <a:off x="381000" y="6534114"/>
            <a:ext cx="3118033" cy="116955"/>
          </a:xfrm>
        </p:spPr>
        <p:txBody>
          <a:bodyPr/>
          <a:lstStyle/>
          <a:p>
            <a:pPr defTabSz="685800">
              <a:lnSpc>
                <a:spcPct val="95000"/>
              </a:lnSpc>
              <a:spcBef>
                <a:spcPts val="1200"/>
              </a:spcBef>
              <a:buClr>
                <a:srgbClr val="3253DC"/>
              </a:buClr>
              <a:buFont typeface="Arial" panose="020B0604020202020204" pitchFamily="34" charset="0"/>
              <a:buNone/>
            </a:pPr>
            <a:r>
              <a:rPr lang="en-US"/>
              <a:t>JVET-N0316</a:t>
            </a:r>
            <a:endParaRPr lang="en-US" dirty="0"/>
          </a:p>
        </p:txBody>
      </p:sp>
    </p:spTree>
    <p:extLst>
      <p:ext uri="{BB962C8B-B14F-4D97-AF65-F5344CB8AC3E}">
        <p14:creationId xmlns:p14="http://schemas.microsoft.com/office/powerpoint/2010/main" val="3823499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E37ECE6-C6C2-429E-ACE1-6A68F00F8A55}"/>
              </a:ext>
            </a:extLst>
          </p:cNvPr>
          <p:cNvSpPr>
            <a:spLocks noGrp="1"/>
          </p:cNvSpPr>
          <p:nvPr>
            <p:ph type="title"/>
          </p:nvPr>
        </p:nvSpPr>
        <p:spPr/>
        <p:txBody>
          <a:bodyPr/>
          <a:lstStyle/>
          <a:p>
            <a:r>
              <a:rPr lang="en-US"/>
              <a:t>Click to edit Master title style</a:t>
            </a:r>
          </a:p>
        </p:txBody>
      </p:sp>
      <p:sp>
        <p:nvSpPr>
          <p:cNvPr id="8" name="Subtitle">
            <a:extLst>
              <a:ext uri="{FF2B5EF4-FFF2-40B4-BE49-F238E27FC236}">
                <a16:creationId xmlns:a16="http://schemas.microsoft.com/office/drawing/2014/main" id="{343C7172-B5C7-4AE2-A091-13B37E2265E2}"/>
              </a:ext>
            </a:extLst>
          </p:cNvPr>
          <p:cNvSpPr>
            <a:spLocks noGrp="1"/>
          </p:cNvSpPr>
          <p:nvPr>
            <p:ph type="subTitle" idx="1"/>
          </p:nvPr>
        </p:nvSpPr>
        <p:spPr>
          <a:xfrm>
            <a:off x="380999" y="986836"/>
            <a:ext cx="8380809" cy="431657"/>
          </a:xfrm>
          <a:prstGeom prst="rect">
            <a:avLst/>
          </a:prstGeom>
        </p:spPr>
        <p:txBody>
          <a:bodyPr/>
          <a:lstStyle>
            <a:lvl1pPr marL="0" indent="0" algn="l">
              <a:lnSpc>
                <a:spcPct val="95000"/>
              </a:lnSpc>
              <a:spcBef>
                <a:spcPts val="1200"/>
              </a:spcBef>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10" name="Content Placeholder 10"/>
          <p:cNvSpPr>
            <a:spLocks noGrp="1"/>
          </p:cNvSpPr>
          <p:nvPr>
            <p:ph sz="quarter" idx="14"/>
          </p:nvPr>
        </p:nvSpPr>
        <p:spPr>
          <a:xfrm>
            <a:off x="381000" y="1719072"/>
            <a:ext cx="4087368" cy="468172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Content Placeholder 12"/>
          <p:cNvSpPr>
            <a:spLocks noGrp="1"/>
          </p:cNvSpPr>
          <p:nvPr>
            <p:ph sz="quarter" idx="15" hasCustomPrompt="1"/>
          </p:nvPr>
        </p:nvSpPr>
        <p:spPr>
          <a:xfrm>
            <a:off x="4674440" y="1719072"/>
            <a:ext cx="4087368" cy="4681728"/>
          </a:xfrm>
        </p:spPr>
        <p:txBody>
          <a:bodyPr/>
          <a:lstStyle>
            <a:lvl5pPr>
              <a:defRPr/>
            </a:lvl5pPr>
            <a:lvl6pPr>
              <a:buNone/>
              <a:defRPr/>
            </a:lvl6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Footer Placeholder 1">
            <a:extLst>
              <a:ext uri="{FF2B5EF4-FFF2-40B4-BE49-F238E27FC236}">
                <a16:creationId xmlns:a16="http://schemas.microsoft.com/office/drawing/2014/main" id="{2599BB4D-01B5-4CB2-AB58-8C48CF0C6B15}"/>
              </a:ext>
            </a:extLst>
          </p:cNvPr>
          <p:cNvSpPr>
            <a:spLocks noGrp="1"/>
          </p:cNvSpPr>
          <p:nvPr>
            <p:ph type="ftr" sz="quarter" idx="10"/>
          </p:nvPr>
        </p:nvSpPr>
        <p:spPr>
          <a:xfrm>
            <a:off x="381000" y="6534114"/>
            <a:ext cx="3118033" cy="116955"/>
          </a:xfrm>
        </p:spPr>
        <p:txBody>
          <a:bodyPr/>
          <a:lstStyle/>
          <a:p>
            <a:pPr defTabSz="685800">
              <a:lnSpc>
                <a:spcPct val="95000"/>
              </a:lnSpc>
              <a:spcBef>
                <a:spcPts val="1200"/>
              </a:spcBef>
              <a:buClr>
                <a:srgbClr val="3253DC"/>
              </a:buClr>
              <a:buFont typeface="Arial" panose="020B0604020202020204" pitchFamily="34" charset="0"/>
              <a:buNone/>
            </a:pPr>
            <a:r>
              <a:rPr lang="en-US"/>
              <a:t>JVET-N0316</a:t>
            </a:r>
            <a:endParaRPr lang="en-US" dirty="0"/>
          </a:p>
        </p:txBody>
      </p:sp>
      <p:sp>
        <p:nvSpPr>
          <p:cNvPr id="13" name="TextBox 12">
            <a:extLst>
              <a:ext uri="{FF2B5EF4-FFF2-40B4-BE49-F238E27FC236}">
                <a16:creationId xmlns:a16="http://schemas.microsoft.com/office/drawing/2014/main" id="{8D82A3F8-0C6F-4552-9DF8-24F281F0FA5E}"/>
              </a:ext>
            </a:extLst>
          </p:cNvPr>
          <p:cNvSpPr txBox="1"/>
          <p:nvPr userDrawn="1"/>
        </p:nvSpPr>
        <p:spPr>
          <a:xfrm>
            <a:off x="4061958"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Qualcomm Technologies, Inc. and/or its affiliated companies.</a:t>
            </a:r>
          </a:p>
        </p:txBody>
      </p:sp>
    </p:spTree>
    <p:extLst>
      <p:ext uri="{BB962C8B-B14F-4D97-AF65-F5344CB8AC3E}">
        <p14:creationId xmlns:p14="http://schemas.microsoft.com/office/powerpoint/2010/main" val="35425343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0DA23F3-B907-4844-9766-DC5E273C34F5}"/>
              </a:ext>
            </a:extLst>
          </p:cNvPr>
          <p:cNvSpPr>
            <a:spLocks noGrp="1"/>
          </p:cNvSpPr>
          <p:nvPr>
            <p:ph type="title"/>
          </p:nvPr>
        </p:nvSpPr>
        <p:spPr/>
        <p:txBody>
          <a:bodyPr/>
          <a:lstStyle/>
          <a:p>
            <a:r>
              <a:rPr lang="en-US"/>
              <a:t>Click to edit Master title style</a:t>
            </a:r>
          </a:p>
        </p:txBody>
      </p:sp>
      <p:sp>
        <p:nvSpPr>
          <p:cNvPr id="10" name="Subtitle">
            <a:extLst>
              <a:ext uri="{FF2B5EF4-FFF2-40B4-BE49-F238E27FC236}">
                <a16:creationId xmlns:a16="http://schemas.microsoft.com/office/drawing/2014/main" id="{7B2248AD-BF52-4699-A339-685D044B0576}"/>
              </a:ext>
            </a:extLst>
          </p:cNvPr>
          <p:cNvSpPr>
            <a:spLocks noGrp="1"/>
          </p:cNvSpPr>
          <p:nvPr>
            <p:ph type="subTitle" idx="1"/>
          </p:nvPr>
        </p:nvSpPr>
        <p:spPr>
          <a:xfrm>
            <a:off x="380999" y="986836"/>
            <a:ext cx="8380809" cy="431657"/>
          </a:xfrm>
          <a:prstGeom prst="rect">
            <a:avLst/>
          </a:prstGeom>
        </p:spPr>
        <p:txBody>
          <a:bodyPr/>
          <a:lstStyle>
            <a:lvl1pPr marL="0" indent="0" algn="l">
              <a:lnSpc>
                <a:spcPct val="95000"/>
              </a:lnSpc>
              <a:spcBef>
                <a:spcPts val="1200"/>
              </a:spcBef>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11" name="Content Placeholder 11"/>
          <p:cNvSpPr>
            <a:spLocks noGrp="1"/>
          </p:cNvSpPr>
          <p:nvPr>
            <p:ph sz="quarter" idx="15"/>
          </p:nvPr>
        </p:nvSpPr>
        <p:spPr>
          <a:xfrm>
            <a:off x="381000" y="1719072"/>
            <a:ext cx="2660904" cy="468172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Content Placeholder 13"/>
          <p:cNvSpPr>
            <a:spLocks noGrp="1"/>
          </p:cNvSpPr>
          <p:nvPr>
            <p:ph sz="quarter" idx="16"/>
          </p:nvPr>
        </p:nvSpPr>
        <p:spPr>
          <a:xfrm>
            <a:off x="3233820" y="1719072"/>
            <a:ext cx="2660904" cy="468172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Content Placeholder 16"/>
          <p:cNvSpPr>
            <a:spLocks noGrp="1"/>
          </p:cNvSpPr>
          <p:nvPr>
            <p:ph sz="quarter" idx="17"/>
          </p:nvPr>
        </p:nvSpPr>
        <p:spPr>
          <a:xfrm>
            <a:off x="6092812" y="1719072"/>
            <a:ext cx="2660904" cy="468172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Footer Placeholder 1">
            <a:extLst>
              <a:ext uri="{FF2B5EF4-FFF2-40B4-BE49-F238E27FC236}">
                <a16:creationId xmlns:a16="http://schemas.microsoft.com/office/drawing/2014/main" id="{E7EC0D86-2829-4BFA-AF8D-2F7C883717BD}"/>
              </a:ext>
            </a:extLst>
          </p:cNvPr>
          <p:cNvSpPr>
            <a:spLocks noGrp="1"/>
          </p:cNvSpPr>
          <p:nvPr>
            <p:ph type="ftr" sz="quarter" idx="10"/>
          </p:nvPr>
        </p:nvSpPr>
        <p:spPr>
          <a:xfrm>
            <a:off x="381000" y="6534114"/>
            <a:ext cx="3118033" cy="116955"/>
          </a:xfrm>
        </p:spPr>
        <p:txBody>
          <a:bodyPr/>
          <a:lstStyle/>
          <a:p>
            <a:pPr defTabSz="685800">
              <a:lnSpc>
                <a:spcPct val="95000"/>
              </a:lnSpc>
              <a:spcBef>
                <a:spcPts val="1200"/>
              </a:spcBef>
              <a:buClr>
                <a:srgbClr val="3253DC"/>
              </a:buClr>
              <a:buFont typeface="Arial" panose="020B0604020202020204" pitchFamily="34" charset="0"/>
              <a:buNone/>
            </a:pPr>
            <a:r>
              <a:rPr lang="en-US"/>
              <a:t>JVET-N0316</a:t>
            </a:r>
            <a:endParaRPr lang="en-US" dirty="0"/>
          </a:p>
        </p:txBody>
      </p:sp>
      <p:sp>
        <p:nvSpPr>
          <p:cNvPr id="16" name="TextBox 15">
            <a:extLst>
              <a:ext uri="{FF2B5EF4-FFF2-40B4-BE49-F238E27FC236}">
                <a16:creationId xmlns:a16="http://schemas.microsoft.com/office/drawing/2014/main" id="{C64ED9C6-A36B-4576-AD3C-3CC016A1DC99}"/>
              </a:ext>
            </a:extLst>
          </p:cNvPr>
          <p:cNvSpPr txBox="1"/>
          <p:nvPr userDrawn="1"/>
        </p:nvSpPr>
        <p:spPr>
          <a:xfrm>
            <a:off x="4061958"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Qualcomm Technologies, Inc. and/or its affiliated companies.</a:t>
            </a:r>
          </a:p>
        </p:txBody>
      </p:sp>
    </p:spTree>
    <p:extLst>
      <p:ext uri="{BB962C8B-B14F-4D97-AF65-F5344CB8AC3E}">
        <p14:creationId xmlns:p14="http://schemas.microsoft.com/office/powerpoint/2010/main" val="21072595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ake Away Shelf Blue">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p:nvSpPr>
        <p:spPr bwMode="gray">
          <a:xfrm>
            <a:off x="-1392" y="5312733"/>
            <a:ext cx="9146783" cy="1545260"/>
          </a:xfrm>
          <a:prstGeom prst="rect">
            <a:avLst/>
          </a:prstGeom>
          <a:solidFill>
            <a:schemeClr val="accent1"/>
          </a:solidFill>
          <a:ln w="10795" cap="flat" cmpd="sng" algn="ctr">
            <a:noFill/>
            <a:prstDash val="solid"/>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p:nvSpPr>
        <p:spPr bwMode="gray">
          <a:xfrm rot="5400000" flipH="1" flipV="1">
            <a:off x="4325116" y="987624"/>
            <a:ext cx="493775" cy="9143995"/>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4" name="Title 3">
            <a:extLst>
              <a:ext uri="{FF2B5EF4-FFF2-40B4-BE49-F238E27FC236}">
                <a16:creationId xmlns:a16="http://schemas.microsoft.com/office/drawing/2014/main" id="{6F48D882-C6B9-4C84-978F-717ABDFE8F93}"/>
              </a:ext>
            </a:extLst>
          </p:cNvPr>
          <p:cNvSpPr>
            <a:spLocks noGrp="1"/>
          </p:cNvSpPr>
          <p:nvPr>
            <p:ph type="title"/>
          </p:nvPr>
        </p:nvSpPr>
        <p:spPr/>
        <p:txBody>
          <a:bodyPr/>
          <a:lstStyle/>
          <a:p>
            <a:r>
              <a:rPr lang="en-US"/>
              <a:t>Click to edit Master title style</a:t>
            </a:r>
          </a:p>
        </p:txBody>
      </p:sp>
      <p:sp>
        <p:nvSpPr>
          <p:cNvPr id="10" name="Subtitle">
            <a:extLst>
              <a:ext uri="{FF2B5EF4-FFF2-40B4-BE49-F238E27FC236}">
                <a16:creationId xmlns:a16="http://schemas.microsoft.com/office/drawing/2014/main" id="{3FEFC745-D87C-4100-AC37-3447D23B7892}"/>
              </a:ext>
            </a:extLst>
          </p:cNvPr>
          <p:cNvSpPr>
            <a:spLocks noGrp="1"/>
          </p:cNvSpPr>
          <p:nvPr>
            <p:ph type="subTitle" idx="1"/>
          </p:nvPr>
        </p:nvSpPr>
        <p:spPr>
          <a:xfrm>
            <a:off x="380999" y="986836"/>
            <a:ext cx="8380809" cy="431657"/>
          </a:xfrm>
          <a:prstGeom prst="rect">
            <a:avLst/>
          </a:prstGeom>
        </p:spPr>
        <p:txBody>
          <a:bodyPr/>
          <a:lstStyle>
            <a:lvl1pPr marL="0" indent="0" algn="l">
              <a:lnSpc>
                <a:spcPct val="95000"/>
              </a:lnSpc>
              <a:spcBef>
                <a:spcPts val="1200"/>
              </a:spcBef>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11"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381000" y="5607050"/>
            <a:ext cx="8380095" cy="929054"/>
          </a:xfrm>
        </p:spPr>
        <p:txBody>
          <a:bodyPr anchor="ctr"/>
          <a:lstStyle>
            <a:lvl1pPr marL="0" indent="0">
              <a:lnSpc>
                <a:spcPct val="90000"/>
              </a:lnSpc>
              <a:spcBef>
                <a:spcPts val="0"/>
              </a:spcBef>
              <a:spcAft>
                <a:spcPts val="900"/>
              </a:spcAft>
              <a:buNone/>
              <a:defRPr sz="2100">
                <a:solidFill>
                  <a:schemeClr val="bg1"/>
                </a:solidFill>
              </a:defRPr>
            </a:lvl1pPr>
            <a:lvl2pPr marL="0" indent="0">
              <a:lnSpc>
                <a:spcPct val="94000"/>
              </a:lnSpc>
              <a:spcAft>
                <a:spcPts val="900"/>
              </a:spcAft>
              <a:buNone/>
              <a:defRPr sz="1800">
                <a:solidFill>
                  <a:schemeClr val="bg1"/>
                </a:solidFill>
              </a:defRPr>
            </a:lvl2pPr>
            <a:lvl3pPr marL="0" indent="0">
              <a:lnSpc>
                <a:spcPct val="95000"/>
              </a:lnSpc>
              <a:spcAft>
                <a:spcPts val="900"/>
              </a:spcAft>
              <a:buNone/>
              <a:defRPr sz="1575">
                <a:solidFill>
                  <a:schemeClr val="bg1"/>
                </a:solidFill>
              </a:defRPr>
            </a:lvl3pPr>
            <a:lvl4pPr marL="0" indent="0">
              <a:lnSpc>
                <a:spcPct val="98000"/>
              </a:lnSpc>
              <a:spcAft>
                <a:spcPts val="675"/>
              </a:spcAft>
              <a:buNone/>
              <a:defRPr sz="1350">
                <a:solidFill>
                  <a:schemeClr val="bg1"/>
                </a:solidFill>
              </a:defRPr>
            </a:lvl4pPr>
            <a:lvl5pPr marL="0" indent="0">
              <a:lnSpc>
                <a:spcPct val="94000"/>
              </a:lnSpc>
              <a:spcBef>
                <a:spcPts val="0"/>
              </a:spcBef>
              <a:spcAft>
                <a:spcPts val="675"/>
              </a:spcAft>
              <a:buNone/>
              <a:defRPr sz="1200">
                <a:solidFill>
                  <a:schemeClr val="bg1"/>
                </a:solidFill>
              </a:defRPr>
            </a:lvl5pPr>
          </a:lstStyle>
          <a:p>
            <a:pPr lvl="0"/>
            <a:r>
              <a:rPr lang="en-US"/>
              <a:t>Edit Master text styles</a:t>
            </a:r>
          </a:p>
        </p:txBody>
      </p:sp>
      <p:sp>
        <p:nvSpPr>
          <p:cNvPr id="15"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381000" y="1719072"/>
            <a:ext cx="8382581" cy="309067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8" name="TextBox 17"/>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2" name="TextBox 11">
            <a:extLst>
              <a:ext uri="{FF2B5EF4-FFF2-40B4-BE49-F238E27FC236}">
                <a16:creationId xmlns:a16="http://schemas.microsoft.com/office/drawing/2014/main" id="{325A5708-6A17-41F7-BB29-D90687DF4848}"/>
              </a:ext>
            </a:extLst>
          </p:cNvPr>
          <p:cNvSpPr txBox="1"/>
          <p:nvPr userDrawn="1"/>
        </p:nvSpPr>
        <p:spPr>
          <a:xfrm>
            <a:off x="4573572" y="5140048"/>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dirty="0">
                <a:solidFill>
                  <a:schemeClr val="tx1">
                    <a:lumMod val="50000"/>
                    <a:lumOff val="50000"/>
                  </a:schemeClr>
                </a:solidFill>
                <a:latin typeface="+mn-lt"/>
                <a:ea typeface="+mn-ea"/>
                <a:cs typeface="+mn-cs"/>
              </a:rPr>
              <a:t>Confidential and Proprietary — Qualcomm Technologies, Inc. and/or its affiliated companies.</a:t>
            </a:r>
          </a:p>
        </p:txBody>
      </p:sp>
      <p:sp>
        <p:nvSpPr>
          <p:cNvPr id="13" name="Footer Placeholder 1">
            <a:extLst>
              <a:ext uri="{FF2B5EF4-FFF2-40B4-BE49-F238E27FC236}">
                <a16:creationId xmlns:a16="http://schemas.microsoft.com/office/drawing/2014/main" id="{A4A4E72F-FB98-4EAD-BC06-3607359C05F7}"/>
              </a:ext>
            </a:extLst>
          </p:cNvPr>
          <p:cNvSpPr>
            <a:spLocks noGrp="1"/>
          </p:cNvSpPr>
          <p:nvPr>
            <p:ph type="ftr" sz="quarter" idx="10"/>
          </p:nvPr>
        </p:nvSpPr>
        <p:spPr>
          <a:xfrm>
            <a:off x="380999" y="5141965"/>
            <a:ext cx="4151314" cy="116955"/>
          </a:xfrm>
        </p:spPr>
        <p:txBody>
          <a:bodyPr/>
          <a:lstStyle/>
          <a:p>
            <a:pPr defTabSz="685800">
              <a:lnSpc>
                <a:spcPct val="95000"/>
              </a:lnSpc>
              <a:spcBef>
                <a:spcPts val="1200"/>
              </a:spcBef>
              <a:buClr>
                <a:srgbClr val="3253DC"/>
              </a:buClr>
              <a:buFont typeface="Arial" panose="020B0604020202020204" pitchFamily="34" charset="0"/>
              <a:buNone/>
            </a:pPr>
            <a:r>
              <a:rPr lang="en-US"/>
              <a:t>JVET-N0316</a:t>
            </a:r>
            <a:endParaRPr lang="en-US" dirty="0"/>
          </a:p>
        </p:txBody>
      </p:sp>
    </p:spTree>
    <p:extLst>
      <p:ext uri="{BB962C8B-B14F-4D97-AF65-F5344CB8AC3E}">
        <p14:creationId xmlns:p14="http://schemas.microsoft.com/office/powerpoint/2010/main" val="3300243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1000" y="514918"/>
            <a:ext cx="8380809" cy="429028"/>
          </a:xfrm>
          <a:prstGeom prst="rect">
            <a:avLst/>
          </a:prstGeom>
        </p:spPr>
        <p:txBody>
          <a:bodyPr vert="horz" wrap="square" lIns="0" tIns="0" rIns="0" bIns="0" rtlCol="0" anchor="b">
            <a:noAutofit/>
          </a:bodyPr>
          <a:lstStyle/>
          <a:p>
            <a:r>
              <a:rPr lang="en-US"/>
              <a:t>Click to edit Master title style</a:t>
            </a:r>
            <a:endParaRPr lang="en-US" dirty="0"/>
          </a:p>
        </p:txBody>
      </p:sp>
      <p:sp>
        <p:nvSpPr>
          <p:cNvPr id="5" name="Text Placeholder 11"/>
          <p:cNvSpPr>
            <a:spLocks noGrp="1"/>
          </p:cNvSpPr>
          <p:nvPr>
            <p:ph type="body" idx="1"/>
          </p:nvPr>
        </p:nvSpPr>
        <p:spPr>
          <a:xfrm>
            <a:off x="381000" y="1719072"/>
            <a:ext cx="8383524" cy="4681728"/>
          </a:xfrm>
          <a:prstGeom prst="rect">
            <a:avLst/>
          </a:prstGeom>
        </p:spPr>
        <p:txBody>
          <a:bodyPr vert="horz" lIns="0" tIns="0" rIns="0" bIns="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a:t>
            </a:r>
          </a:p>
          <a:p>
            <a:pPr lvl="6"/>
            <a:r>
              <a:rPr lang="en-US" dirty="0"/>
              <a:t>Seven</a:t>
            </a:r>
          </a:p>
          <a:p>
            <a:pPr lvl="7"/>
            <a:r>
              <a:rPr lang="en-US" dirty="0"/>
              <a:t>Eight</a:t>
            </a:r>
          </a:p>
          <a:p>
            <a:pPr lvl="8"/>
            <a:r>
              <a:rPr lang="en-US" dirty="0"/>
              <a:t>Nine</a:t>
            </a:r>
          </a:p>
        </p:txBody>
      </p:sp>
      <p:sp>
        <p:nvSpPr>
          <p:cNvPr id="6" name="TextBox 5"/>
          <p:cNvSpPr txBox="1"/>
          <p:nvPr userDrawn="1"/>
        </p:nvSpPr>
        <p:spPr>
          <a:xfrm>
            <a:off x="8637184" y="6498186"/>
            <a:ext cx="125034" cy="153888"/>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tx1">
                    <a:lumMod val="50000"/>
                    <a:lumOff val="50000"/>
                  </a:schemeClr>
                </a:solidFill>
                <a:latin typeface="+mn-lt"/>
                <a:ea typeface="+mn-ea"/>
                <a:cs typeface="+mn-cs"/>
              </a:rPr>
              <a:pPr marL="0" lvl="0" algn="r" defTabSz="914400" rtl="0" eaLnBrk="1" latinLnBrk="0" hangingPunct="1">
                <a:lnSpc>
                  <a:spcPct val="125000"/>
                </a:lnSpc>
              </a:pPr>
              <a:t>‹#›</a:t>
            </a:fld>
            <a:endParaRPr lang="en-US" sz="800" kern="1200" dirty="0">
              <a:solidFill>
                <a:schemeClr val="tx1">
                  <a:lumMod val="50000"/>
                  <a:lumOff val="50000"/>
                </a:schemeClr>
              </a:solidFill>
              <a:latin typeface="+mn-lt"/>
              <a:ea typeface="+mn-ea"/>
              <a:cs typeface="+mn-cs"/>
            </a:endParaRPr>
          </a:p>
        </p:txBody>
      </p:sp>
      <p:sp>
        <p:nvSpPr>
          <p:cNvPr id="7" name="Footer Placeholder 2">
            <a:extLst>
              <a:ext uri="{FF2B5EF4-FFF2-40B4-BE49-F238E27FC236}">
                <a16:creationId xmlns:a16="http://schemas.microsoft.com/office/drawing/2014/main" id="{A5073AEF-0F5A-48A3-BA22-84576571C4B4}"/>
              </a:ext>
            </a:extLst>
          </p:cNvPr>
          <p:cNvSpPr>
            <a:spLocks noGrp="1"/>
          </p:cNvSpPr>
          <p:nvPr>
            <p:ph type="ftr" sz="quarter" idx="3"/>
          </p:nvPr>
        </p:nvSpPr>
        <p:spPr>
          <a:xfrm>
            <a:off x="381000" y="6534114"/>
            <a:ext cx="7680960"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800">
              <a:lnSpc>
                <a:spcPct val="95000"/>
              </a:lnSpc>
              <a:spcBef>
                <a:spcPts val="1200"/>
              </a:spcBef>
              <a:buClr>
                <a:srgbClr val="3253DC"/>
              </a:buClr>
              <a:buFont typeface="Arial" panose="020B0604020202020204" pitchFamily="34" charset="0"/>
              <a:buNone/>
            </a:pPr>
            <a:r>
              <a:rPr lang="en-US"/>
              <a:t>JVET-N0316</a:t>
            </a:r>
            <a:endParaRPr lang="en-US" dirty="0"/>
          </a:p>
        </p:txBody>
      </p:sp>
    </p:spTree>
    <p:extLst>
      <p:ext uri="{BB962C8B-B14F-4D97-AF65-F5344CB8AC3E}">
        <p14:creationId xmlns:p14="http://schemas.microsoft.com/office/powerpoint/2010/main" val="3264112802"/>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 id="2147483686" r:id="rId12"/>
    <p:sldLayoutId id="2147483688" r:id="rId13"/>
    <p:sldLayoutId id="2147483689" r:id="rId14"/>
    <p:sldLayoutId id="2147483690" r:id="rId15"/>
    <p:sldLayoutId id="2147483691" r:id="rId16"/>
    <p:sldLayoutId id="2147483693" r:id="rId17"/>
    <p:sldLayoutId id="2147483694" r:id="rId18"/>
    <p:sldLayoutId id="2147483695" r:id="rId19"/>
    <p:sldLayoutId id="2147483696" r:id="rId20"/>
    <p:sldLayoutId id="2147483698" r:id="rId21"/>
    <p:sldLayoutId id="2147483699" r:id="rId22"/>
    <p:sldLayoutId id="2147483700" r:id="rId23"/>
    <p:sldLayoutId id="2147483701" r:id="rId24"/>
    <p:sldLayoutId id="2147483703" r:id="rId25"/>
    <p:sldLayoutId id="2147483704" r:id="rId26"/>
    <p:sldLayoutId id="2147483705" r:id="rId27"/>
    <p:sldLayoutId id="2147483706" r:id="rId28"/>
    <p:sldLayoutId id="2147483708" r:id="rId29"/>
    <p:sldLayoutId id="2147483709" r:id="rId30"/>
    <p:sldLayoutId id="2147483710" r:id="rId31"/>
    <p:sldLayoutId id="2147483711" r:id="rId32"/>
    <p:sldLayoutId id="2147483723" r:id="rId33"/>
    <p:sldLayoutId id="2147483724" r:id="rId34"/>
    <p:sldLayoutId id="2147483725" r:id="rId35"/>
    <p:sldLayoutId id="2147483727" r:id="rId36"/>
    <p:sldLayoutId id="2147483728" r:id="rId37"/>
    <p:sldLayoutId id="2147483729" r:id="rId38"/>
    <p:sldLayoutId id="2147483730" r:id="rId39"/>
    <p:sldLayoutId id="2147483732" r:id="rId40"/>
    <p:sldLayoutId id="2147483736" r:id="rId41"/>
    <p:sldLayoutId id="2147483737" r:id="rId42"/>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685800" rtl="0" eaLnBrk="1" latinLnBrk="0" hangingPunct="1">
        <a:lnSpc>
          <a:spcPct val="89000"/>
        </a:lnSpc>
        <a:spcBef>
          <a:spcPct val="0"/>
        </a:spcBef>
        <a:buNone/>
        <a:defRPr sz="2800" kern="1200" baseline="0">
          <a:solidFill>
            <a:schemeClr val="tx1">
              <a:lumMod val="85000"/>
              <a:lumOff val="15000"/>
            </a:schemeClr>
          </a:solidFill>
          <a:latin typeface="+mj-lt"/>
          <a:ea typeface="+mj-ea"/>
          <a:cs typeface="+mj-cs"/>
        </a:defRPr>
      </a:lvl1pPr>
    </p:titleStyle>
    <p:bodyStyle>
      <a:lvl1pPr marL="130302" indent="-130302" algn="l" defTabSz="685800" rtl="0" eaLnBrk="1" latinLnBrk="0" hangingPunct="1">
        <a:lnSpc>
          <a:spcPct val="95000"/>
        </a:lnSpc>
        <a:spcBef>
          <a:spcPts val="1200"/>
        </a:spcBef>
        <a:buClr>
          <a:srgbClr val="3253DC"/>
        </a:buClr>
        <a:buFont typeface="Arial" panose="020B0604020202020204" pitchFamily="34" charset="0"/>
        <a:buChar char="•"/>
        <a:defRPr sz="2100" kern="1200" baseline="0">
          <a:solidFill>
            <a:schemeClr val="tx1">
              <a:lumMod val="85000"/>
              <a:lumOff val="15000"/>
            </a:schemeClr>
          </a:solidFill>
          <a:latin typeface="+mn-lt"/>
          <a:ea typeface="+mn-ea"/>
          <a:cs typeface="+mn-cs"/>
        </a:defRPr>
      </a:lvl1pPr>
      <a:lvl2pPr marL="253746" indent="-130969" algn="l" defTabSz="685800" rtl="0" eaLnBrk="1" latinLnBrk="0" hangingPunct="1">
        <a:lnSpc>
          <a:spcPct val="95000"/>
        </a:lnSpc>
        <a:spcBef>
          <a:spcPts val="0"/>
        </a:spcBef>
        <a:buClr>
          <a:schemeClr val="tx1">
            <a:lumMod val="85000"/>
            <a:lumOff val="15000"/>
          </a:schemeClr>
        </a:buClr>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2pPr>
      <a:lvl3pPr marL="382191" indent="-121444" algn="l" defTabSz="685800" rtl="0" eaLnBrk="1" latinLnBrk="0" hangingPunct="1">
        <a:lnSpc>
          <a:spcPct val="98000"/>
        </a:lnSpc>
        <a:spcBef>
          <a:spcPts val="0"/>
        </a:spcBef>
        <a:buClr>
          <a:schemeClr val="tx1">
            <a:lumMod val="85000"/>
            <a:lumOff val="15000"/>
          </a:schemeClr>
        </a:buClr>
        <a:buFont typeface="Microsoft Sans Serif" panose="020B0604020202020204" pitchFamily="34" charset="0"/>
        <a:buChar char="•"/>
        <a:defRPr lang="en-US" sz="1800" kern="1200" dirty="0" smtClean="0">
          <a:solidFill>
            <a:schemeClr val="tx1">
              <a:lumMod val="85000"/>
              <a:lumOff val="15000"/>
            </a:schemeClr>
          </a:solidFill>
          <a:latin typeface="+mn-lt"/>
          <a:ea typeface="+mn-ea"/>
          <a:cs typeface="+mn-cs"/>
        </a:defRPr>
      </a:lvl3pPr>
      <a:lvl4pPr marL="514350" indent="-130302" algn="l" defTabSz="685800" rtl="0" eaLnBrk="1" latinLnBrk="0" hangingPunct="1">
        <a:lnSpc>
          <a:spcPct val="98000"/>
        </a:lnSpc>
        <a:spcBef>
          <a:spcPts val="0"/>
        </a:spcBef>
        <a:buClr>
          <a:schemeClr val="tx1">
            <a:lumMod val="85000"/>
            <a:lumOff val="15000"/>
          </a:schemeClr>
        </a:buClr>
        <a:buFont typeface="Microsoft Sans Serif" panose="020B0604020202020204" pitchFamily="34" charset="0"/>
        <a:buChar char="◦"/>
        <a:defRPr sz="1800" kern="1200">
          <a:solidFill>
            <a:schemeClr val="tx1">
              <a:lumMod val="85000"/>
              <a:lumOff val="15000"/>
            </a:schemeClr>
          </a:solidFill>
          <a:latin typeface="+mn-lt"/>
          <a:ea typeface="+mn-ea"/>
          <a:cs typeface="+mn-cs"/>
        </a:defRPr>
      </a:lvl4pPr>
      <a:lvl5pPr marL="0" indent="0" algn="l" defTabSz="685800" rtl="0" eaLnBrk="1" latinLnBrk="0" hangingPunct="1">
        <a:lnSpc>
          <a:spcPct val="89000"/>
        </a:lnSpc>
        <a:spcBef>
          <a:spcPts val="1800"/>
        </a:spcBef>
        <a:buClr>
          <a:srgbClr val="595959"/>
        </a:buClr>
        <a:buFont typeface="Microsoft Sans Serif" panose="020B0604020202020204" pitchFamily="34" charset="0"/>
        <a:buChar char="​"/>
        <a:tabLst/>
        <a:defRPr sz="2800" kern="1200" baseline="0">
          <a:solidFill>
            <a:schemeClr val="tx1">
              <a:lumMod val="85000"/>
              <a:lumOff val="15000"/>
            </a:schemeClr>
          </a:solidFill>
          <a:latin typeface="+mn-lt"/>
          <a:ea typeface="+mn-ea"/>
          <a:cs typeface="+mn-cs"/>
        </a:defRPr>
      </a:lvl5pPr>
      <a:lvl6pPr marL="0" indent="0" algn="l" defTabSz="685800" rtl="0" eaLnBrk="1" latinLnBrk="0" hangingPunct="1">
        <a:lnSpc>
          <a:spcPct val="89000"/>
        </a:lnSpc>
        <a:spcBef>
          <a:spcPts val="0"/>
        </a:spcBef>
        <a:buFont typeface="Microsoft Sans Serif" panose="020B0604020202020204" pitchFamily="34" charset="0"/>
        <a:buChar char="​"/>
        <a:defRPr sz="2400" kern="1200">
          <a:solidFill>
            <a:schemeClr val="tx1">
              <a:lumMod val="85000"/>
              <a:lumOff val="15000"/>
            </a:schemeClr>
          </a:solidFill>
          <a:latin typeface="+mn-lt"/>
          <a:ea typeface="+mn-ea"/>
          <a:cs typeface="+mn-cs"/>
        </a:defRPr>
      </a:lvl6pPr>
      <a:lvl7pPr marL="0" indent="0" algn="l" defTabSz="685800" rtl="0" eaLnBrk="1" latinLnBrk="0" hangingPunct="1">
        <a:lnSpc>
          <a:spcPct val="95000"/>
        </a:lnSpc>
        <a:spcBef>
          <a:spcPts val="1200"/>
        </a:spcBef>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7pPr>
      <a:lvl8pPr marL="0" indent="0" algn="l" defTabSz="685800" rtl="0" eaLnBrk="1" latinLnBrk="0" hangingPunct="1">
        <a:lnSpc>
          <a:spcPct val="89000"/>
        </a:lnSpc>
        <a:spcBef>
          <a:spcPts val="1200"/>
        </a:spcBef>
        <a:buSzPct val="100000"/>
        <a:buFont typeface="Microsoft Sans Serif" panose="020B0604020202020204" pitchFamily="34" charset="0"/>
        <a:buChar char="​"/>
        <a:defRPr lang="en-US" sz="4400" kern="1200" baseline="0" dirty="0" smtClean="0">
          <a:solidFill>
            <a:schemeClr val="tx1">
              <a:lumMod val="85000"/>
              <a:lumOff val="15000"/>
            </a:schemeClr>
          </a:solidFill>
          <a:latin typeface="+mn-lt"/>
          <a:ea typeface="+mn-ea"/>
          <a:cs typeface="+mn-cs"/>
        </a:defRPr>
      </a:lvl8pPr>
      <a:lvl9pPr marL="0" indent="0" algn="l" defTabSz="685800" rtl="0" eaLnBrk="1" latinLnBrk="0" hangingPunct="1">
        <a:lnSpc>
          <a:spcPct val="86000"/>
        </a:lnSpc>
        <a:spcBef>
          <a:spcPts val="1200"/>
        </a:spcBef>
        <a:buFont typeface="Microsoft Sans Serif" panose="020B0604020202020204" pitchFamily="34" charset="0"/>
        <a:buChar char="​"/>
        <a:defRPr sz="5500" kern="1200" baseline="0">
          <a:solidFill>
            <a:schemeClr val="tx1">
              <a:lumMod val="85000"/>
              <a:lumOff val="15000"/>
            </a:schemeClr>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4032" userDrawn="1">
          <p15:clr>
            <a:srgbClr val="F26B43"/>
          </p15:clr>
        </p15:guide>
        <p15:guide id="2" pos="240" userDrawn="1">
          <p15:clr>
            <a:srgbClr val="F26B43"/>
          </p15:clr>
        </p15:guide>
        <p15:guide id="3" orient="horz" pos="1080" userDrawn="1">
          <p15:clr>
            <a:srgbClr val="F26B43"/>
          </p15:clr>
        </p15:guide>
        <p15:guide id="4" orient="horz" pos="360" userDrawn="1">
          <p15:clr>
            <a:srgbClr val="F26B43"/>
          </p15:clr>
        </p15:guide>
        <p15:guide id="7" orient="horz" pos="4176" userDrawn="1">
          <p15:clr>
            <a:srgbClr val="F26B43"/>
          </p15:clr>
        </p15:guide>
        <p15:guide id="8" orient="horz" pos="545" userDrawn="1">
          <p15:clr>
            <a:srgbClr val="F26B43"/>
          </p15:clr>
        </p15:guide>
        <p15:guide id="9" pos="2880" userDrawn="1">
          <p15:clr>
            <a:srgbClr val="F26B43"/>
          </p15:clr>
        </p15:guide>
        <p15:guide id="10" pos="5520"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584845F-75C2-415A-8317-9BE337A0A649}"/>
              </a:ext>
            </a:extLst>
          </p:cNvPr>
          <p:cNvSpPr>
            <a:spLocks noGrp="1"/>
          </p:cNvSpPr>
          <p:nvPr>
            <p:ph type="ctrTitle"/>
          </p:nvPr>
        </p:nvSpPr>
        <p:spPr>
          <a:xfrm>
            <a:off x="380999" y="2353537"/>
            <a:ext cx="5808785" cy="1461939"/>
          </a:xfrm>
        </p:spPr>
        <p:txBody>
          <a:bodyPr/>
          <a:lstStyle/>
          <a:p>
            <a:r>
              <a:rPr lang="en-CA" sz="3200" b="1" dirty="0"/>
              <a:t>CE8-related: Default Processing for IBC Mode</a:t>
            </a:r>
            <a:endParaRPr lang="en-US" sz="3200" b="1" dirty="0"/>
          </a:p>
        </p:txBody>
      </p:sp>
      <p:sp>
        <p:nvSpPr>
          <p:cNvPr id="47" name="Text Placeholder 46">
            <a:extLst>
              <a:ext uri="{FF2B5EF4-FFF2-40B4-BE49-F238E27FC236}">
                <a16:creationId xmlns:a16="http://schemas.microsoft.com/office/drawing/2014/main" id="{938A968C-5DDC-4091-9567-74EF32CFAE27}"/>
              </a:ext>
            </a:extLst>
          </p:cNvPr>
          <p:cNvSpPr>
            <a:spLocks noGrp="1"/>
          </p:cNvSpPr>
          <p:nvPr>
            <p:ph type="body" sz="quarter" idx="10"/>
          </p:nvPr>
        </p:nvSpPr>
        <p:spPr/>
        <p:txBody>
          <a:bodyPr/>
          <a:lstStyle/>
          <a:p>
            <a:r>
              <a:rPr lang="en-CA" sz="1600" dirty="0"/>
              <a:t>Yu Han, Wei-Jung Chien, Marta Karczewicz</a:t>
            </a:r>
            <a:endParaRPr lang="en-US" sz="1600" dirty="0"/>
          </a:p>
        </p:txBody>
      </p:sp>
      <p:grpSp>
        <p:nvGrpSpPr>
          <p:cNvPr id="10" name="Group 9">
            <a:extLst>
              <a:ext uri="{FF2B5EF4-FFF2-40B4-BE49-F238E27FC236}">
                <a16:creationId xmlns:a16="http://schemas.microsoft.com/office/drawing/2014/main" id="{20FC3259-56EE-48A8-9740-AC042993AA93}"/>
              </a:ext>
            </a:extLst>
          </p:cNvPr>
          <p:cNvGrpSpPr>
            <a:grpSpLocks noChangeAspect="1"/>
          </p:cNvGrpSpPr>
          <p:nvPr/>
        </p:nvGrpSpPr>
        <p:grpSpPr>
          <a:xfrm>
            <a:off x="8010518" y="5550408"/>
            <a:ext cx="752482" cy="850392"/>
            <a:chOff x="6398827" y="1835394"/>
            <a:chExt cx="628176" cy="709911"/>
          </a:xfrm>
          <a:solidFill>
            <a:schemeClr val="accent1"/>
          </a:solidFill>
        </p:grpSpPr>
        <p:grpSp>
          <p:nvGrpSpPr>
            <p:cNvPr id="11" name="Group 10">
              <a:extLst>
                <a:ext uri="{FF2B5EF4-FFF2-40B4-BE49-F238E27FC236}">
                  <a16:creationId xmlns:a16="http://schemas.microsoft.com/office/drawing/2014/main" id="{7D1051D2-5450-4364-B314-C634AEA67705}"/>
                </a:ext>
              </a:extLst>
            </p:cNvPr>
            <p:cNvGrpSpPr/>
            <p:nvPr/>
          </p:nvGrpSpPr>
          <p:grpSpPr>
            <a:xfrm>
              <a:off x="6398827" y="1835394"/>
              <a:ext cx="241270" cy="237296"/>
              <a:chOff x="6867716" y="2333578"/>
              <a:chExt cx="159287" cy="156665"/>
            </a:xfrm>
            <a:grpFill/>
          </p:grpSpPr>
          <p:sp>
            <p:nvSpPr>
              <p:cNvPr id="19" name="Freeform: Shape 18">
                <a:extLst>
                  <a:ext uri="{FF2B5EF4-FFF2-40B4-BE49-F238E27FC236}">
                    <a16:creationId xmlns:a16="http://schemas.microsoft.com/office/drawing/2014/main" id="{8A62FAB9-B919-4CF9-A55B-9F274D8B42DC}"/>
                  </a:ext>
                </a:extLst>
              </p:cNvPr>
              <p:cNvSpPr>
                <a:spLocks noChangeArrowheads="1"/>
              </p:cNvSpPr>
              <p:nvPr/>
            </p:nvSpPr>
            <p:spPr bwMode="auto">
              <a:xfrm>
                <a:off x="6867716" y="2333578"/>
                <a:ext cx="159287" cy="156665"/>
              </a:xfrm>
              <a:custGeom>
                <a:avLst/>
                <a:gdLst>
                  <a:gd name="connsiteX0" fmla="*/ 385763 w 771525"/>
                  <a:gd name="connsiteY0" fmla="*/ 23813 h 758825"/>
                  <a:gd name="connsiteX1" fmla="*/ 25400 w 771525"/>
                  <a:gd name="connsiteY1" fmla="*/ 379413 h 758825"/>
                  <a:gd name="connsiteX2" fmla="*/ 385763 w 771525"/>
                  <a:gd name="connsiteY2" fmla="*/ 735013 h 758825"/>
                  <a:gd name="connsiteX3" fmla="*/ 746126 w 771525"/>
                  <a:gd name="connsiteY3" fmla="*/ 379413 h 758825"/>
                  <a:gd name="connsiteX4" fmla="*/ 385763 w 771525"/>
                  <a:gd name="connsiteY4" fmla="*/ 23813 h 758825"/>
                  <a:gd name="connsiteX5" fmla="*/ 385763 w 771525"/>
                  <a:gd name="connsiteY5" fmla="*/ 0 h 758825"/>
                  <a:gd name="connsiteX6" fmla="*/ 535880 w 771525"/>
                  <a:gd name="connsiteY6" fmla="*/ 29697 h 758825"/>
                  <a:gd name="connsiteX7" fmla="*/ 658380 w 771525"/>
                  <a:gd name="connsiteY7" fmla="*/ 111253 h 758825"/>
                  <a:gd name="connsiteX8" fmla="*/ 741234 w 771525"/>
                  <a:gd name="connsiteY8" fmla="*/ 231814 h 758825"/>
                  <a:gd name="connsiteX9" fmla="*/ 771525 w 771525"/>
                  <a:gd name="connsiteY9" fmla="*/ 379413 h 758825"/>
                  <a:gd name="connsiteX10" fmla="*/ 741234 w 771525"/>
                  <a:gd name="connsiteY10" fmla="*/ 527011 h 758825"/>
                  <a:gd name="connsiteX11" fmla="*/ 658380 w 771525"/>
                  <a:gd name="connsiteY11" fmla="*/ 648015 h 758825"/>
                  <a:gd name="connsiteX12" fmla="*/ 535880 w 771525"/>
                  <a:gd name="connsiteY12" fmla="*/ 729128 h 758825"/>
                  <a:gd name="connsiteX13" fmla="*/ 385763 w 771525"/>
                  <a:gd name="connsiteY13" fmla="*/ 758825 h 758825"/>
                  <a:gd name="connsiteX14" fmla="*/ 235645 w 771525"/>
                  <a:gd name="connsiteY14" fmla="*/ 729128 h 758825"/>
                  <a:gd name="connsiteX15" fmla="*/ 112700 w 771525"/>
                  <a:gd name="connsiteY15" fmla="*/ 648015 h 758825"/>
                  <a:gd name="connsiteX16" fmla="*/ 30291 w 771525"/>
                  <a:gd name="connsiteY16" fmla="*/ 527011 h 758825"/>
                  <a:gd name="connsiteX17" fmla="*/ 0 w 771525"/>
                  <a:gd name="connsiteY17" fmla="*/ 379413 h 758825"/>
                  <a:gd name="connsiteX18" fmla="*/ 30291 w 771525"/>
                  <a:gd name="connsiteY18" fmla="*/ 231814 h 758825"/>
                  <a:gd name="connsiteX19" fmla="*/ 112700 w 771525"/>
                  <a:gd name="connsiteY19" fmla="*/ 111253 h 758825"/>
                  <a:gd name="connsiteX20" fmla="*/ 235645 w 771525"/>
                  <a:gd name="connsiteY20" fmla="*/ 29697 h 758825"/>
                  <a:gd name="connsiteX21" fmla="*/ 385763 w 771525"/>
                  <a:gd name="connsiteY21" fmla="*/ 0 h 758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71525" h="758825">
                    <a:moveTo>
                      <a:pt x="385763" y="23813"/>
                    </a:moveTo>
                    <a:cubicBezTo>
                      <a:pt x="186740" y="23813"/>
                      <a:pt x="25400" y="183021"/>
                      <a:pt x="25400" y="379413"/>
                    </a:cubicBezTo>
                    <a:cubicBezTo>
                      <a:pt x="25400" y="575805"/>
                      <a:pt x="186740" y="735013"/>
                      <a:pt x="385763" y="735013"/>
                    </a:cubicBezTo>
                    <a:cubicBezTo>
                      <a:pt x="584786" y="735013"/>
                      <a:pt x="746126" y="575805"/>
                      <a:pt x="746126" y="379413"/>
                    </a:cubicBezTo>
                    <a:cubicBezTo>
                      <a:pt x="746126" y="183021"/>
                      <a:pt x="584786" y="23813"/>
                      <a:pt x="385763" y="23813"/>
                    </a:cubicBezTo>
                    <a:close/>
                    <a:moveTo>
                      <a:pt x="385763" y="0"/>
                    </a:moveTo>
                    <a:cubicBezTo>
                      <a:pt x="437881" y="0"/>
                      <a:pt x="488217" y="9751"/>
                      <a:pt x="535880" y="29697"/>
                    </a:cubicBezTo>
                    <a:cubicBezTo>
                      <a:pt x="581762" y="48756"/>
                      <a:pt x="623189" y="76237"/>
                      <a:pt x="658380" y="111253"/>
                    </a:cubicBezTo>
                    <a:cubicBezTo>
                      <a:pt x="694016" y="145826"/>
                      <a:pt x="721634" y="186604"/>
                      <a:pt x="741234" y="231814"/>
                    </a:cubicBezTo>
                    <a:cubicBezTo>
                      <a:pt x="761280" y="278354"/>
                      <a:pt x="771525" y="328440"/>
                      <a:pt x="771525" y="379413"/>
                    </a:cubicBezTo>
                    <a:cubicBezTo>
                      <a:pt x="771525" y="430828"/>
                      <a:pt x="761280" y="480471"/>
                      <a:pt x="741234" y="527011"/>
                    </a:cubicBezTo>
                    <a:cubicBezTo>
                      <a:pt x="721634" y="572222"/>
                      <a:pt x="694016" y="613000"/>
                      <a:pt x="658380" y="648015"/>
                    </a:cubicBezTo>
                    <a:cubicBezTo>
                      <a:pt x="623189" y="682588"/>
                      <a:pt x="581762" y="710069"/>
                      <a:pt x="535880" y="729128"/>
                    </a:cubicBezTo>
                    <a:cubicBezTo>
                      <a:pt x="488217" y="749074"/>
                      <a:pt x="437881" y="758825"/>
                      <a:pt x="385763" y="758825"/>
                    </a:cubicBezTo>
                    <a:cubicBezTo>
                      <a:pt x="333645" y="758825"/>
                      <a:pt x="283308" y="749074"/>
                      <a:pt x="235645" y="729128"/>
                    </a:cubicBezTo>
                    <a:cubicBezTo>
                      <a:pt x="189318" y="710069"/>
                      <a:pt x="148336" y="682588"/>
                      <a:pt x="112700" y="648015"/>
                    </a:cubicBezTo>
                    <a:cubicBezTo>
                      <a:pt x="77509" y="613000"/>
                      <a:pt x="49446" y="572222"/>
                      <a:pt x="30291" y="527011"/>
                    </a:cubicBezTo>
                    <a:cubicBezTo>
                      <a:pt x="9800" y="480471"/>
                      <a:pt x="0" y="430828"/>
                      <a:pt x="0" y="379413"/>
                    </a:cubicBezTo>
                    <a:cubicBezTo>
                      <a:pt x="0" y="328440"/>
                      <a:pt x="9800" y="278354"/>
                      <a:pt x="30291" y="231814"/>
                    </a:cubicBezTo>
                    <a:cubicBezTo>
                      <a:pt x="49446" y="186604"/>
                      <a:pt x="77509" y="145826"/>
                      <a:pt x="112700" y="111253"/>
                    </a:cubicBezTo>
                    <a:cubicBezTo>
                      <a:pt x="148336" y="76237"/>
                      <a:pt x="189318" y="48756"/>
                      <a:pt x="235645" y="29697"/>
                    </a:cubicBezTo>
                    <a:cubicBezTo>
                      <a:pt x="283308" y="9751"/>
                      <a:pt x="333645" y="0"/>
                      <a:pt x="385763" y="0"/>
                    </a:cubicBezTo>
                    <a:close/>
                  </a:path>
                </a:pathLst>
              </a:custGeom>
              <a:grpFill/>
              <a:ln>
                <a:noFill/>
              </a:ln>
            </p:spPr>
            <p:txBody>
              <a:bodyPr vert="horz" wrap="square" lIns="91440" tIns="45720" rIns="91440" bIns="45720" numCol="1" anchor="t" anchorCtr="0" compatLnSpc="1">
                <a:prstTxWarp prst="textNoShape">
                  <a:avLst/>
                </a:prstTxWarp>
                <a:noAutofit/>
              </a:bodyPr>
              <a:lstStyle/>
              <a:p>
                <a:endParaRPr lang="en-US"/>
              </a:p>
            </p:txBody>
          </p:sp>
          <p:sp>
            <p:nvSpPr>
              <p:cNvPr id="20" name="Oval 11">
                <a:extLst>
                  <a:ext uri="{FF2B5EF4-FFF2-40B4-BE49-F238E27FC236}">
                    <a16:creationId xmlns:a16="http://schemas.microsoft.com/office/drawing/2014/main" id="{DECC0FE5-1BE2-4D5F-A5A2-9182FFA71751}"/>
                  </a:ext>
                </a:extLst>
              </p:cNvPr>
              <p:cNvSpPr>
                <a:spLocks noChangeArrowheads="1"/>
              </p:cNvSpPr>
              <p:nvPr/>
            </p:nvSpPr>
            <p:spPr bwMode="auto">
              <a:xfrm>
                <a:off x="6897542" y="2362748"/>
                <a:ext cx="98981" cy="97998"/>
              </a:xfrm>
              <a:prstGeom prst="ellipse">
                <a:avLst/>
              </a:prstGeom>
              <a:solidFill>
                <a:schemeClr val="accent2">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1" name="Oval 12">
                <a:extLst>
                  <a:ext uri="{FF2B5EF4-FFF2-40B4-BE49-F238E27FC236}">
                    <a16:creationId xmlns:a16="http://schemas.microsoft.com/office/drawing/2014/main" id="{9AB9D44D-0FAC-4037-99FD-44B2A26A89CD}"/>
                  </a:ext>
                </a:extLst>
              </p:cNvPr>
              <p:cNvSpPr>
                <a:spLocks noChangeArrowheads="1"/>
              </p:cNvSpPr>
              <p:nvPr/>
            </p:nvSpPr>
            <p:spPr bwMode="auto">
              <a:xfrm>
                <a:off x="6923106" y="2387001"/>
                <a:ext cx="48179" cy="49490"/>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a:p>
            </p:txBody>
          </p:sp>
        </p:grpSp>
        <p:sp>
          <p:nvSpPr>
            <p:cNvPr id="12" name="Freeform 8">
              <a:extLst>
                <a:ext uri="{FF2B5EF4-FFF2-40B4-BE49-F238E27FC236}">
                  <a16:creationId xmlns:a16="http://schemas.microsoft.com/office/drawing/2014/main" id="{C19B800C-2335-40E0-B10E-5325F18941AA}"/>
                </a:ext>
              </a:extLst>
            </p:cNvPr>
            <p:cNvSpPr>
              <a:spLocks/>
            </p:cNvSpPr>
            <p:nvPr/>
          </p:nvSpPr>
          <p:spPr bwMode="auto">
            <a:xfrm>
              <a:off x="6456717" y="1919301"/>
              <a:ext cx="544066" cy="626004"/>
            </a:xfrm>
            <a:custGeom>
              <a:avLst/>
              <a:gdLst>
                <a:gd name="T0" fmla="*/ 4523 w 5913"/>
                <a:gd name="T1" fmla="*/ 5373 h 6827"/>
                <a:gd name="T2" fmla="*/ 5321 w 5913"/>
                <a:gd name="T3" fmla="*/ 4573 h 6827"/>
                <a:gd name="T4" fmla="*/ 5321 w 5913"/>
                <a:gd name="T5" fmla="*/ 3902 h 6827"/>
                <a:gd name="T6" fmla="*/ 5669 w 5913"/>
                <a:gd name="T7" fmla="*/ 3902 h 6827"/>
                <a:gd name="T8" fmla="*/ 5913 w 5913"/>
                <a:gd name="T9" fmla="*/ 3668 h 6827"/>
                <a:gd name="T10" fmla="*/ 5836 w 5913"/>
                <a:gd name="T11" fmla="*/ 3489 h 6827"/>
                <a:gd name="T12" fmla="*/ 5128 w 5913"/>
                <a:gd name="T13" fmla="*/ 2912 h 6827"/>
                <a:gd name="T14" fmla="*/ 5128 w 5913"/>
                <a:gd name="T15" fmla="*/ 1484 h 6827"/>
                <a:gd name="T16" fmla="*/ 5025 w 5913"/>
                <a:gd name="T17" fmla="*/ 1389 h 6827"/>
                <a:gd name="T18" fmla="*/ 4433 w 5913"/>
                <a:gd name="T19" fmla="*/ 1389 h 6827"/>
                <a:gd name="T20" fmla="*/ 4336 w 5913"/>
                <a:gd name="T21" fmla="*/ 1484 h 6827"/>
                <a:gd name="T22" fmla="*/ 4336 w 5913"/>
                <a:gd name="T23" fmla="*/ 2272 h 6827"/>
                <a:gd name="T24" fmla="*/ 3126 w 5913"/>
                <a:gd name="T25" fmla="*/ 1289 h 6827"/>
                <a:gd name="T26" fmla="*/ 2960 w 5913"/>
                <a:gd name="T27" fmla="*/ 1219 h 6827"/>
                <a:gd name="T28" fmla="*/ 2785 w 5913"/>
                <a:gd name="T29" fmla="*/ 1289 h 6827"/>
                <a:gd name="T30" fmla="*/ 794 w 5913"/>
                <a:gd name="T31" fmla="*/ 2909 h 6827"/>
                <a:gd name="T32" fmla="*/ 794 w 5913"/>
                <a:gd name="T33" fmla="*/ 746 h 6827"/>
                <a:gd name="T34" fmla="*/ 1078 w 5913"/>
                <a:gd name="T35" fmla="*/ 376 h 6827"/>
                <a:gd name="T36" fmla="*/ 698 w 5913"/>
                <a:gd name="T37" fmla="*/ 0 h 6827"/>
                <a:gd name="T38" fmla="*/ 312 w 5913"/>
                <a:gd name="T39" fmla="*/ 376 h 6827"/>
                <a:gd name="T40" fmla="*/ 601 w 5913"/>
                <a:gd name="T41" fmla="*/ 746 h 6827"/>
                <a:gd name="T42" fmla="*/ 601 w 5913"/>
                <a:gd name="T43" fmla="*/ 3067 h 6827"/>
                <a:gd name="T44" fmla="*/ 83 w 5913"/>
                <a:gd name="T45" fmla="*/ 3489 h 6827"/>
                <a:gd name="T46" fmla="*/ 0 w 5913"/>
                <a:gd name="T47" fmla="*/ 3668 h 6827"/>
                <a:gd name="T48" fmla="*/ 245 w 5913"/>
                <a:gd name="T49" fmla="*/ 3902 h 6827"/>
                <a:gd name="T50" fmla="*/ 593 w 5913"/>
                <a:gd name="T51" fmla="*/ 3902 h 6827"/>
                <a:gd name="T52" fmla="*/ 593 w 5913"/>
                <a:gd name="T53" fmla="*/ 3914 h 6827"/>
                <a:gd name="T54" fmla="*/ 593 w 5913"/>
                <a:gd name="T55" fmla="*/ 6636 h 6827"/>
                <a:gd name="T56" fmla="*/ 791 w 5913"/>
                <a:gd name="T57" fmla="*/ 6827 h 6827"/>
                <a:gd name="T58" fmla="*/ 5128 w 5913"/>
                <a:gd name="T59" fmla="*/ 6827 h 6827"/>
                <a:gd name="T60" fmla="*/ 5321 w 5913"/>
                <a:gd name="T61" fmla="*/ 6636 h 6827"/>
                <a:gd name="T62" fmla="*/ 5321 w 5913"/>
                <a:gd name="T63" fmla="*/ 6173 h 6827"/>
                <a:gd name="T64" fmla="*/ 4523 w 5913"/>
                <a:gd name="T65" fmla="*/ 5373 h 6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913" h="6827">
                  <a:moveTo>
                    <a:pt x="4523" y="5373"/>
                  </a:moveTo>
                  <a:cubicBezTo>
                    <a:pt x="4523" y="4936"/>
                    <a:pt x="4880" y="4579"/>
                    <a:pt x="5321" y="4573"/>
                  </a:cubicBezTo>
                  <a:cubicBezTo>
                    <a:pt x="5321" y="4189"/>
                    <a:pt x="5321" y="3905"/>
                    <a:pt x="5321" y="3902"/>
                  </a:cubicBezTo>
                  <a:cubicBezTo>
                    <a:pt x="5669" y="3902"/>
                    <a:pt x="5669" y="3902"/>
                    <a:pt x="5669" y="3902"/>
                  </a:cubicBezTo>
                  <a:cubicBezTo>
                    <a:pt x="5804" y="3902"/>
                    <a:pt x="5913" y="3800"/>
                    <a:pt x="5913" y="3668"/>
                  </a:cubicBezTo>
                  <a:cubicBezTo>
                    <a:pt x="5913" y="3598"/>
                    <a:pt x="5887" y="3535"/>
                    <a:pt x="5836" y="3489"/>
                  </a:cubicBezTo>
                  <a:cubicBezTo>
                    <a:pt x="5128" y="2912"/>
                    <a:pt x="5128" y="2912"/>
                    <a:pt x="5128" y="2912"/>
                  </a:cubicBezTo>
                  <a:cubicBezTo>
                    <a:pt x="5128" y="1484"/>
                    <a:pt x="5128" y="1484"/>
                    <a:pt x="5128" y="1484"/>
                  </a:cubicBezTo>
                  <a:cubicBezTo>
                    <a:pt x="5128" y="1434"/>
                    <a:pt x="5083" y="1389"/>
                    <a:pt x="5025" y="1389"/>
                  </a:cubicBezTo>
                  <a:cubicBezTo>
                    <a:pt x="4433" y="1389"/>
                    <a:pt x="4433" y="1389"/>
                    <a:pt x="4433" y="1389"/>
                  </a:cubicBezTo>
                  <a:cubicBezTo>
                    <a:pt x="4382" y="1389"/>
                    <a:pt x="4336" y="1434"/>
                    <a:pt x="4336" y="1484"/>
                  </a:cubicBezTo>
                  <a:cubicBezTo>
                    <a:pt x="4336" y="2272"/>
                    <a:pt x="4336" y="2272"/>
                    <a:pt x="4336" y="2272"/>
                  </a:cubicBezTo>
                  <a:cubicBezTo>
                    <a:pt x="3126" y="1289"/>
                    <a:pt x="3126" y="1289"/>
                    <a:pt x="3126" y="1289"/>
                  </a:cubicBezTo>
                  <a:cubicBezTo>
                    <a:pt x="3083" y="1243"/>
                    <a:pt x="3024" y="1219"/>
                    <a:pt x="2960" y="1219"/>
                  </a:cubicBezTo>
                  <a:cubicBezTo>
                    <a:pt x="2889" y="1219"/>
                    <a:pt x="2831" y="1243"/>
                    <a:pt x="2785" y="1289"/>
                  </a:cubicBezTo>
                  <a:cubicBezTo>
                    <a:pt x="1815" y="2079"/>
                    <a:pt x="1193" y="2585"/>
                    <a:pt x="794" y="2909"/>
                  </a:cubicBezTo>
                  <a:cubicBezTo>
                    <a:pt x="794" y="2591"/>
                    <a:pt x="794" y="1961"/>
                    <a:pt x="794" y="746"/>
                  </a:cubicBezTo>
                  <a:cubicBezTo>
                    <a:pt x="955" y="701"/>
                    <a:pt x="1078" y="555"/>
                    <a:pt x="1078" y="376"/>
                  </a:cubicBezTo>
                  <a:cubicBezTo>
                    <a:pt x="1078" y="166"/>
                    <a:pt x="910" y="0"/>
                    <a:pt x="698" y="0"/>
                  </a:cubicBezTo>
                  <a:cubicBezTo>
                    <a:pt x="485" y="0"/>
                    <a:pt x="312" y="166"/>
                    <a:pt x="312" y="376"/>
                  </a:cubicBezTo>
                  <a:cubicBezTo>
                    <a:pt x="312" y="555"/>
                    <a:pt x="434" y="701"/>
                    <a:pt x="601" y="746"/>
                  </a:cubicBezTo>
                  <a:cubicBezTo>
                    <a:pt x="601" y="746"/>
                    <a:pt x="601" y="1030"/>
                    <a:pt x="601" y="3067"/>
                  </a:cubicBezTo>
                  <a:cubicBezTo>
                    <a:pt x="83" y="3489"/>
                    <a:pt x="83" y="3489"/>
                    <a:pt x="83" y="3489"/>
                  </a:cubicBezTo>
                  <a:cubicBezTo>
                    <a:pt x="33" y="3535"/>
                    <a:pt x="0" y="3598"/>
                    <a:pt x="0" y="3668"/>
                  </a:cubicBezTo>
                  <a:cubicBezTo>
                    <a:pt x="0" y="3800"/>
                    <a:pt x="110" y="3902"/>
                    <a:pt x="245" y="3902"/>
                  </a:cubicBezTo>
                  <a:cubicBezTo>
                    <a:pt x="593" y="3902"/>
                    <a:pt x="593" y="3902"/>
                    <a:pt x="593" y="3902"/>
                  </a:cubicBezTo>
                  <a:cubicBezTo>
                    <a:pt x="593" y="3909"/>
                    <a:pt x="593" y="3909"/>
                    <a:pt x="593" y="3914"/>
                  </a:cubicBezTo>
                  <a:cubicBezTo>
                    <a:pt x="593" y="6636"/>
                    <a:pt x="593" y="6636"/>
                    <a:pt x="593" y="6636"/>
                  </a:cubicBezTo>
                  <a:cubicBezTo>
                    <a:pt x="593" y="6742"/>
                    <a:pt x="682" y="6827"/>
                    <a:pt x="791" y="6827"/>
                  </a:cubicBezTo>
                  <a:cubicBezTo>
                    <a:pt x="5128" y="6827"/>
                    <a:pt x="5128" y="6827"/>
                    <a:pt x="5128" y="6827"/>
                  </a:cubicBezTo>
                  <a:cubicBezTo>
                    <a:pt x="5238" y="6827"/>
                    <a:pt x="5321" y="6742"/>
                    <a:pt x="5321" y="6636"/>
                  </a:cubicBezTo>
                  <a:cubicBezTo>
                    <a:pt x="5321" y="6636"/>
                    <a:pt x="5321" y="6449"/>
                    <a:pt x="5321" y="6173"/>
                  </a:cubicBezTo>
                  <a:cubicBezTo>
                    <a:pt x="4880" y="6167"/>
                    <a:pt x="4523" y="5811"/>
                    <a:pt x="4523" y="53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nvGrpSpPr>
            <p:cNvPr id="13" name="Group 12">
              <a:extLst>
                <a:ext uri="{FF2B5EF4-FFF2-40B4-BE49-F238E27FC236}">
                  <a16:creationId xmlns:a16="http://schemas.microsoft.com/office/drawing/2014/main" id="{C45BCBCF-1780-4EFC-A457-C01C67218900}"/>
                </a:ext>
              </a:extLst>
            </p:cNvPr>
            <p:cNvGrpSpPr/>
            <p:nvPr/>
          </p:nvGrpSpPr>
          <p:grpSpPr>
            <a:xfrm>
              <a:off x="6867716" y="2333578"/>
              <a:ext cx="159287" cy="156665"/>
              <a:chOff x="6867716" y="2333578"/>
              <a:chExt cx="159287" cy="156665"/>
            </a:xfrm>
            <a:grpFill/>
          </p:grpSpPr>
          <p:sp>
            <p:nvSpPr>
              <p:cNvPr id="14" name="Freeform: Shape 13">
                <a:extLst>
                  <a:ext uri="{FF2B5EF4-FFF2-40B4-BE49-F238E27FC236}">
                    <a16:creationId xmlns:a16="http://schemas.microsoft.com/office/drawing/2014/main" id="{A37A3B5B-5F86-41D1-821A-A2DC91D3CCE3}"/>
                  </a:ext>
                </a:extLst>
              </p:cNvPr>
              <p:cNvSpPr>
                <a:spLocks noChangeArrowheads="1"/>
              </p:cNvSpPr>
              <p:nvPr/>
            </p:nvSpPr>
            <p:spPr bwMode="auto">
              <a:xfrm>
                <a:off x="6867716" y="2333578"/>
                <a:ext cx="159287" cy="156665"/>
              </a:xfrm>
              <a:custGeom>
                <a:avLst/>
                <a:gdLst>
                  <a:gd name="connsiteX0" fmla="*/ 385763 w 771525"/>
                  <a:gd name="connsiteY0" fmla="*/ 23813 h 758825"/>
                  <a:gd name="connsiteX1" fmla="*/ 25400 w 771525"/>
                  <a:gd name="connsiteY1" fmla="*/ 379413 h 758825"/>
                  <a:gd name="connsiteX2" fmla="*/ 385763 w 771525"/>
                  <a:gd name="connsiteY2" fmla="*/ 735013 h 758825"/>
                  <a:gd name="connsiteX3" fmla="*/ 746126 w 771525"/>
                  <a:gd name="connsiteY3" fmla="*/ 379413 h 758825"/>
                  <a:gd name="connsiteX4" fmla="*/ 385763 w 771525"/>
                  <a:gd name="connsiteY4" fmla="*/ 23813 h 758825"/>
                  <a:gd name="connsiteX5" fmla="*/ 385763 w 771525"/>
                  <a:gd name="connsiteY5" fmla="*/ 0 h 758825"/>
                  <a:gd name="connsiteX6" fmla="*/ 535880 w 771525"/>
                  <a:gd name="connsiteY6" fmla="*/ 29697 h 758825"/>
                  <a:gd name="connsiteX7" fmla="*/ 658380 w 771525"/>
                  <a:gd name="connsiteY7" fmla="*/ 111253 h 758825"/>
                  <a:gd name="connsiteX8" fmla="*/ 741234 w 771525"/>
                  <a:gd name="connsiteY8" fmla="*/ 231814 h 758825"/>
                  <a:gd name="connsiteX9" fmla="*/ 771525 w 771525"/>
                  <a:gd name="connsiteY9" fmla="*/ 379413 h 758825"/>
                  <a:gd name="connsiteX10" fmla="*/ 741234 w 771525"/>
                  <a:gd name="connsiteY10" fmla="*/ 527011 h 758825"/>
                  <a:gd name="connsiteX11" fmla="*/ 658380 w 771525"/>
                  <a:gd name="connsiteY11" fmla="*/ 648015 h 758825"/>
                  <a:gd name="connsiteX12" fmla="*/ 535880 w 771525"/>
                  <a:gd name="connsiteY12" fmla="*/ 729128 h 758825"/>
                  <a:gd name="connsiteX13" fmla="*/ 385763 w 771525"/>
                  <a:gd name="connsiteY13" fmla="*/ 758825 h 758825"/>
                  <a:gd name="connsiteX14" fmla="*/ 235645 w 771525"/>
                  <a:gd name="connsiteY14" fmla="*/ 729128 h 758825"/>
                  <a:gd name="connsiteX15" fmla="*/ 112700 w 771525"/>
                  <a:gd name="connsiteY15" fmla="*/ 648015 h 758825"/>
                  <a:gd name="connsiteX16" fmla="*/ 30291 w 771525"/>
                  <a:gd name="connsiteY16" fmla="*/ 527011 h 758825"/>
                  <a:gd name="connsiteX17" fmla="*/ 0 w 771525"/>
                  <a:gd name="connsiteY17" fmla="*/ 379413 h 758825"/>
                  <a:gd name="connsiteX18" fmla="*/ 30291 w 771525"/>
                  <a:gd name="connsiteY18" fmla="*/ 231814 h 758825"/>
                  <a:gd name="connsiteX19" fmla="*/ 112700 w 771525"/>
                  <a:gd name="connsiteY19" fmla="*/ 111253 h 758825"/>
                  <a:gd name="connsiteX20" fmla="*/ 235645 w 771525"/>
                  <a:gd name="connsiteY20" fmla="*/ 29697 h 758825"/>
                  <a:gd name="connsiteX21" fmla="*/ 385763 w 771525"/>
                  <a:gd name="connsiteY21" fmla="*/ 0 h 758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71525" h="758825">
                    <a:moveTo>
                      <a:pt x="385763" y="23813"/>
                    </a:moveTo>
                    <a:cubicBezTo>
                      <a:pt x="186740" y="23813"/>
                      <a:pt x="25400" y="183021"/>
                      <a:pt x="25400" y="379413"/>
                    </a:cubicBezTo>
                    <a:cubicBezTo>
                      <a:pt x="25400" y="575805"/>
                      <a:pt x="186740" y="735013"/>
                      <a:pt x="385763" y="735013"/>
                    </a:cubicBezTo>
                    <a:cubicBezTo>
                      <a:pt x="584786" y="735013"/>
                      <a:pt x="746126" y="575805"/>
                      <a:pt x="746126" y="379413"/>
                    </a:cubicBezTo>
                    <a:cubicBezTo>
                      <a:pt x="746126" y="183021"/>
                      <a:pt x="584786" y="23813"/>
                      <a:pt x="385763" y="23813"/>
                    </a:cubicBezTo>
                    <a:close/>
                    <a:moveTo>
                      <a:pt x="385763" y="0"/>
                    </a:moveTo>
                    <a:cubicBezTo>
                      <a:pt x="437881" y="0"/>
                      <a:pt x="488217" y="9751"/>
                      <a:pt x="535880" y="29697"/>
                    </a:cubicBezTo>
                    <a:cubicBezTo>
                      <a:pt x="581762" y="48756"/>
                      <a:pt x="623189" y="76237"/>
                      <a:pt x="658380" y="111253"/>
                    </a:cubicBezTo>
                    <a:cubicBezTo>
                      <a:pt x="694016" y="145826"/>
                      <a:pt x="721634" y="186604"/>
                      <a:pt x="741234" y="231814"/>
                    </a:cubicBezTo>
                    <a:cubicBezTo>
                      <a:pt x="761280" y="278354"/>
                      <a:pt x="771525" y="328440"/>
                      <a:pt x="771525" y="379413"/>
                    </a:cubicBezTo>
                    <a:cubicBezTo>
                      <a:pt x="771525" y="430828"/>
                      <a:pt x="761280" y="480471"/>
                      <a:pt x="741234" y="527011"/>
                    </a:cubicBezTo>
                    <a:cubicBezTo>
                      <a:pt x="721634" y="572222"/>
                      <a:pt x="694016" y="613000"/>
                      <a:pt x="658380" y="648015"/>
                    </a:cubicBezTo>
                    <a:cubicBezTo>
                      <a:pt x="623189" y="682588"/>
                      <a:pt x="581762" y="710069"/>
                      <a:pt x="535880" y="729128"/>
                    </a:cubicBezTo>
                    <a:cubicBezTo>
                      <a:pt x="488217" y="749074"/>
                      <a:pt x="437881" y="758825"/>
                      <a:pt x="385763" y="758825"/>
                    </a:cubicBezTo>
                    <a:cubicBezTo>
                      <a:pt x="333645" y="758825"/>
                      <a:pt x="283308" y="749074"/>
                      <a:pt x="235645" y="729128"/>
                    </a:cubicBezTo>
                    <a:cubicBezTo>
                      <a:pt x="189318" y="710069"/>
                      <a:pt x="148336" y="682588"/>
                      <a:pt x="112700" y="648015"/>
                    </a:cubicBezTo>
                    <a:cubicBezTo>
                      <a:pt x="77509" y="613000"/>
                      <a:pt x="49446" y="572222"/>
                      <a:pt x="30291" y="527011"/>
                    </a:cubicBezTo>
                    <a:cubicBezTo>
                      <a:pt x="9800" y="480471"/>
                      <a:pt x="0" y="430828"/>
                      <a:pt x="0" y="379413"/>
                    </a:cubicBezTo>
                    <a:cubicBezTo>
                      <a:pt x="0" y="328440"/>
                      <a:pt x="9800" y="278354"/>
                      <a:pt x="30291" y="231814"/>
                    </a:cubicBezTo>
                    <a:cubicBezTo>
                      <a:pt x="49446" y="186604"/>
                      <a:pt x="77509" y="145826"/>
                      <a:pt x="112700" y="111253"/>
                    </a:cubicBezTo>
                    <a:cubicBezTo>
                      <a:pt x="148336" y="76237"/>
                      <a:pt x="189318" y="48756"/>
                      <a:pt x="235645" y="29697"/>
                    </a:cubicBezTo>
                    <a:cubicBezTo>
                      <a:pt x="283308" y="9751"/>
                      <a:pt x="333645" y="0"/>
                      <a:pt x="385763" y="0"/>
                    </a:cubicBezTo>
                    <a:close/>
                  </a:path>
                </a:pathLst>
              </a:custGeom>
              <a:grpFill/>
              <a:ln>
                <a:noFill/>
              </a:ln>
            </p:spPr>
            <p:txBody>
              <a:bodyPr vert="horz" wrap="square" lIns="91440" tIns="45720" rIns="91440" bIns="45720" numCol="1" anchor="t" anchorCtr="0" compatLnSpc="1">
                <a:prstTxWarp prst="textNoShape">
                  <a:avLst/>
                </a:prstTxWarp>
                <a:noAutofit/>
              </a:bodyPr>
              <a:lstStyle/>
              <a:p>
                <a:endParaRPr lang="en-US"/>
              </a:p>
            </p:txBody>
          </p:sp>
          <p:sp>
            <p:nvSpPr>
              <p:cNvPr id="15" name="Oval 11">
                <a:extLst>
                  <a:ext uri="{FF2B5EF4-FFF2-40B4-BE49-F238E27FC236}">
                    <a16:creationId xmlns:a16="http://schemas.microsoft.com/office/drawing/2014/main" id="{175548CA-2B0F-4127-837D-A4CECB5A8E7C}"/>
                  </a:ext>
                </a:extLst>
              </p:cNvPr>
              <p:cNvSpPr>
                <a:spLocks noChangeArrowheads="1"/>
              </p:cNvSpPr>
              <p:nvPr/>
            </p:nvSpPr>
            <p:spPr bwMode="auto">
              <a:xfrm>
                <a:off x="6897542" y="2362748"/>
                <a:ext cx="98981" cy="97998"/>
              </a:xfrm>
              <a:prstGeom prst="ellipse">
                <a:avLst/>
              </a:prstGeom>
              <a:solidFill>
                <a:schemeClr val="accent2">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8" name="Oval 12">
                <a:extLst>
                  <a:ext uri="{FF2B5EF4-FFF2-40B4-BE49-F238E27FC236}">
                    <a16:creationId xmlns:a16="http://schemas.microsoft.com/office/drawing/2014/main" id="{62EFFFA1-3B09-48C2-858F-ED015AF700EB}"/>
                  </a:ext>
                </a:extLst>
              </p:cNvPr>
              <p:cNvSpPr>
                <a:spLocks noChangeArrowheads="1"/>
              </p:cNvSpPr>
              <p:nvPr/>
            </p:nvSpPr>
            <p:spPr bwMode="auto">
              <a:xfrm>
                <a:off x="6923106" y="2387001"/>
                <a:ext cx="48179" cy="49490"/>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a:p>
            </p:txBody>
          </p:sp>
        </p:grpSp>
      </p:grpSp>
    </p:spTree>
    <p:extLst>
      <p:ext uri="{BB962C8B-B14F-4D97-AF65-F5344CB8AC3E}">
        <p14:creationId xmlns:p14="http://schemas.microsoft.com/office/powerpoint/2010/main" val="266225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E12202-057B-411A-8A07-0BB7D63E24B4}"/>
              </a:ext>
            </a:extLst>
          </p:cNvPr>
          <p:cNvSpPr>
            <a:spLocks noGrp="1"/>
          </p:cNvSpPr>
          <p:nvPr>
            <p:ph type="title"/>
          </p:nvPr>
        </p:nvSpPr>
        <p:spPr/>
        <p:txBody>
          <a:bodyPr/>
          <a:lstStyle/>
          <a:p>
            <a:r>
              <a:rPr lang="en-US" dirty="0"/>
              <a:t>Abstract </a:t>
            </a:r>
          </a:p>
        </p:txBody>
      </p:sp>
      <p:sp>
        <p:nvSpPr>
          <p:cNvPr id="4" name="Content Placeholder 3">
            <a:extLst>
              <a:ext uri="{FF2B5EF4-FFF2-40B4-BE49-F238E27FC236}">
                <a16:creationId xmlns:a16="http://schemas.microsoft.com/office/drawing/2014/main" id="{58474F8C-8D8F-49EF-BB10-50C39199C00E}"/>
              </a:ext>
            </a:extLst>
          </p:cNvPr>
          <p:cNvSpPr>
            <a:spLocks noGrp="1"/>
          </p:cNvSpPr>
          <p:nvPr>
            <p:ph sz="quarter" idx="12"/>
          </p:nvPr>
        </p:nvSpPr>
        <p:spPr/>
        <p:txBody>
          <a:bodyPr/>
          <a:lstStyle/>
          <a:p>
            <a:r>
              <a:rPr lang="en-CA" sz="2000" dirty="0"/>
              <a:t>There are 3 encoder constraints in the current design of IBC mode as below:</a:t>
            </a:r>
          </a:p>
          <a:p>
            <a:pPr marL="465677" lvl="1" indent="-342900">
              <a:buFont typeface="+mj-lt"/>
              <a:buAutoNum type="arabicPeriod"/>
            </a:pPr>
            <a:r>
              <a:rPr lang="en-CA" sz="1600" dirty="0"/>
              <a:t>The IBC merge list may not be fully filled. Therefore, encoder can only signal merge index which does not exceed the valid size of IBC merge list.</a:t>
            </a:r>
            <a:endParaRPr lang="en-US" sz="1600" dirty="0"/>
          </a:p>
          <a:p>
            <a:pPr marL="465677" lvl="1" indent="-342900">
              <a:buFont typeface="+mj-lt"/>
              <a:buAutoNum type="arabicPeriod"/>
            </a:pPr>
            <a:r>
              <a:rPr lang="en-CA" sz="1600" dirty="0"/>
              <a:t>The encoder can only signal valid block vector whether it is skip/merge mode or AMVP mode. </a:t>
            </a:r>
            <a:endParaRPr lang="en-US" sz="1600" dirty="0"/>
          </a:p>
          <a:p>
            <a:pPr marL="465677" lvl="1" indent="-342900">
              <a:buFont typeface="+mj-lt"/>
              <a:buAutoNum type="arabicPeriod"/>
            </a:pPr>
            <a:r>
              <a:rPr lang="en-CA" sz="1600" dirty="0"/>
              <a:t>The encoder can only signal chroma IBC mode when collocated </a:t>
            </a:r>
            <a:r>
              <a:rPr lang="en-CA" sz="1600" dirty="0" err="1"/>
              <a:t>luma</a:t>
            </a:r>
            <a:r>
              <a:rPr lang="en-CA" sz="1600" dirty="0"/>
              <a:t> blocks are all coded with IBC mode and the block vectors are all valid.</a:t>
            </a:r>
            <a:r>
              <a:rPr lang="en-US" sz="1600" dirty="0"/>
              <a:t> </a:t>
            </a:r>
          </a:p>
          <a:p>
            <a:r>
              <a:rPr lang="en-CA" sz="2000" dirty="0"/>
              <a:t>These encoder constraints are heavily relied on the quality of the encoder. </a:t>
            </a:r>
          </a:p>
          <a:p>
            <a:r>
              <a:rPr lang="en-CA" sz="2000" dirty="0"/>
              <a:t>This contribution presents a default processing method for IBC mode in order to prevent un-defined decoder behavior.</a:t>
            </a:r>
          </a:p>
          <a:p>
            <a:pPr lvl="2"/>
            <a:endParaRPr lang="en-CA" dirty="0"/>
          </a:p>
        </p:txBody>
      </p:sp>
      <p:sp>
        <p:nvSpPr>
          <p:cNvPr id="5" name="Footer Placeholder 4">
            <a:extLst>
              <a:ext uri="{FF2B5EF4-FFF2-40B4-BE49-F238E27FC236}">
                <a16:creationId xmlns:a16="http://schemas.microsoft.com/office/drawing/2014/main" id="{5EC6CEDC-A3BE-4ECC-BC56-6764A97CEC37}"/>
              </a:ext>
            </a:extLst>
          </p:cNvPr>
          <p:cNvSpPr>
            <a:spLocks noGrp="1"/>
          </p:cNvSpPr>
          <p:nvPr>
            <p:ph type="ftr" sz="quarter" idx="10"/>
          </p:nvPr>
        </p:nvSpPr>
        <p:spPr/>
        <p:txBody>
          <a:bodyPr/>
          <a:lstStyle/>
          <a:p>
            <a:pPr defTabSz="685800">
              <a:lnSpc>
                <a:spcPct val="95000"/>
              </a:lnSpc>
              <a:spcBef>
                <a:spcPts val="1200"/>
              </a:spcBef>
              <a:buClr>
                <a:srgbClr val="3253DC"/>
              </a:buClr>
              <a:buFont typeface="Arial" panose="020B0604020202020204" pitchFamily="34" charset="0"/>
              <a:buNone/>
            </a:pPr>
            <a:r>
              <a:rPr lang="en-US"/>
              <a:t>JVET-N0316</a:t>
            </a:r>
            <a:endParaRPr lang="en-US" dirty="0"/>
          </a:p>
        </p:txBody>
      </p:sp>
    </p:spTree>
    <p:extLst>
      <p:ext uri="{BB962C8B-B14F-4D97-AF65-F5344CB8AC3E}">
        <p14:creationId xmlns:p14="http://schemas.microsoft.com/office/powerpoint/2010/main" val="6484813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2A6066DB-DEC0-4B6F-87B5-DF97B7DD0EAB}"/>
              </a:ext>
            </a:extLst>
          </p:cNvPr>
          <p:cNvSpPr>
            <a:spLocks noGrp="1"/>
          </p:cNvSpPr>
          <p:nvPr>
            <p:ph type="ftr" sz="quarter" idx="10"/>
          </p:nvPr>
        </p:nvSpPr>
        <p:spPr>
          <a:xfrm>
            <a:off x="381000" y="6534114"/>
            <a:ext cx="7680960" cy="116955"/>
          </a:xfrm>
        </p:spPr>
        <p:txBody>
          <a:bodyPr/>
          <a:lstStyle/>
          <a:p>
            <a:pPr defTabSz="685800">
              <a:lnSpc>
                <a:spcPct val="95000"/>
              </a:lnSpc>
              <a:spcBef>
                <a:spcPts val="1200"/>
              </a:spcBef>
              <a:buClr>
                <a:srgbClr val="3253DC"/>
              </a:buClr>
              <a:buFont typeface="Arial" panose="020B0604020202020204" pitchFamily="34" charset="0"/>
              <a:buNone/>
            </a:pPr>
            <a:r>
              <a:rPr lang="en-US"/>
              <a:t>JVET-N0316</a:t>
            </a:r>
            <a:endParaRPr lang="en-US" dirty="0"/>
          </a:p>
        </p:txBody>
      </p:sp>
      <p:sp>
        <p:nvSpPr>
          <p:cNvPr id="11" name="Title 2">
            <a:extLst>
              <a:ext uri="{FF2B5EF4-FFF2-40B4-BE49-F238E27FC236}">
                <a16:creationId xmlns:a16="http://schemas.microsoft.com/office/drawing/2014/main" id="{7A4FFFBA-BB6B-4D91-9A1B-951C9E8383B6}"/>
              </a:ext>
            </a:extLst>
          </p:cNvPr>
          <p:cNvSpPr>
            <a:spLocks noGrp="1"/>
          </p:cNvSpPr>
          <p:nvPr>
            <p:ph type="title"/>
          </p:nvPr>
        </p:nvSpPr>
        <p:spPr>
          <a:xfrm>
            <a:off x="381000" y="514918"/>
            <a:ext cx="8380809" cy="429028"/>
          </a:xfrm>
        </p:spPr>
        <p:txBody>
          <a:bodyPr/>
          <a:lstStyle/>
          <a:p>
            <a:r>
              <a:rPr lang="en-CA" dirty="0"/>
              <a:t>Technical description</a:t>
            </a:r>
            <a:endParaRPr lang="en-US" dirty="0"/>
          </a:p>
        </p:txBody>
      </p:sp>
      <p:sp>
        <p:nvSpPr>
          <p:cNvPr id="12" name="Subtitle 5">
            <a:extLst>
              <a:ext uri="{FF2B5EF4-FFF2-40B4-BE49-F238E27FC236}">
                <a16:creationId xmlns:a16="http://schemas.microsoft.com/office/drawing/2014/main" id="{61FA5E0A-92FB-4FEF-B6D7-6BED35B9F57C}"/>
              </a:ext>
            </a:extLst>
          </p:cNvPr>
          <p:cNvSpPr txBox="1">
            <a:spLocks/>
          </p:cNvSpPr>
          <p:nvPr/>
        </p:nvSpPr>
        <p:spPr>
          <a:xfrm>
            <a:off x="380999" y="1817959"/>
            <a:ext cx="8380809" cy="3822060"/>
          </a:xfrm>
          <a:prstGeom prst="rect">
            <a:avLst/>
          </a:prstGeom>
        </p:spPr>
        <p:txBody>
          <a:bodyPr vert="horz" lIns="0" tIns="0" rIns="0" bIns="0" rtlCol="0">
            <a:noAutofit/>
          </a:bodyPr>
          <a:lstStyle>
            <a:lvl1pPr marL="0" indent="0" algn="l" defTabSz="685800" rtl="0" eaLnBrk="1" latinLnBrk="0" hangingPunct="1">
              <a:lnSpc>
                <a:spcPct val="95000"/>
              </a:lnSpc>
              <a:spcBef>
                <a:spcPts val="1200"/>
              </a:spcBef>
              <a:buClr>
                <a:srgbClr val="3253DC"/>
              </a:buClr>
              <a:buFont typeface="Arial" panose="020B0604020202020204" pitchFamily="34" charset="0"/>
              <a:buNone/>
              <a:defRPr sz="1800" kern="1200" baseline="0">
                <a:solidFill>
                  <a:schemeClr val="tx1">
                    <a:lumMod val="85000"/>
                    <a:lumOff val="15000"/>
                  </a:schemeClr>
                </a:solidFill>
                <a:latin typeface="+mn-lt"/>
                <a:ea typeface="+mn-ea"/>
                <a:cs typeface="+mn-cs"/>
              </a:defRPr>
            </a:lvl1pPr>
            <a:lvl2pPr marL="342900" indent="0" algn="ctr" defTabSz="685800" rtl="0" eaLnBrk="1" latinLnBrk="0" hangingPunct="1">
              <a:lnSpc>
                <a:spcPct val="95000"/>
              </a:lnSpc>
              <a:spcBef>
                <a:spcPts val="0"/>
              </a:spcBef>
              <a:buClr>
                <a:schemeClr val="tx1">
                  <a:lumMod val="85000"/>
                  <a:lumOff val="15000"/>
                </a:schemeClr>
              </a:buClr>
              <a:buFont typeface="Microsoft Sans Serif" panose="020B0604020202020204" pitchFamily="34" charset="0"/>
              <a:buNone/>
              <a:defRPr sz="1500" kern="1200" baseline="0">
                <a:solidFill>
                  <a:schemeClr val="tx1">
                    <a:lumMod val="85000"/>
                    <a:lumOff val="15000"/>
                  </a:schemeClr>
                </a:solidFill>
                <a:latin typeface="+mn-lt"/>
                <a:ea typeface="+mn-ea"/>
                <a:cs typeface="+mn-cs"/>
              </a:defRPr>
            </a:lvl2pPr>
            <a:lvl3pPr marL="685800" indent="0" algn="ctr" defTabSz="685800" rtl="0" eaLnBrk="1" latinLnBrk="0" hangingPunct="1">
              <a:lnSpc>
                <a:spcPct val="98000"/>
              </a:lnSpc>
              <a:spcBef>
                <a:spcPts val="0"/>
              </a:spcBef>
              <a:buClr>
                <a:schemeClr val="tx1">
                  <a:lumMod val="85000"/>
                  <a:lumOff val="15000"/>
                </a:schemeClr>
              </a:buClr>
              <a:buFont typeface="Microsoft Sans Serif" panose="020B0604020202020204" pitchFamily="34" charset="0"/>
              <a:buNone/>
              <a:defRPr lang="en-US" sz="1350" kern="1200">
                <a:solidFill>
                  <a:schemeClr val="tx1">
                    <a:lumMod val="85000"/>
                    <a:lumOff val="15000"/>
                  </a:schemeClr>
                </a:solidFill>
                <a:latin typeface="+mn-lt"/>
                <a:ea typeface="+mn-ea"/>
                <a:cs typeface="+mn-cs"/>
              </a:defRPr>
            </a:lvl3pPr>
            <a:lvl4pPr marL="1028700" indent="0" algn="ctr" defTabSz="685800" rtl="0" eaLnBrk="1" latinLnBrk="0" hangingPunct="1">
              <a:lnSpc>
                <a:spcPct val="98000"/>
              </a:lnSpc>
              <a:spcBef>
                <a:spcPts val="0"/>
              </a:spcBef>
              <a:buClr>
                <a:schemeClr val="tx1">
                  <a:lumMod val="85000"/>
                  <a:lumOff val="15000"/>
                </a:schemeClr>
              </a:buClr>
              <a:buFont typeface="Microsoft Sans Serif" panose="020B0604020202020204" pitchFamily="34" charset="0"/>
              <a:buNone/>
              <a:defRPr sz="1200" kern="1200">
                <a:solidFill>
                  <a:schemeClr val="tx1">
                    <a:lumMod val="85000"/>
                    <a:lumOff val="15000"/>
                  </a:schemeClr>
                </a:solidFill>
                <a:latin typeface="+mn-lt"/>
                <a:ea typeface="+mn-ea"/>
                <a:cs typeface="+mn-cs"/>
              </a:defRPr>
            </a:lvl4pPr>
            <a:lvl5pPr marL="1371600" indent="0" algn="ctr" defTabSz="685800" rtl="0" eaLnBrk="1" latinLnBrk="0" hangingPunct="1">
              <a:lnSpc>
                <a:spcPct val="89000"/>
              </a:lnSpc>
              <a:spcBef>
                <a:spcPts val="1800"/>
              </a:spcBef>
              <a:buClr>
                <a:srgbClr val="595959"/>
              </a:buClr>
              <a:buFont typeface="Microsoft Sans Serif" panose="020B0604020202020204" pitchFamily="34" charset="0"/>
              <a:buNone/>
              <a:tabLst/>
              <a:defRPr sz="1200" kern="1200" baseline="0">
                <a:solidFill>
                  <a:schemeClr val="tx1">
                    <a:lumMod val="85000"/>
                    <a:lumOff val="15000"/>
                  </a:schemeClr>
                </a:solidFill>
                <a:latin typeface="+mn-lt"/>
                <a:ea typeface="+mn-ea"/>
                <a:cs typeface="+mn-cs"/>
              </a:defRPr>
            </a:lvl5pPr>
            <a:lvl6pPr marL="1714500" indent="0" algn="ctr" defTabSz="685800" rtl="0" eaLnBrk="1" latinLnBrk="0" hangingPunct="1">
              <a:lnSpc>
                <a:spcPct val="89000"/>
              </a:lnSpc>
              <a:spcBef>
                <a:spcPts val="0"/>
              </a:spcBef>
              <a:buFont typeface="Microsoft Sans Serif" panose="020B0604020202020204" pitchFamily="34" charset="0"/>
              <a:buNone/>
              <a:defRPr sz="1200" kern="1200">
                <a:solidFill>
                  <a:schemeClr val="tx1">
                    <a:lumMod val="85000"/>
                    <a:lumOff val="15000"/>
                  </a:schemeClr>
                </a:solidFill>
                <a:latin typeface="+mn-lt"/>
                <a:ea typeface="+mn-ea"/>
                <a:cs typeface="+mn-cs"/>
              </a:defRPr>
            </a:lvl6pPr>
            <a:lvl7pPr marL="2057400" indent="0" algn="ctr" defTabSz="685800" rtl="0" eaLnBrk="1" latinLnBrk="0" hangingPunct="1">
              <a:lnSpc>
                <a:spcPct val="95000"/>
              </a:lnSpc>
              <a:spcBef>
                <a:spcPts val="1200"/>
              </a:spcBef>
              <a:buFont typeface="Microsoft Sans Serif" panose="020B0604020202020204" pitchFamily="34" charset="0"/>
              <a:buNone/>
              <a:defRPr sz="1200" kern="1200" baseline="0">
                <a:solidFill>
                  <a:schemeClr val="tx1">
                    <a:lumMod val="85000"/>
                    <a:lumOff val="15000"/>
                  </a:schemeClr>
                </a:solidFill>
                <a:latin typeface="+mn-lt"/>
                <a:ea typeface="+mn-ea"/>
                <a:cs typeface="+mn-cs"/>
              </a:defRPr>
            </a:lvl7pPr>
            <a:lvl8pPr marL="2400300" indent="0" algn="ctr" defTabSz="685800" rtl="0" eaLnBrk="1" latinLnBrk="0" hangingPunct="1">
              <a:lnSpc>
                <a:spcPct val="89000"/>
              </a:lnSpc>
              <a:spcBef>
                <a:spcPts val="1200"/>
              </a:spcBef>
              <a:buSzPct val="100000"/>
              <a:buFont typeface="Microsoft Sans Serif" panose="020B0604020202020204" pitchFamily="34" charset="0"/>
              <a:buNone/>
              <a:defRPr lang="en-US" sz="1200" kern="1200" baseline="0">
                <a:solidFill>
                  <a:schemeClr val="tx1">
                    <a:lumMod val="85000"/>
                    <a:lumOff val="15000"/>
                  </a:schemeClr>
                </a:solidFill>
                <a:latin typeface="+mn-lt"/>
                <a:ea typeface="+mn-ea"/>
                <a:cs typeface="+mn-cs"/>
              </a:defRPr>
            </a:lvl8pPr>
            <a:lvl9pPr marL="2743200" indent="0" algn="ctr" defTabSz="685800" rtl="0" eaLnBrk="1" latinLnBrk="0" hangingPunct="1">
              <a:lnSpc>
                <a:spcPct val="86000"/>
              </a:lnSpc>
              <a:spcBef>
                <a:spcPts val="1200"/>
              </a:spcBef>
              <a:buFont typeface="Microsoft Sans Serif" panose="020B0604020202020204" pitchFamily="34" charset="0"/>
              <a:buNone/>
              <a:defRPr sz="1200" kern="1200" baseline="0">
                <a:solidFill>
                  <a:schemeClr val="tx1">
                    <a:lumMod val="85000"/>
                    <a:lumOff val="15000"/>
                  </a:schemeClr>
                </a:solidFill>
                <a:latin typeface="+mn-lt"/>
                <a:ea typeface="+mn-ea"/>
                <a:cs typeface="+mn-cs"/>
              </a:defRPr>
            </a:lvl9pPr>
          </a:lstStyle>
          <a:p>
            <a:pPr marL="130302" indent="-130302">
              <a:buFont typeface="Arial" panose="020B0604020202020204" pitchFamily="34" charset="0"/>
              <a:buChar char="•"/>
            </a:pPr>
            <a:r>
              <a:rPr lang="en-US" sz="1600" dirty="0"/>
              <a:t>In this method, if a block vector is not valid, a default processing method for IBC mode is designed which uses a default value of </a:t>
            </a:r>
            <a:r>
              <a:rPr lang="en-CA" sz="1600" dirty="0"/>
              <a:t>1 &lt;&lt; (</a:t>
            </a:r>
            <a:r>
              <a:rPr lang="en-CA" sz="1600" dirty="0" err="1"/>
              <a:t>internalBitDepth</a:t>
            </a:r>
            <a:r>
              <a:rPr lang="en-CA" sz="1600" dirty="0"/>
              <a:t> - 1) as the prediction samples.</a:t>
            </a:r>
          </a:p>
          <a:p>
            <a:pPr marL="130302" indent="-130302">
              <a:buFont typeface="Arial" panose="020B0604020202020204" pitchFamily="34" charset="0"/>
              <a:buChar char="•"/>
            </a:pPr>
            <a:r>
              <a:rPr lang="en-US" sz="1600" dirty="0"/>
              <a:t>For the constraint of invalid IBC merge index, in this method, the size of IBC merge list is set to be fixed to maximum merge candidate number, which is 6 for VTM4.0 CTC. If the available IBC merge candidates less than 6, fill the merge list with zero block vectors. </a:t>
            </a:r>
          </a:p>
          <a:p>
            <a:pPr marL="130302" indent="-130302">
              <a:buFont typeface="Arial" panose="020B0604020202020204" pitchFamily="34" charset="0"/>
              <a:buChar char="•"/>
            </a:pPr>
            <a:r>
              <a:rPr lang="en-US" sz="1600" dirty="0"/>
              <a:t>In VTM4.0, chroma IBC mode is sub-block based, each 2x2 chroma block inherits block vector from its collocated </a:t>
            </a:r>
            <a:r>
              <a:rPr lang="en-US" sz="1600" dirty="0" err="1"/>
              <a:t>luma</a:t>
            </a:r>
            <a:r>
              <a:rPr lang="en-US" sz="1600" dirty="0"/>
              <a:t> block. In test 3, the whole chroma CU uses one block vector which is inherited from the collocated </a:t>
            </a:r>
            <a:r>
              <a:rPr lang="en-US" sz="1600" dirty="0" err="1"/>
              <a:t>luma</a:t>
            </a:r>
            <a:r>
              <a:rPr lang="en-US" sz="1600" dirty="0"/>
              <a:t> block using the center position of the chroma CU.</a:t>
            </a:r>
          </a:p>
        </p:txBody>
      </p:sp>
    </p:spTree>
    <p:extLst>
      <p:ext uri="{BB962C8B-B14F-4D97-AF65-F5344CB8AC3E}">
        <p14:creationId xmlns:p14="http://schemas.microsoft.com/office/powerpoint/2010/main" val="35744366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2A6066DB-DEC0-4B6F-87B5-DF97B7DD0EAB}"/>
              </a:ext>
            </a:extLst>
          </p:cNvPr>
          <p:cNvSpPr>
            <a:spLocks noGrp="1"/>
          </p:cNvSpPr>
          <p:nvPr>
            <p:ph type="ftr" sz="quarter" idx="10"/>
          </p:nvPr>
        </p:nvSpPr>
        <p:spPr>
          <a:xfrm>
            <a:off x="381000" y="6534114"/>
            <a:ext cx="7680960" cy="116955"/>
          </a:xfrm>
        </p:spPr>
        <p:txBody>
          <a:bodyPr/>
          <a:lstStyle/>
          <a:p>
            <a:pPr defTabSz="685800">
              <a:lnSpc>
                <a:spcPct val="95000"/>
              </a:lnSpc>
              <a:spcBef>
                <a:spcPts val="1200"/>
              </a:spcBef>
              <a:buClr>
                <a:srgbClr val="3253DC"/>
              </a:buClr>
              <a:buFont typeface="Arial" panose="020B0604020202020204" pitchFamily="34" charset="0"/>
              <a:buNone/>
            </a:pPr>
            <a:r>
              <a:rPr lang="en-US"/>
              <a:t>JVET-N0316</a:t>
            </a:r>
            <a:endParaRPr lang="en-US" dirty="0"/>
          </a:p>
        </p:txBody>
      </p:sp>
      <p:sp>
        <p:nvSpPr>
          <p:cNvPr id="10" name="Subtitle 5">
            <a:extLst>
              <a:ext uri="{FF2B5EF4-FFF2-40B4-BE49-F238E27FC236}">
                <a16:creationId xmlns:a16="http://schemas.microsoft.com/office/drawing/2014/main" id="{89013C16-386D-48FE-BC92-9733ED49102B}"/>
              </a:ext>
            </a:extLst>
          </p:cNvPr>
          <p:cNvSpPr>
            <a:spLocks noGrp="1"/>
          </p:cNvSpPr>
          <p:nvPr>
            <p:ph type="subTitle" idx="1"/>
          </p:nvPr>
        </p:nvSpPr>
        <p:spPr>
          <a:xfrm>
            <a:off x="380999" y="986836"/>
            <a:ext cx="8380809" cy="820023"/>
          </a:xfrm>
        </p:spPr>
        <p:txBody>
          <a:bodyPr/>
          <a:lstStyle/>
          <a:p>
            <a:r>
              <a:rPr lang="en-US" sz="1600" dirty="0"/>
              <a:t>Thanks Sharp for crosschecking</a:t>
            </a:r>
          </a:p>
        </p:txBody>
      </p:sp>
      <p:sp>
        <p:nvSpPr>
          <p:cNvPr id="11" name="Title 2">
            <a:extLst>
              <a:ext uri="{FF2B5EF4-FFF2-40B4-BE49-F238E27FC236}">
                <a16:creationId xmlns:a16="http://schemas.microsoft.com/office/drawing/2014/main" id="{7A4FFFBA-BB6B-4D91-9A1B-951C9E8383B6}"/>
              </a:ext>
            </a:extLst>
          </p:cNvPr>
          <p:cNvSpPr>
            <a:spLocks noGrp="1"/>
          </p:cNvSpPr>
          <p:nvPr>
            <p:ph type="title"/>
          </p:nvPr>
        </p:nvSpPr>
        <p:spPr>
          <a:xfrm>
            <a:off x="381000" y="514918"/>
            <a:ext cx="8380809" cy="429028"/>
          </a:xfrm>
        </p:spPr>
        <p:txBody>
          <a:bodyPr/>
          <a:lstStyle/>
          <a:p>
            <a:r>
              <a:rPr lang="en-CA" dirty="0"/>
              <a:t>Simulation results</a:t>
            </a:r>
            <a:endParaRPr lang="en-US" dirty="0"/>
          </a:p>
        </p:txBody>
      </p:sp>
      <p:sp>
        <p:nvSpPr>
          <p:cNvPr id="12" name="Subtitle 5">
            <a:extLst>
              <a:ext uri="{FF2B5EF4-FFF2-40B4-BE49-F238E27FC236}">
                <a16:creationId xmlns:a16="http://schemas.microsoft.com/office/drawing/2014/main" id="{61FA5E0A-92FB-4FEF-B6D7-6BED35B9F57C}"/>
              </a:ext>
            </a:extLst>
          </p:cNvPr>
          <p:cNvSpPr txBox="1">
            <a:spLocks/>
          </p:cNvSpPr>
          <p:nvPr/>
        </p:nvSpPr>
        <p:spPr>
          <a:xfrm>
            <a:off x="380999" y="1817959"/>
            <a:ext cx="8380809" cy="1269055"/>
          </a:xfrm>
          <a:prstGeom prst="rect">
            <a:avLst/>
          </a:prstGeom>
        </p:spPr>
        <p:txBody>
          <a:bodyPr vert="horz" lIns="0" tIns="0" rIns="0" bIns="0" rtlCol="0">
            <a:noAutofit/>
          </a:bodyPr>
          <a:lstStyle>
            <a:lvl1pPr marL="0" indent="0" algn="l" defTabSz="685800" rtl="0" eaLnBrk="1" latinLnBrk="0" hangingPunct="1">
              <a:lnSpc>
                <a:spcPct val="95000"/>
              </a:lnSpc>
              <a:spcBef>
                <a:spcPts val="1200"/>
              </a:spcBef>
              <a:buClr>
                <a:srgbClr val="3253DC"/>
              </a:buClr>
              <a:buFont typeface="Arial" panose="020B0604020202020204" pitchFamily="34" charset="0"/>
              <a:buNone/>
              <a:defRPr sz="1800" kern="1200" baseline="0">
                <a:solidFill>
                  <a:schemeClr val="tx1">
                    <a:lumMod val="85000"/>
                    <a:lumOff val="15000"/>
                  </a:schemeClr>
                </a:solidFill>
                <a:latin typeface="+mn-lt"/>
                <a:ea typeface="+mn-ea"/>
                <a:cs typeface="+mn-cs"/>
              </a:defRPr>
            </a:lvl1pPr>
            <a:lvl2pPr marL="342900" indent="0" algn="ctr" defTabSz="685800" rtl="0" eaLnBrk="1" latinLnBrk="0" hangingPunct="1">
              <a:lnSpc>
                <a:spcPct val="95000"/>
              </a:lnSpc>
              <a:spcBef>
                <a:spcPts val="0"/>
              </a:spcBef>
              <a:buClr>
                <a:schemeClr val="tx1">
                  <a:lumMod val="85000"/>
                  <a:lumOff val="15000"/>
                </a:schemeClr>
              </a:buClr>
              <a:buFont typeface="Microsoft Sans Serif" panose="020B0604020202020204" pitchFamily="34" charset="0"/>
              <a:buNone/>
              <a:defRPr sz="1500" kern="1200" baseline="0">
                <a:solidFill>
                  <a:schemeClr val="tx1">
                    <a:lumMod val="85000"/>
                    <a:lumOff val="15000"/>
                  </a:schemeClr>
                </a:solidFill>
                <a:latin typeface="+mn-lt"/>
                <a:ea typeface="+mn-ea"/>
                <a:cs typeface="+mn-cs"/>
              </a:defRPr>
            </a:lvl2pPr>
            <a:lvl3pPr marL="685800" indent="0" algn="ctr" defTabSz="685800" rtl="0" eaLnBrk="1" latinLnBrk="0" hangingPunct="1">
              <a:lnSpc>
                <a:spcPct val="98000"/>
              </a:lnSpc>
              <a:spcBef>
                <a:spcPts val="0"/>
              </a:spcBef>
              <a:buClr>
                <a:schemeClr val="tx1">
                  <a:lumMod val="85000"/>
                  <a:lumOff val="15000"/>
                </a:schemeClr>
              </a:buClr>
              <a:buFont typeface="Microsoft Sans Serif" panose="020B0604020202020204" pitchFamily="34" charset="0"/>
              <a:buNone/>
              <a:defRPr lang="en-US" sz="1350" kern="1200">
                <a:solidFill>
                  <a:schemeClr val="tx1">
                    <a:lumMod val="85000"/>
                    <a:lumOff val="15000"/>
                  </a:schemeClr>
                </a:solidFill>
                <a:latin typeface="+mn-lt"/>
                <a:ea typeface="+mn-ea"/>
                <a:cs typeface="+mn-cs"/>
              </a:defRPr>
            </a:lvl3pPr>
            <a:lvl4pPr marL="1028700" indent="0" algn="ctr" defTabSz="685800" rtl="0" eaLnBrk="1" latinLnBrk="0" hangingPunct="1">
              <a:lnSpc>
                <a:spcPct val="98000"/>
              </a:lnSpc>
              <a:spcBef>
                <a:spcPts val="0"/>
              </a:spcBef>
              <a:buClr>
                <a:schemeClr val="tx1">
                  <a:lumMod val="85000"/>
                  <a:lumOff val="15000"/>
                </a:schemeClr>
              </a:buClr>
              <a:buFont typeface="Microsoft Sans Serif" panose="020B0604020202020204" pitchFamily="34" charset="0"/>
              <a:buNone/>
              <a:defRPr sz="1200" kern="1200">
                <a:solidFill>
                  <a:schemeClr val="tx1">
                    <a:lumMod val="85000"/>
                    <a:lumOff val="15000"/>
                  </a:schemeClr>
                </a:solidFill>
                <a:latin typeface="+mn-lt"/>
                <a:ea typeface="+mn-ea"/>
                <a:cs typeface="+mn-cs"/>
              </a:defRPr>
            </a:lvl4pPr>
            <a:lvl5pPr marL="1371600" indent="0" algn="ctr" defTabSz="685800" rtl="0" eaLnBrk="1" latinLnBrk="0" hangingPunct="1">
              <a:lnSpc>
                <a:spcPct val="89000"/>
              </a:lnSpc>
              <a:spcBef>
                <a:spcPts val="1800"/>
              </a:spcBef>
              <a:buClr>
                <a:srgbClr val="595959"/>
              </a:buClr>
              <a:buFont typeface="Microsoft Sans Serif" panose="020B0604020202020204" pitchFamily="34" charset="0"/>
              <a:buNone/>
              <a:tabLst/>
              <a:defRPr sz="1200" kern="1200" baseline="0">
                <a:solidFill>
                  <a:schemeClr val="tx1">
                    <a:lumMod val="85000"/>
                    <a:lumOff val="15000"/>
                  </a:schemeClr>
                </a:solidFill>
                <a:latin typeface="+mn-lt"/>
                <a:ea typeface="+mn-ea"/>
                <a:cs typeface="+mn-cs"/>
              </a:defRPr>
            </a:lvl5pPr>
            <a:lvl6pPr marL="1714500" indent="0" algn="ctr" defTabSz="685800" rtl="0" eaLnBrk="1" latinLnBrk="0" hangingPunct="1">
              <a:lnSpc>
                <a:spcPct val="89000"/>
              </a:lnSpc>
              <a:spcBef>
                <a:spcPts val="0"/>
              </a:spcBef>
              <a:buFont typeface="Microsoft Sans Serif" panose="020B0604020202020204" pitchFamily="34" charset="0"/>
              <a:buNone/>
              <a:defRPr sz="1200" kern="1200">
                <a:solidFill>
                  <a:schemeClr val="tx1">
                    <a:lumMod val="85000"/>
                    <a:lumOff val="15000"/>
                  </a:schemeClr>
                </a:solidFill>
                <a:latin typeface="+mn-lt"/>
                <a:ea typeface="+mn-ea"/>
                <a:cs typeface="+mn-cs"/>
              </a:defRPr>
            </a:lvl6pPr>
            <a:lvl7pPr marL="2057400" indent="0" algn="ctr" defTabSz="685800" rtl="0" eaLnBrk="1" latinLnBrk="0" hangingPunct="1">
              <a:lnSpc>
                <a:spcPct val="95000"/>
              </a:lnSpc>
              <a:spcBef>
                <a:spcPts val="1200"/>
              </a:spcBef>
              <a:buFont typeface="Microsoft Sans Serif" panose="020B0604020202020204" pitchFamily="34" charset="0"/>
              <a:buNone/>
              <a:defRPr sz="1200" kern="1200" baseline="0">
                <a:solidFill>
                  <a:schemeClr val="tx1">
                    <a:lumMod val="85000"/>
                    <a:lumOff val="15000"/>
                  </a:schemeClr>
                </a:solidFill>
                <a:latin typeface="+mn-lt"/>
                <a:ea typeface="+mn-ea"/>
                <a:cs typeface="+mn-cs"/>
              </a:defRPr>
            </a:lvl7pPr>
            <a:lvl8pPr marL="2400300" indent="0" algn="ctr" defTabSz="685800" rtl="0" eaLnBrk="1" latinLnBrk="0" hangingPunct="1">
              <a:lnSpc>
                <a:spcPct val="89000"/>
              </a:lnSpc>
              <a:spcBef>
                <a:spcPts val="1200"/>
              </a:spcBef>
              <a:buSzPct val="100000"/>
              <a:buFont typeface="Microsoft Sans Serif" panose="020B0604020202020204" pitchFamily="34" charset="0"/>
              <a:buNone/>
              <a:defRPr lang="en-US" sz="1200" kern="1200" baseline="0">
                <a:solidFill>
                  <a:schemeClr val="tx1">
                    <a:lumMod val="85000"/>
                    <a:lumOff val="15000"/>
                  </a:schemeClr>
                </a:solidFill>
                <a:latin typeface="+mn-lt"/>
                <a:ea typeface="+mn-ea"/>
                <a:cs typeface="+mn-cs"/>
              </a:defRPr>
            </a:lvl8pPr>
            <a:lvl9pPr marL="2743200" indent="0" algn="ctr" defTabSz="685800" rtl="0" eaLnBrk="1" latinLnBrk="0" hangingPunct="1">
              <a:lnSpc>
                <a:spcPct val="86000"/>
              </a:lnSpc>
              <a:spcBef>
                <a:spcPts val="1200"/>
              </a:spcBef>
              <a:buFont typeface="Microsoft Sans Serif" panose="020B0604020202020204" pitchFamily="34" charset="0"/>
              <a:buNone/>
              <a:defRPr sz="1200" kern="1200" baseline="0">
                <a:solidFill>
                  <a:schemeClr val="tx1">
                    <a:lumMod val="85000"/>
                    <a:lumOff val="15000"/>
                  </a:schemeClr>
                </a:solidFill>
                <a:latin typeface="+mn-lt"/>
                <a:ea typeface="+mn-ea"/>
                <a:cs typeface="+mn-cs"/>
              </a:defRPr>
            </a:lvl9pPr>
          </a:lstStyle>
          <a:p>
            <a:pPr marL="130302" indent="-130302">
              <a:buFont typeface="Arial" panose="020B0604020202020204" pitchFamily="34" charset="0"/>
              <a:buChar char="•"/>
            </a:pPr>
            <a:r>
              <a:rPr lang="en-US" dirty="0"/>
              <a:t>Test 1: Apply default processing method to IBC merge/skip mode</a:t>
            </a:r>
          </a:p>
          <a:p>
            <a:pPr marL="253746" lvl="1" indent="-130969" algn="l">
              <a:buFont typeface="Microsoft Sans Serif" panose="020B0604020202020204" pitchFamily="34" charset="0"/>
              <a:buChar char="◦"/>
            </a:pPr>
            <a:r>
              <a:rPr lang="en-US" sz="1600" dirty="0"/>
              <a:t>In this test, if the number of IBC merge candidates less than 6, add zero block vector candidates, and </a:t>
            </a:r>
            <a:r>
              <a:rPr lang="en-CA" sz="1600" dirty="0"/>
              <a:t>z</a:t>
            </a:r>
            <a:r>
              <a:rPr lang="en-US" sz="1600" dirty="0" err="1"/>
              <a:t>ero</a:t>
            </a:r>
            <a:r>
              <a:rPr lang="en-US" sz="1600" dirty="0"/>
              <a:t> block vector candidates won’t be check in the encoder side.</a:t>
            </a:r>
          </a:p>
          <a:p>
            <a:pPr marL="253746" lvl="1" indent="-130969" algn="l">
              <a:buFont typeface="Microsoft Sans Serif" panose="020B0604020202020204" pitchFamily="34" charset="0"/>
              <a:buChar char="◦"/>
            </a:pPr>
            <a:r>
              <a:rPr lang="en-US" sz="1600" dirty="0"/>
              <a:t>If a block vector is not valid, the </a:t>
            </a:r>
            <a:r>
              <a:rPr lang="en-CA" sz="1600" dirty="0"/>
              <a:t>default value, 1 &lt;&lt; (</a:t>
            </a:r>
            <a:r>
              <a:rPr lang="en-CA" sz="1600" dirty="0" err="1"/>
              <a:t>internalBitDepth</a:t>
            </a:r>
            <a:r>
              <a:rPr lang="en-CA" sz="1600" dirty="0"/>
              <a:t> - 1), is used to fill the prediction values.</a:t>
            </a:r>
          </a:p>
        </p:txBody>
      </p:sp>
      <p:graphicFrame>
        <p:nvGraphicFramePr>
          <p:cNvPr id="4" name="Table 3">
            <a:extLst>
              <a:ext uri="{FF2B5EF4-FFF2-40B4-BE49-F238E27FC236}">
                <a16:creationId xmlns:a16="http://schemas.microsoft.com/office/drawing/2014/main" id="{118B9DA5-6D88-4174-8081-D9036A153EE0}"/>
              </a:ext>
            </a:extLst>
          </p:cNvPr>
          <p:cNvGraphicFramePr>
            <a:graphicFrameLocks noGrp="1"/>
          </p:cNvGraphicFramePr>
          <p:nvPr>
            <p:extLst>
              <p:ext uri="{D42A27DB-BD31-4B8C-83A1-F6EECF244321}">
                <p14:modId xmlns:p14="http://schemas.microsoft.com/office/powerpoint/2010/main" val="2883884870"/>
              </p:ext>
            </p:extLst>
          </p:nvPr>
        </p:nvGraphicFramePr>
        <p:xfrm>
          <a:off x="2367953" y="3071621"/>
          <a:ext cx="4406900" cy="917575"/>
        </p:xfrm>
        <a:graphic>
          <a:graphicData uri="http://schemas.openxmlformats.org/drawingml/2006/table">
            <a:tbl>
              <a:tblPr firstRow="1" firstCol="1" bandRow="1">
                <a:tableStyleId>{5C22544A-7EE6-4342-B048-85BDC9FD1C3A}</a:tableStyleId>
              </a:tblPr>
              <a:tblGrid>
                <a:gridCol w="1041400">
                  <a:extLst>
                    <a:ext uri="{9D8B030D-6E8A-4147-A177-3AD203B41FA5}">
                      <a16:colId xmlns:a16="http://schemas.microsoft.com/office/drawing/2014/main" val="593607162"/>
                    </a:ext>
                  </a:extLst>
                </a:gridCol>
                <a:gridCol w="745490">
                  <a:extLst>
                    <a:ext uri="{9D8B030D-6E8A-4147-A177-3AD203B41FA5}">
                      <a16:colId xmlns:a16="http://schemas.microsoft.com/office/drawing/2014/main" val="3906392124"/>
                    </a:ext>
                  </a:extLst>
                </a:gridCol>
                <a:gridCol w="744855">
                  <a:extLst>
                    <a:ext uri="{9D8B030D-6E8A-4147-A177-3AD203B41FA5}">
                      <a16:colId xmlns:a16="http://schemas.microsoft.com/office/drawing/2014/main" val="3014157418"/>
                    </a:ext>
                  </a:extLst>
                </a:gridCol>
                <a:gridCol w="744855">
                  <a:extLst>
                    <a:ext uri="{9D8B030D-6E8A-4147-A177-3AD203B41FA5}">
                      <a16:colId xmlns:a16="http://schemas.microsoft.com/office/drawing/2014/main" val="636935186"/>
                    </a:ext>
                  </a:extLst>
                </a:gridCol>
                <a:gridCol w="558800">
                  <a:extLst>
                    <a:ext uri="{9D8B030D-6E8A-4147-A177-3AD203B41FA5}">
                      <a16:colId xmlns:a16="http://schemas.microsoft.com/office/drawing/2014/main" val="3295015760"/>
                    </a:ext>
                  </a:extLst>
                </a:gridCol>
                <a:gridCol w="571500">
                  <a:extLst>
                    <a:ext uri="{9D8B030D-6E8A-4147-A177-3AD203B41FA5}">
                      <a16:colId xmlns:a16="http://schemas.microsoft.com/office/drawing/2014/main" val="273473012"/>
                    </a:ext>
                  </a:extLst>
                </a:gridCol>
              </a:tblGrid>
              <a:tr h="161925">
                <a:tc>
                  <a:txBody>
                    <a:bodyPr/>
                    <a:lstStyle/>
                    <a:p>
                      <a:endParaRPr lang="en-US" sz="1000">
                        <a:effectLst/>
                        <a:latin typeface="Times New Roman" panose="02020603050405020304" pitchFamily="18" charset="0"/>
                      </a:endParaRPr>
                    </a:p>
                  </a:txBody>
                  <a:tcPr marL="68580" marR="68580" marT="0" marB="0" anchor="ct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All Intra Main10 - VTM configuration</a:t>
                      </a:r>
                      <a:endParaRPr lang="en-US" sz="1100">
                        <a:effectLst/>
                        <a:latin typeface="Times New Roman" panose="02020603050405020304" pitchFamily="18" charset="0"/>
                        <a:ea typeface="SimSun" panose="02010600030101010101" pitchFamily="2" charset="-122"/>
                      </a:endParaRPr>
                    </a:p>
                  </a:txBody>
                  <a:tcPr marL="68580" marR="68580"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294591302"/>
                  </a:ext>
                </a:extLst>
              </a:tr>
              <a:tr h="161925">
                <a:tc>
                  <a:txBody>
                    <a:bodyPr/>
                    <a:lstStyle/>
                    <a:p>
                      <a:endParaRPr lang="en-US" sz="1000">
                        <a:effectLst/>
                        <a:latin typeface="Times New Roman" panose="02020603050405020304" pitchFamily="18" charset="0"/>
                      </a:endParaRPr>
                    </a:p>
                  </a:txBody>
                  <a:tcPr marL="68580" marR="68580" marT="0" marB="0" anchor="ct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Over VTM-4 + IBC</a:t>
                      </a:r>
                      <a:endParaRPr lang="en-US" sz="1100">
                        <a:effectLst/>
                        <a:latin typeface="Times New Roman" panose="02020603050405020304" pitchFamily="18" charset="0"/>
                        <a:ea typeface="SimSun" panose="02010600030101010101" pitchFamily="2" charset="-122"/>
                      </a:endParaRPr>
                    </a:p>
                  </a:txBody>
                  <a:tcPr marL="68580" marR="68580"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135249458"/>
                  </a:ext>
                </a:extLst>
              </a:tr>
              <a:tr h="161925">
                <a:tc>
                  <a:txBody>
                    <a:bodyPr/>
                    <a:lstStyle/>
                    <a:p>
                      <a:endParaRPr lang="en-US" sz="1000">
                        <a:effectLst/>
                        <a:latin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Y</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U</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V</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EncT</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DecT</a:t>
                      </a:r>
                      <a:endParaRPr lang="en-US" sz="110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4255862247"/>
                  </a:ext>
                </a:extLst>
              </a:tr>
              <a:tr h="15748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Class F</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-0.02%</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0.01%</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-0.07%</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99%</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95%</a:t>
                      </a:r>
                      <a:endParaRPr lang="en-US" sz="110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3507539381"/>
                  </a:ext>
                </a:extLst>
              </a:tr>
              <a:tr h="15748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Class SCC 1080p</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0.00%</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-0.04%</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-0.04%</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81%</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94%</a:t>
                      </a:r>
                      <a:endParaRPr lang="en-US" sz="1100" dirty="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3310540961"/>
                  </a:ext>
                </a:extLst>
              </a:tr>
            </a:tbl>
          </a:graphicData>
        </a:graphic>
      </p:graphicFrame>
      <p:graphicFrame>
        <p:nvGraphicFramePr>
          <p:cNvPr id="5" name="Table 4">
            <a:extLst>
              <a:ext uri="{FF2B5EF4-FFF2-40B4-BE49-F238E27FC236}">
                <a16:creationId xmlns:a16="http://schemas.microsoft.com/office/drawing/2014/main" id="{F8369E6A-4FFE-4120-ADEC-D0A853EA359F}"/>
              </a:ext>
            </a:extLst>
          </p:cNvPr>
          <p:cNvGraphicFramePr>
            <a:graphicFrameLocks noGrp="1"/>
          </p:cNvGraphicFramePr>
          <p:nvPr>
            <p:extLst>
              <p:ext uri="{D42A27DB-BD31-4B8C-83A1-F6EECF244321}">
                <p14:modId xmlns:p14="http://schemas.microsoft.com/office/powerpoint/2010/main" val="2463838457"/>
              </p:ext>
            </p:extLst>
          </p:nvPr>
        </p:nvGraphicFramePr>
        <p:xfrm>
          <a:off x="2367953" y="4176922"/>
          <a:ext cx="4406900" cy="922020"/>
        </p:xfrm>
        <a:graphic>
          <a:graphicData uri="http://schemas.openxmlformats.org/drawingml/2006/table">
            <a:tbl>
              <a:tblPr firstRow="1" firstCol="1" bandRow="1">
                <a:tableStyleId>{5C22544A-7EE6-4342-B048-85BDC9FD1C3A}</a:tableStyleId>
              </a:tblPr>
              <a:tblGrid>
                <a:gridCol w="1041400">
                  <a:extLst>
                    <a:ext uri="{9D8B030D-6E8A-4147-A177-3AD203B41FA5}">
                      <a16:colId xmlns:a16="http://schemas.microsoft.com/office/drawing/2014/main" val="1393197724"/>
                    </a:ext>
                  </a:extLst>
                </a:gridCol>
                <a:gridCol w="745490">
                  <a:extLst>
                    <a:ext uri="{9D8B030D-6E8A-4147-A177-3AD203B41FA5}">
                      <a16:colId xmlns:a16="http://schemas.microsoft.com/office/drawing/2014/main" val="3172640766"/>
                    </a:ext>
                  </a:extLst>
                </a:gridCol>
                <a:gridCol w="744855">
                  <a:extLst>
                    <a:ext uri="{9D8B030D-6E8A-4147-A177-3AD203B41FA5}">
                      <a16:colId xmlns:a16="http://schemas.microsoft.com/office/drawing/2014/main" val="577352773"/>
                    </a:ext>
                  </a:extLst>
                </a:gridCol>
                <a:gridCol w="744855">
                  <a:extLst>
                    <a:ext uri="{9D8B030D-6E8A-4147-A177-3AD203B41FA5}">
                      <a16:colId xmlns:a16="http://schemas.microsoft.com/office/drawing/2014/main" val="2832304995"/>
                    </a:ext>
                  </a:extLst>
                </a:gridCol>
                <a:gridCol w="558800">
                  <a:extLst>
                    <a:ext uri="{9D8B030D-6E8A-4147-A177-3AD203B41FA5}">
                      <a16:colId xmlns:a16="http://schemas.microsoft.com/office/drawing/2014/main" val="2258092037"/>
                    </a:ext>
                  </a:extLst>
                </a:gridCol>
                <a:gridCol w="571500">
                  <a:extLst>
                    <a:ext uri="{9D8B030D-6E8A-4147-A177-3AD203B41FA5}">
                      <a16:colId xmlns:a16="http://schemas.microsoft.com/office/drawing/2014/main" val="2414550356"/>
                    </a:ext>
                  </a:extLst>
                </a:gridCol>
              </a:tblGrid>
              <a:tr h="161925">
                <a:tc>
                  <a:txBody>
                    <a:bodyPr/>
                    <a:lstStyle/>
                    <a:p>
                      <a:endParaRPr lang="en-US" sz="1000">
                        <a:effectLst/>
                        <a:latin typeface="Times New Roman" panose="02020603050405020304" pitchFamily="18" charset="0"/>
                      </a:endParaRPr>
                    </a:p>
                  </a:txBody>
                  <a:tcPr marL="68580" marR="68580" marT="0" marB="0" anchor="ct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Random Access Main 10 - VTM configuration</a:t>
                      </a:r>
                      <a:endParaRPr lang="en-US" sz="1100">
                        <a:effectLst/>
                        <a:latin typeface="Times New Roman" panose="02020603050405020304" pitchFamily="18" charset="0"/>
                        <a:ea typeface="SimSun" panose="02010600030101010101" pitchFamily="2" charset="-122"/>
                      </a:endParaRPr>
                    </a:p>
                  </a:txBody>
                  <a:tcPr marL="68580" marR="68580"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01789118"/>
                  </a:ext>
                </a:extLst>
              </a:tr>
              <a:tr h="161925">
                <a:tc>
                  <a:txBody>
                    <a:bodyPr/>
                    <a:lstStyle/>
                    <a:p>
                      <a:endParaRPr lang="en-US" sz="1000">
                        <a:effectLst/>
                        <a:latin typeface="Times New Roman" panose="02020603050405020304" pitchFamily="18" charset="0"/>
                      </a:endParaRPr>
                    </a:p>
                  </a:txBody>
                  <a:tcPr marL="68580" marR="68580" marT="0" marB="0" anchor="ct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Over VTM-4 + IBC</a:t>
                      </a:r>
                      <a:endParaRPr lang="en-US" sz="1100">
                        <a:effectLst/>
                        <a:latin typeface="Times New Roman" panose="02020603050405020304" pitchFamily="18" charset="0"/>
                        <a:ea typeface="SimSun" panose="02010600030101010101" pitchFamily="2" charset="-122"/>
                      </a:endParaRPr>
                    </a:p>
                  </a:txBody>
                  <a:tcPr marL="68580" marR="68580"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323436888"/>
                  </a:ext>
                </a:extLst>
              </a:tr>
              <a:tr h="161925">
                <a:tc>
                  <a:txBody>
                    <a:bodyPr/>
                    <a:lstStyle/>
                    <a:p>
                      <a:endParaRPr lang="en-US" sz="1000">
                        <a:effectLst/>
                        <a:latin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Y</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U</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V</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EncT</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DecT</a:t>
                      </a:r>
                      <a:endParaRPr lang="en-US" sz="110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4088972810"/>
                  </a:ext>
                </a:extLst>
              </a:tr>
              <a:tr h="16192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Class F</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-0.04%</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-0.05%</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-0.13%</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97%</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96%</a:t>
                      </a:r>
                      <a:endParaRPr lang="en-US" sz="110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4174458294"/>
                  </a:ext>
                </a:extLst>
              </a:tr>
              <a:tr h="16192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Class SCC 1080p</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-0.03%</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0.03%</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0.01%</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78%</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80%</a:t>
                      </a:r>
                      <a:endParaRPr lang="en-US" sz="1100" dirty="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4045017127"/>
                  </a:ext>
                </a:extLst>
              </a:tr>
            </a:tbl>
          </a:graphicData>
        </a:graphic>
      </p:graphicFrame>
      <p:graphicFrame>
        <p:nvGraphicFramePr>
          <p:cNvPr id="8" name="Table 7">
            <a:extLst>
              <a:ext uri="{FF2B5EF4-FFF2-40B4-BE49-F238E27FC236}">
                <a16:creationId xmlns:a16="http://schemas.microsoft.com/office/drawing/2014/main" id="{419D93B7-929B-4589-AB07-100C656F8AC0}"/>
              </a:ext>
            </a:extLst>
          </p:cNvPr>
          <p:cNvGraphicFramePr>
            <a:graphicFrameLocks noGrp="1"/>
          </p:cNvGraphicFramePr>
          <p:nvPr>
            <p:extLst>
              <p:ext uri="{D42A27DB-BD31-4B8C-83A1-F6EECF244321}">
                <p14:modId xmlns:p14="http://schemas.microsoft.com/office/powerpoint/2010/main" val="451361703"/>
              </p:ext>
            </p:extLst>
          </p:nvPr>
        </p:nvGraphicFramePr>
        <p:xfrm>
          <a:off x="2367953" y="5269614"/>
          <a:ext cx="4406900" cy="922020"/>
        </p:xfrm>
        <a:graphic>
          <a:graphicData uri="http://schemas.openxmlformats.org/drawingml/2006/table">
            <a:tbl>
              <a:tblPr firstRow="1" firstCol="1" bandRow="1">
                <a:tableStyleId>{5C22544A-7EE6-4342-B048-85BDC9FD1C3A}</a:tableStyleId>
              </a:tblPr>
              <a:tblGrid>
                <a:gridCol w="1041400">
                  <a:extLst>
                    <a:ext uri="{9D8B030D-6E8A-4147-A177-3AD203B41FA5}">
                      <a16:colId xmlns:a16="http://schemas.microsoft.com/office/drawing/2014/main" val="176945452"/>
                    </a:ext>
                  </a:extLst>
                </a:gridCol>
                <a:gridCol w="745490">
                  <a:extLst>
                    <a:ext uri="{9D8B030D-6E8A-4147-A177-3AD203B41FA5}">
                      <a16:colId xmlns:a16="http://schemas.microsoft.com/office/drawing/2014/main" val="3412038746"/>
                    </a:ext>
                  </a:extLst>
                </a:gridCol>
                <a:gridCol w="744855">
                  <a:extLst>
                    <a:ext uri="{9D8B030D-6E8A-4147-A177-3AD203B41FA5}">
                      <a16:colId xmlns:a16="http://schemas.microsoft.com/office/drawing/2014/main" val="408572430"/>
                    </a:ext>
                  </a:extLst>
                </a:gridCol>
                <a:gridCol w="744855">
                  <a:extLst>
                    <a:ext uri="{9D8B030D-6E8A-4147-A177-3AD203B41FA5}">
                      <a16:colId xmlns:a16="http://schemas.microsoft.com/office/drawing/2014/main" val="4161779260"/>
                    </a:ext>
                  </a:extLst>
                </a:gridCol>
                <a:gridCol w="558800">
                  <a:extLst>
                    <a:ext uri="{9D8B030D-6E8A-4147-A177-3AD203B41FA5}">
                      <a16:colId xmlns:a16="http://schemas.microsoft.com/office/drawing/2014/main" val="458530143"/>
                    </a:ext>
                  </a:extLst>
                </a:gridCol>
                <a:gridCol w="571500">
                  <a:extLst>
                    <a:ext uri="{9D8B030D-6E8A-4147-A177-3AD203B41FA5}">
                      <a16:colId xmlns:a16="http://schemas.microsoft.com/office/drawing/2014/main" val="584253263"/>
                    </a:ext>
                  </a:extLst>
                </a:gridCol>
              </a:tblGrid>
              <a:tr h="161925">
                <a:tc>
                  <a:txBody>
                    <a:bodyPr/>
                    <a:lstStyle/>
                    <a:p>
                      <a:endParaRPr lang="en-US" sz="1000">
                        <a:effectLst/>
                        <a:latin typeface="Times New Roman" panose="02020603050405020304" pitchFamily="18" charset="0"/>
                      </a:endParaRPr>
                    </a:p>
                  </a:txBody>
                  <a:tcPr marL="68580" marR="68580" marT="0" marB="0" anchor="ct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Low delay B Main10 - VTM configuration</a:t>
                      </a:r>
                      <a:endParaRPr lang="en-US" sz="1100">
                        <a:effectLst/>
                        <a:latin typeface="Times New Roman" panose="02020603050405020304" pitchFamily="18" charset="0"/>
                        <a:ea typeface="SimSun" panose="02010600030101010101" pitchFamily="2" charset="-122"/>
                      </a:endParaRPr>
                    </a:p>
                  </a:txBody>
                  <a:tcPr marL="68580" marR="68580"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668118043"/>
                  </a:ext>
                </a:extLst>
              </a:tr>
              <a:tr h="161925">
                <a:tc>
                  <a:txBody>
                    <a:bodyPr/>
                    <a:lstStyle/>
                    <a:p>
                      <a:endParaRPr lang="en-US" sz="1000">
                        <a:effectLst/>
                        <a:latin typeface="Times New Roman" panose="02020603050405020304" pitchFamily="18" charset="0"/>
                      </a:endParaRPr>
                    </a:p>
                  </a:txBody>
                  <a:tcPr marL="68580" marR="68580" marT="0" marB="0" anchor="ct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Over VTM-4 + IBC</a:t>
                      </a:r>
                      <a:endParaRPr lang="en-US" sz="1100">
                        <a:effectLst/>
                        <a:latin typeface="Times New Roman" panose="02020603050405020304" pitchFamily="18" charset="0"/>
                        <a:ea typeface="SimSun" panose="02010600030101010101" pitchFamily="2" charset="-122"/>
                      </a:endParaRPr>
                    </a:p>
                  </a:txBody>
                  <a:tcPr marL="68580" marR="68580"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820809587"/>
                  </a:ext>
                </a:extLst>
              </a:tr>
              <a:tr h="161925">
                <a:tc>
                  <a:txBody>
                    <a:bodyPr/>
                    <a:lstStyle/>
                    <a:p>
                      <a:endParaRPr lang="en-US" sz="1000">
                        <a:effectLst/>
                        <a:latin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Y</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U</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V</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EncT</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DecT</a:t>
                      </a:r>
                      <a:endParaRPr lang="en-US" sz="110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2574609256"/>
                  </a:ext>
                </a:extLst>
              </a:tr>
              <a:tr h="16192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Class F</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-0.20%</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-0.60%</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0.13%</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96%</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94%</a:t>
                      </a:r>
                      <a:endParaRPr lang="en-US" sz="110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191292390"/>
                  </a:ext>
                </a:extLst>
              </a:tr>
              <a:tr h="16192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Class SCC 1080p</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-0.04%</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-0.10%</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-0.11%</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78%</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78%</a:t>
                      </a:r>
                      <a:endParaRPr lang="en-US" sz="1100" dirty="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2530239412"/>
                  </a:ext>
                </a:extLst>
              </a:tr>
            </a:tbl>
          </a:graphicData>
        </a:graphic>
      </p:graphicFrame>
    </p:spTree>
    <p:extLst>
      <p:ext uri="{BB962C8B-B14F-4D97-AF65-F5344CB8AC3E}">
        <p14:creationId xmlns:p14="http://schemas.microsoft.com/office/powerpoint/2010/main" val="13158113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2A6066DB-DEC0-4B6F-87B5-DF97B7DD0EAB}"/>
              </a:ext>
            </a:extLst>
          </p:cNvPr>
          <p:cNvSpPr>
            <a:spLocks noGrp="1"/>
          </p:cNvSpPr>
          <p:nvPr>
            <p:ph type="ftr" sz="quarter" idx="10"/>
          </p:nvPr>
        </p:nvSpPr>
        <p:spPr>
          <a:xfrm>
            <a:off x="381000" y="6534114"/>
            <a:ext cx="7680960" cy="116955"/>
          </a:xfrm>
        </p:spPr>
        <p:txBody>
          <a:bodyPr/>
          <a:lstStyle/>
          <a:p>
            <a:pPr defTabSz="685800">
              <a:lnSpc>
                <a:spcPct val="95000"/>
              </a:lnSpc>
              <a:spcBef>
                <a:spcPts val="1200"/>
              </a:spcBef>
              <a:buClr>
                <a:srgbClr val="3253DC"/>
              </a:buClr>
              <a:buFont typeface="Arial" panose="020B0604020202020204" pitchFamily="34" charset="0"/>
              <a:buNone/>
            </a:pPr>
            <a:r>
              <a:rPr lang="en-US"/>
              <a:t>JVET-N0316</a:t>
            </a:r>
            <a:endParaRPr lang="en-US" dirty="0"/>
          </a:p>
        </p:txBody>
      </p:sp>
      <p:sp>
        <p:nvSpPr>
          <p:cNvPr id="11" name="Title 2">
            <a:extLst>
              <a:ext uri="{FF2B5EF4-FFF2-40B4-BE49-F238E27FC236}">
                <a16:creationId xmlns:a16="http://schemas.microsoft.com/office/drawing/2014/main" id="{7A4FFFBA-BB6B-4D91-9A1B-951C9E8383B6}"/>
              </a:ext>
            </a:extLst>
          </p:cNvPr>
          <p:cNvSpPr>
            <a:spLocks noGrp="1"/>
          </p:cNvSpPr>
          <p:nvPr>
            <p:ph type="title"/>
          </p:nvPr>
        </p:nvSpPr>
        <p:spPr>
          <a:xfrm>
            <a:off x="381000" y="514918"/>
            <a:ext cx="8380809" cy="429028"/>
          </a:xfrm>
        </p:spPr>
        <p:txBody>
          <a:bodyPr/>
          <a:lstStyle/>
          <a:p>
            <a:r>
              <a:rPr lang="en-CA" dirty="0"/>
              <a:t>Simulation results</a:t>
            </a:r>
            <a:endParaRPr lang="en-US" dirty="0"/>
          </a:p>
        </p:txBody>
      </p:sp>
      <p:sp>
        <p:nvSpPr>
          <p:cNvPr id="12" name="Subtitle 5">
            <a:extLst>
              <a:ext uri="{FF2B5EF4-FFF2-40B4-BE49-F238E27FC236}">
                <a16:creationId xmlns:a16="http://schemas.microsoft.com/office/drawing/2014/main" id="{61FA5E0A-92FB-4FEF-B6D7-6BED35B9F57C}"/>
              </a:ext>
            </a:extLst>
          </p:cNvPr>
          <p:cNvSpPr txBox="1">
            <a:spLocks/>
          </p:cNvSpPr>
          <p:nvPr/>
        </p:nvSpPr>
        <p:spPr>
          <a:xfrm>
            <a:off x="380999" y="1817959"/>
            <a:ext cx="8380809" cy="1269055"/>
          </a:xfrm>
          <a:prstGeom prst="rect">
            <a:avLst/>
          </a:prstGeom>
        </p:spPr>
        <p:txBody>
          <a:bodyPr vert="horz" lIns="0" tIns="0" rIns="0" bIns="0" rtlCol="0">
            <a:noAutofit/>
          </a:bodyPr>
          <a:lstStyle>
            <a:lvl1pPr marL="0" indent="0" algn="l" defTabSz="685800" rtl="0" eaLnBrk="1" latinLnBrk="0" hangingPunct="1">
              <a:lnSpc>
                <a:spcPct val="95000"/>
              </a:lnSpc>
              <a:spcBef>
                <a:spcPts val="1200"/>
              </a:spcBef>
              <a:buClr>
                <a:srgbClr val="3253DC"/>
              </a:buClr>
              <a:buFont typeface="Arial" panose="020B0604020202020204" pitchFamily="34" charset="0"/>
              <a:buNone/>
              <a:defRPr sz="1800" kern="1200" baseline="0">
                <a:solidFill>
                  <a:schemeClr val="tx1">
                    <a:lumMod val="85000"/>
                    <a:lumOff val="15000"/>
                  </a:schemeClr>
                </a:solidFill>
                <a:latin typeface="+mn-lt"/>
                <a:ea typeface="+mn-ea"/>
                <a:cs typeface="+mn-cs"/>
              </a:defRPr>
            </a:lvl1pPr>
            <a:lvl2pPr marL="342900" indent="0" algn="ctr" defTabSz="685800" rtl="0" eaLnBrk="1" latinLnBrk="0" hangingPunct="1">
              <a:lnSpc>
                <a:spcPct val="95000"/>
              </a:lnSpc>
              <a:spcBef>
                <a:spcPts val="0"/>
              </a:spcBef>
              <a:buClr>
                <a:schemeClr val="tx1">
                  <a:lumMod val="85000"/>
                  <a:lumOff val="15000"/>
                </a:schemeClr>
              </a:buClr>
              <a:buFont typeface="Microsoft Sans Serif" panose="020B0604020202020204" pitchFamily="34" charset="0"/>
              <a:buNone/>
              <a:defRPr sz="1500" kern="1200" baseline="0">
                <a:solidFill>
                  <a:schemeClr val="tx1">
                    <a:lumMod val="85000"/>
                    <a:lumOff val="15000"/>
                  </a:schemeClr>
                </a:solidFill>
                <a:latin typeface="+mn-lt"/>
                <a:ea typeface="+mn-ea"/>
                <a:cs typeface="+mn-cs"/>
              </a:defRPr>
            </a:lvl2pPr>
            <a:lvl3pPr marL="685800" indent="0" algn="ctr" defTabSz="685800" rtl="0" eaLnBrk="1" latinLnBrk="0" hangingPunct="1">
              <a:lnSpc>
                <a:spcPct val="98000"/>
              </a:lnSpc>
              <a:spcBef>
                <a:spcPts val="0"/>
              </a:spcBef>
              <a:buClr>
                <a:schemeClr val="tx1">
                  <a:lumMod val="85000"/>
                  <a:lumOff val="15000"/>
                </a:schemeClr>
              </a:buClr>
              <a:buFont typeface="Microsoft Sans Serif" panose="020B0604020202020204" pitchFamily="34" charset="0"/>
              <a:buNone/>
              <a:defRPr lang="en-US" sz="1350" kern="1200">
                <a:solidFill>
                  <a:schemeClr val="tx1">
                    <a:lumMod val="85000"/>
                    <a:lumOff val="15000"/>
                  </a:schemeClr>
                </a:solidFill>
                <a:latin typeface="+mn-lt"/>
                <a:ea typeface="+mn-ea"/>
                <a:cs typeface="+mn-cs"/>
              </a:defRPr>
            </a:lvl3pPr>
            <a:lvl4pPr marL="1028700" indent="0" algn="ctr" defTabSz="685800" rtl="0" eaLnBrk="1" latinLnBrk="0" hangingPunct="1">
              <a:lnSpc>
                <a:spcPct val="98000"/>
              </a:lnSpc>
              <a:spcBef>
                <a:spcPts val="0"/>
              </a:spcBef>
              <a:buClr>
                <a:schemeClr val="tx1">
                  <a:lumMod val="85000"/>
                  <a:lumOff val="15000"/>
                </a:schemeClr>
              </a:buClr>
              <a:buFont typeface="Microsoft Sans Serif" panose="020B0604020202020204" pitchFamily="34" charset="0"/>
              <a:buNone/>
              <a:defRPr sz="1200" kern="1200">
                <a:solidFill>
                  <a:schemeClr val="tx1">
                    <a:lumMod val="85000"/>
                    <a:lumOff val="15000"/>
                  </a:schemeClr>
                </a:solidFill>
                <a:latin typeface="+mn-lt"/>
                <a:ea typeface="+mn-ea"/>
                <a:cs typeface="+mn-cs"/>
              </a:defRPr>
            </a:lvl4pPr>
            <a:lvl5pPr marL="1371600" indent="0" algn="ctr" defTabSz="685800" rtl="0" eaLnBrk="1" latinLnBrk="0" hangingPunct="1">
              <a:lnSpc>
                <a:spcPct val="89000"/>
              </a:lnSpc>
              <a:spcBef>
                <a:spcPts val="1800"/>
              </a:spcBef>
              <a:buClr>
                <a:srgbClr val="595959"/>
              </a:buClr>
              <a:buFont typeface="Microsoft Sans Serif" panose="020B0604020202020204" pitchFamily="34" charset="0"/>
              <a:buNone/>
              <a:tabLst/>
              <a:defRPr sz="1200" kern="1200" baseline="0">
                <a:solidFill>
                  <a:schemeClr val="tx1">
                    <a:lumMod val="85000"/>
                    <a:lumOff val="15000"/>
                  </a:schemeClr>
                </a:solidFill>
                <a:latin typeface="+mn-lt"/>
                <a:ea typeface="+mn-ea"/>
                <a:cs typeface="+mn-cs"/>
              </a:defRPr>
            </a:lvl5pPr>
            <a:lvl6pPr marL="1714500" indent="0" algn="ctr" defTabSz="685800" rtl="0" eaLnBrk="1" latinLnBrk="0" hangingPunct="1">
              <a:lnSpc>
                <a:spcPct val="89000"/>
              </a:lnSpc>
              <a:spcBef>
                <a:spcPts val="0"/>
              </a:spcBef>
              <a:buFont typeface="Microsoft Sans Serif" panose="020B0604020202020204" pitchFamily="34" charset="0"/>
              <a:buNone/>
              <a:defRPr sz="1200" kern="1200">
                <a:solidFill>
                  <a:schemeClr val="tx1">
                    <a:lumMod val="85000"/>
                    <a:lumOff val="15000"/>
                  </a:schemeClr>
                </a:solidFill>
                <a:latin typeface="+mn-lt"/>
                <a:ea typeface="+mn-ea"/>
                <a:cs typeface="+mn-cs"/>
              </a:defRPr>
            </a:lvl6pPr>
            <a:lvl7pPr marL="2057400" indent="0" algn="ctr" defTabSz="685800" rtl="0" eaLnBrk="1" latinLnBrk="0" hangingPunct="1">
              <a:lnSpc>
                <a:spcPct val="95000"/>
              </a:lnSpc>
              <a:spcBef>
                <a:spcPts val="1200"/>
              </a:spcBef>
              <a:buFont typeface="Microsoft Sans Serif" panose="020B0604020202020204" pitchFamily="34" charset="0"/>
              <a:buNone/>
              <a:defRPr sz="1200" kern="1200" baseline="0">
                <a:solidFill>
                  <a:schemeClr val="tx1">
                    <a:lumMod val="85000"/>
                    <a:lumOff val="15000"/>
                  </a:schemeClr>
                </a:solidFill>
                <a:latin typeface="+mn-lt"/>
                <a:ea typeface="+mn-ea"/>
                <a:cs typeface="+mn-cs"/>
              </a:defRPr>
            </a:lvl7pPr>
            <a:lvl8pPr marL="2400300" indent="0" algn="ctr" defTabSz="685800" rtl="0" eaLnBrk="1" latinLnBrk="0" hangingPunct="1">
              <a:lnSpc>
                <a:spcPct val="89000"/>
              </a:lnSpc>
              <a:spcBef>
                <a:spcPts val="1200"/>
              </a:spcBef>
              <a:buSzPct val="100000"/>
              <a:buFont typeface="Microsoft Sans Serif" panose="020B0604020202020204" pitchFamily="34" charset="0"/>
              <a:buNone/>
              <a:defRPr lang="en-US" sz="1200" kern="1200" baseline="0">
                <a:solidFill>
                  <a:schemeClr val="tx1">
                    <a:lumMod val="85000"/>
                    <a:lumOff val="15000"/>
                  </a:schemeClr>
                </a:solidFill>
                <a:latin typeface="+mn-lt"/>
                <a:ea typeface="+mn-ea"/>
                <a:cs typeface="+mn-cs"/>
              </a:defRPr>
            </a:lvl8pPr>
            <a:lvl9pPr marL="2743200" indent="0" algn="ctr" defTabSz="685800" rtl="0" eaLnBrk="1" latinLnBrk="0" hangingPunct="1">
              <a:lnSpc>
                <a:spcPct val="86000"/>
              </a:lnSpc>
              <a:spcBef>
                <a:spcPts val="1200"/>
              </a:spcBef>
              <a:buFont typeface="Microsoft Sans Serif" panose="020B0604020202020204" pitchFamily="34" charset="0"/>
              <a:buNone/>
              <a:defRPr sz="1200" kern="1200" baseline="0">
                <a:solidFill>
                  <a:schemeClr val="tx1">
                    <a:lumMod val="85000"/>
                    <a:lumOff val="15000"/>
                  </a:schemeClr>
                </a:solidFill>
                <a:latin typeface="+mn-lt"/>
                <a:ea typeface="+mn-ea"/>
                <a:cs typeface="+mn-cs"/>
              </a:defRPr>
            </a:lvl9pPr>
          </a:lstStyle>
          <a:p>
            <a:pPr marL="130302" indent="-130302">
              <a:buFont typeface="Arial" panose="020B0604020202020204" pitchFamily="34" charset="0"/>
              <a:buChar char="•"/>
            </a:pPr>
            <a:r>
              <a:rPr lang="en-US" dirty="0"/>
              <a:t>Test 2: Test 1 + Apply default processing method to IBC chroma mode</a:t>
            </a:r>
          </a:p>
          <a:p>
            <a:pPr marL="253746" lvl="1" indent="-130969" algn="l">
              <a:buFont typeface="Microsoft Sans Serif" panose="020B0604020202020204" pitchFamily="34" charset="0"/>
              <a:buChar char="◦"/>
            </a:pPr>
            <a:r>
              <a:rPr lang="en-CA" dirty="0"/>
              <a:t>Based on test 1, in this test, for IBC chroma mode, if the inherited block vector of the chroma sub-block is invalid, use </a:t>
            </a:r>
            <a:r>
              <a:rPr lang="en-US" dirty="0"/>
              <a:t>the default value </a:t>
            </a:r>
            <a:r>
              <a:rPr lang="en-CA" dirty="0"/>
              <a:t>1 &lt;&lt; (</a:t>
            </a:r>
            <a:r>
              <a:rPr lang="en-CA" dirty="0" err="1"/>
              <a:t>internalBitDepth</a:t>
            </a:r>
            <a:r>
              <a:rPr lang="en-CA" dirty="0"/>
              <a:t> - 1) as prediction.</a:t>
            </a:r>
            <a:endParaRPr lang="en-US" sz="1600" dirty="0"/>
          </a:p>
        </p:txBody>
      </p:sp>
      <p:graphicFrame>
        <p:nvGraphicFramePr>
          <p:cNvPr id="3" name="Table 2">
            <a:extLst>
              <a:ext uri="{FF2B5EF4-FFF2-40B4-BE49-F238E27FC236}">
                <a16:creationId xmlns:a16="http://schemas.microsoft.com/office/drawing/2014/main" id="{41FC39BB-1E77-4D02-8D36-1363F0FE3751}"/>
              </a:ext>
            </a:extLst>
          </p:cNvPr>
          <p:cNvGraphicFramePr>
            <a:graphicFrameLocks noGrp="1"/>
          </p:cNvGraphicFramePr>
          <p:nvPr>
            <p:extLst>
              <p:ext uri="{D42A27DB-BD31-4B8C-83A1-F6EECF244321}">
                <p14:modId xmlns:p14="http://schemas.microsoft.com/office/powerpoint/2010/main" val="2416060961"/>
              </p:ext>
            </p:extLst>
          </p:nvPr>
        </p:nvGraphicFramePr>
        <p:xfrm>
          <a:off x="2367953" y="3098114"/>
          <a:ext cx="4406900" cy="917575"/>
        </p:xfrm>
        <a:graphic>
          <a:graphicData uri="http://schemas.openxmlformats.org/drawingml/2006/table">
            <a:tbl>
              <a:tblPr firstRow="1" firstCol="1" bandRow="1">
                <a:tableStyleId>{5C22544A-7EE6-4342-B048-85BDC9FD1C3A}</a:tableStyleId>
              </a:tblPr>
              <a:tblGrid>
                <a:gridCol w="1041400">
                  <a:extLst>
                    <a:ext uri="{9D8B030D-6E8A-4147-A177-3AD203B41FA5}">
                      <a16:colId xmlns:a16="http://schemas.microsoft.com/office/drawing/2014/main" val="3888344328"/>
                    </a:ext>
                  </a:extLst>
                </a:gridCol>
                <a:gridCol w="745490">
                  <a:extLst>
                    <a:ext uri="{9D8B030D-6E8A-4147-A177-3AD203B41FA5}">
                      <a16:colId xmlns:a16="http://schemas.microsoft.com/office/drawing/2014/main" val="2940089899"/>
                    </a:ext>
                  </a:extLst>
                </a:gridCol>
                <a:gridCol w="744855">
                  <a:extLst>
                    <a:ext uri="{9D8B030D-6E8A-4147-A177-3AD203B41FA5}">
                      <a16:colId xmlns:a16="http://schemas.microsoft.com/office/drawing/2014/main" val="2584451922"/>
                    </a:ext>
                  </a:extLst>
                </a:gridCol>
                <a:gridCol w="744855">
                  <a:extLst>
                    <a:ext uri="{9D8B030D-6E8A-4147-A177-3AD203B41FA5}">
                      <a16:colId xmlns:a16="http://schemas.microsoft.com/office/drawing/2014/main" val="1713991328"/>
                    </a:ext>
                  </a:extLst>
                </a:gridCol>
                <a:gridCol w="558800">
                  <a:extLst>
                    <a:ext uri="{9D8B030D-6E8A-4147-A177-3AD203B41FA5}">
                      <a16:colId xmlns:a16="http://schemas.microsoft.com/office/drawing/2014/main" val="1855163410"/>
                    </a:ext>
                  </a:extLst>
                </a:gridCol>
                <a:gridCol w="571500">
                  <a:extLst>
                    <a:ext uri="{9D8B030D-6E8A-4147-A177-3AD203B41FA5}">
                      <a16:colId xmlns:a16="http://schemas.microsoft.com/office/drawing/2014/main" val="2114532301"/>
                    </a:ext>
                  </a:extLst>
                </a:gridCol>
              </a:tblGrid>
              <a:tr h="161925">
                <a:tc>
                  <a:txBody>
                    <a:bodyPr/>
                    <a:lstStyle/>
                    <a:p>
                      <a:endParaRPr lang="en-US" sz="1000">
                        <a:effectLst/>
                        <a:latin typeface="Times New Roman" panose="02020603050405020304" pitchFamily="18" charset="0"/>
                      </a:endParaRPr>
                    </a:p>
                  </a:txBody>
                  <a:tcPr marL="68580" marR="68580" marT="0" marB="0" anchor="ct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All Intra Main10 - VTM configuration</a:t>
                      </a:r>
                      <a:endParaRPr lang="en-US" sz="1100">
                        <a:effectLst/>
                        <a:latin typeface="Times New Roman" panose="02020603050405020304" pitchFamily="18" charset="0"/>
                        <a:ea typeface="SimSun" panose="02010600030101010101" pitchFamily="2" charset="-122"/>
                      </a:endParaRPr>
                    </a:p>
                  </a:txBody>
                  <a:tcPr marL="68580" marR="68580"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776070438"/>
                  </a:ext>
                </a:extLst>
              </a:tr>
              <a:tr h="161925">
                <a:tc>
                  <a:txBody>
                    <a:bodyPr/>
                    <a:lstStyle/>
                    <a:p>
                      <a:endParaRPr lang="en-US" sz="1000">
                        <a:effectLst/>
                        <a:latin typeface="Times New Roman" panose="02020603050405020304" pitchFamily="18" charset="0"/>
                      </a:endParaRPr>
                    </a:p>
                  </a:txBody>
                  <a:tcPr marL="68580" marR="68580" marT="0" marB="0" anchor="ct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Over VTM-4 + IBC</a:t>
                      </a:r>
                      <a:endParaRPr lang="en-US" sz="1100" dirty="0">
                        <a:effectLst/>
                        <a:latin typeface="Times New Roman" panose="02020603050405020304" pitchFamily="18" charset="0"/>
                        <a:ea typeface="SimSun" panose="02010600030101010101" pitchFamily="2" charset="-122"/>
                      </a:endParaRPr>
                    </a:p>
                  </a:txBody>
                  <a:tcPr marL="68580" marR="68580"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137222882"/>
                  </a:ext>
                </a:extLst>
              </a:tr>
              <a:tr h="161925">
                <a:tc>
                  <a:txBody>
                    <a:bodyPr/>
                    <a:lstStyle/>
                    <a:p>
                      <a:endParaRPr lang="en-US" sz="1000">
                        <a:effectLst/>
                        <a:latin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Y</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U</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V</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EncT</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DecT</a:t>
                      </a:r>
                      <a:endParaRPr lang="en-US" sz="110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1205364640"/>
                  </a:ext>
                </a:extLst>
              </a:tr>
              <a:tr h="15748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Class F</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-0.02%</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-0.01%</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-0.11%</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99%</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96%</a:t>
                      </a:r>
                      <a:endParaRPr lang="en-US" sz="110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3743987426"/>
                  </a:ext>
                </a:extLst>
              </a:tr>
              <a:tr h="15748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Class SCC 1080p</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-0.02%</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-0.04%</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-0.05%</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81%</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94%</a:t>
                      </a:r>
                      <a:endParaRPr lang="en-US" sz="1100" dirty="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2710840634"/>
                  </a:ext>
                </a:extLst>
              </a:tr>
            </a:tbl>
          </a:graphicData>
        </a:graphic>
      </p:graphicFrame>
      <p:graphicFrame>
        <p:nvGraphicFramePr>
          <p:cNvPr id="6" name="Table 5">
            <a:extLst>
              <a:ext uri="{FF2B5EF4-FFF2-40B4-BE49-F238E27FC236}">
                <a16:creationId xmlns:a16="http://schemas.microsoft.com/office/drawing/2014/main" id="{693C75C9-349C-4161-88E6-0F1DBC751E65}"/>
              </a:ext>
            </a:extLst>
          </p:cNvPr>
          <p:cNvGraphicFramePr>
            <a:graphicFrameLocks noGrp="1"/>
          </p:cNvGraphicFramePr>
          <p:nvPr>
            <p:extLst>
              <p:ext uri="{D42A27DB-BD31-4B8C-83A1-F6EECF244321}">
                <p14:modId xmlns:p14="http://schemas.microsoft.com/office/powerpoint/2010/main" val="1862671698"/>
              </p:ext>
            </p:extLst>
          </p:nvPr>
        </p:nvGraphicFramePr>
        <p:xfrm>
          <a:off x="2367953" y="4206182"/>
          <a:ext cx="4406900" cy="922020"/>
        </p:xfrm>
        <a:graphic>
          <a:graphicData uri="http://schemas.openxmlformats.org/drawingml/2006/table">
            <a:tbl>
              <a:tblPr firstRow="1" firstCol="1" bandRow="1">
                <a:tableStyleId>{5C22544A-7EE6-4342-B048-85BDC9FD1C3A}</a:tableStyleId>
              </a:tblPr>
              <a:tblGrid>
                <a:gridCol w="1041400">
                  <a:extLst>
                    <a:ext uri="{9D8B030D-6E8A-4147-A177-3AD203B41FA5}">
                      <a16:colId xmlns:a16="http://schemas.microsoft.com/office/drawing/2014/main" val="2239759269"/>
                    </a:ext>
                  </a:extLst>
                </a:gridCol>
                <a:gridCol w="745490">
                  <a:extLst>
                    <a:ext uri="{9D8B030D-6E8A-4147-A177-3AD203B41FA5}">
                      <a16:colId xmlns:a16="http://schemas.microsoft.com/office/drawing/2014/main" val="3593054707"/>
                    </a:ext>
                  </a:extLst>
                </a:gridCol>
                <a:gridCol w="744855">
                  <a:extLst>
                    <a:ext uri="{9D8B030D-6E8A-4147-A177-3AD203B41FA5}">
                      <a16:colId xmlns:a16="http://schemas.microsoft.com/office/drawing/2014/main" val="383413143"/>
                    </a:ext>
                  </a:extLst>
                </a:gridCol>
                <a:gridCol w="744855">
                  <a:extLst>
                    <a:ext uri="{9D8B030D-6E8A-4147-A177-3AD203B41FA5}">
                      <a16:colId xmlns:a16="http://schemas.microsoft.com/office/drawing/2014/main" val="1248103369"/>
                    </a:ext>
                  </a:extLst>
                </a:gridCol>
                <a:gridCol w="558800">
                  <a:extLst>
                    <a:ext uri="{9D8B030D-6E8A-4147-A177-3AD203B41FA5}">
                      <a16:colId xmlns:a16="http://schemas.microsoft.com/office/drawing/2014/main" val="888221059"/>
                    </a:ext>
                  </a:extLst>
                </a:gridCol>
                <a:gridCol w="571500">
                  <a:extLst>
                    <a:ext uri="{9D8B030D-6E8A-4147-A177-3AD203B41FA5}">
                      <a16:colId xmlns:a16="http://schemas.microsoft.com/office/drawing/2014/main" val="2585598881"/>
                    </a:ext>
                  </a:extLst>
                </a:gridCol>
              </a:tblGrid>
              <a:tr h="161925">
                <a:tc>
                  <a:txBody>
                    <a:bodyPr/>
                    <a:lstStyle/>
                    <a:p>
                      <a:endParaRPr lang="en-US" sz="1000">
                        <a:effectLst/>
                        <a:latin typeface="Times New Roman" panose="02020603050405020304" pitchFamily="18" charset="0"/>
                      </a:endParaRPr>
                    </a:p>
                  </a:txBody>
                  <a:tcPr marL="68580" marR="68580" marT="0" marB="0" anchor="ct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Random Access Main 10 - VTM configuration</a:t>
                      </a:r>
                      <a:endParaRPr lang="en-US" sz="1100">
                        <a:effectLst/>
                        <a:latin typeface="Times New Roman" panose="02020603050405020304" pitchFamily="18" charset="0"/>
                        <a:ea typeface="SimSun" panose="02010600030101010101" pitchFamily="2" charset="-122"/>
                      </a:endParaRPr>
                    </a:p>
                  </a:txBody>
                  <a:tcPr marL="68580" marR="68580"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932227685"/>
                  </a:ext>
                </a:extLst>
              </a:tr>
              <a:tr h="161925">
                <a:tc>
                  <a:txBody>
                    <a:bodyPr/>
                    <a:lstStyle/>
                    <a:p>
                      <a:endParaRPr lang="en-US" sz="1000">
                        <a:effectLst/>
                        <a:latin typeface="Times New Roman" panose="02020603050405020304" pitchFamily="18" charset="0"/>
                      </a:endParaRPr>
                    </a:p>
                  </a:txBody>
                  <a:tcPr marL="68580" marR="68580" marT="0" marB="0" anchor="ct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Over VTM-4 + IBC</a:t>
                      </a:r>
                      <a:endParaRPr lang="en-US" sz="1100">
                        <a:effectLst/>
                        <a:latin typeface="Times New Roman" panose="02020603050405020304" pitchFamily="18" charset="0"/>
                        <a:ea typeface="SimSun" panose="02010600030101010101" pitchFamily="2" charset="-122"/>
                      </a:endParaRPr>
                    </a:p>
                  </a:txBody>
                  <a:tcPr marL="68580" marR="68580"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833551266"/>
                  </a:ext>
                </a:extLst>
              </a:tr>
              <a:tr h="161925">
                <a:tc>
                  <a:txBody>
                    <a:bodyPr/>
                    <a:lstStyle/>
                    <a:p>
                      <a:endParaRPr lang="en-US" sz="1000">
                        <a:effectLst/>
                        <a:latin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Y</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U</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V</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EncT</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DecT</a:t>
                      </a:r>
                      <a:endParaRPr lang="en-US" sz="110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1921888490"/>
                  </a:ext>
                </a:extLst>
              </a:tr>
              <a:tr h="16192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Class F</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-0.04%</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-0.08%</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-0.14%</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96%</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95%</a:t>
                      </a:r>
                      <a:endParaRPr lang="en-US" sz="110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1484634889"/>
                  </a:ext>
                </a:extLst>
              </a:tr>
              <a:tr h="16192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Class SCC 1080p</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-0.04%</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0.00%</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-0.01%</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78%</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79%</a:t>
                      </a:r>
                      <a:endParaRPr lang="en-US" sz="1100" dirty="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2144611193"/>
                  </a:ext>
                </a:extLst>
              </a:tr>
            </a:tbl>
          </a:graphicData>
        </a:graphic>
      </p:graphicFrame>
      <p:graphicFrame>
        <p:nvGraphicFramePr>
          <p:cNvPr id="13" name="Table 12">
            <a:extLst>
              <a:ext uri="{FF2B5EF4-FFF2-40B4-BE49-F238E27FC236}">
                <a16:creationId xmlns:a16="http://schemas.microsoft.com/office/drawing/2014/main" id="{90EA9DD8-360E-494B-BADB-61062A96ED17}"/>
              </a:ext>
            </a:extLst>
          </p:cNvPr>
          <p:cNvGraphicFramePr>
            <a:graphicFrameLocks noGrp="1"/>
          </p:cNvGraphicFramePr>
          <p:nvPr>
            <p:extLst>
              <p:ext uri="{D42A27DB-BD31-4B8C-83A1-F6EECF244321}">
                <p14:modId xmlns:p14="http://schemas.microsoft.com/office/powerpoint/2010/main" val="1862991881"/>
              </p:ext>
            </p:extLst>
          </p:nvPr>
        </p:nvGraphicFramePr>
        <p:xfrm>
          <a:off x="2367953" y="5318695"/>
          <a:ext cx="4406900" cy="922020"/>
        </p:xfrm>
        <a:graphic>
          <a:graphicData uri="http://schemas.openxmlformats.org/drawingml/2006/table">
            <a:tbl>
              <a:tblPr firstRow="1" firstCol="1" bandRow="1">
                <a:tableStyleId>{5C22544A-7EE6-4342-B048-85BDC9FD1C3A}</a:tableStyleId>
              </a:tblPr>
              <a:tblGrid>
                <a:gridCol w="1041400">
                  <a:extLst>
                    <a:ext uri="{9D8B030D-6E8A-4147-A177-3AD203B41FA5}">
                      <a16:colId xmlns:a16="http://schemas.microsoft.com/office/drawing/2014/main" val="1029856342"/>
                    </a:ext>
                  </a:extLst>
                </a:gridCol>
                <a:gridCol w="745490">
                  <a:extLst>
                    <a:ext uri="{9D8B030D-6E8A-4147-A177-3AD203B41FA5}">
                      <a16:colId xmlns:a16="http://schemas.microsoft.com/office/drawing/2014/main" val="499321561"/>
                    </a:ext>
                  </a:extLst>
                </a:gridCol>
                <a:gridCol w="744855">
                  <a:extLst>
                    <a:ext uri="{9D8B030D-6E8A-4147-A177-3AD203B41FA5}">
                      <a16:colId xmlns:a16="http://schemas.microsoft.com/office/drawing/2014/main" val="257918874"/>
                    </a:ext>
                  </a:extLst>
                </a:gridCol>
                <a:gridCol w="744855">
                  <a:extLst>
                    <a:ext uri="{9D8B030D-6E8A-4147-A177-3AD203B41FA5}">
                      <a16:colId xmlns:a16="http://schemas.microsoft.com/office/drawing/2014/main" val="4143792744"/>
                    </a:ext>
                  </a:extLst>
                </a:gridCol>
                <a:gridCol w="558800">
                  <a:extLst>
                    <a:ext uri="{9D8B030D-6E8A-4147-A177-3AD203B41FA5}">
                      <a16:colId xmlns:a16="http://schemas.microsoft.com/office/drawing/2014/main" val="1151792912"/>
                    </a:ext>
                  </a:extLst>
                </a:gridCol>
                <a:gridCol w="571500">
                  <a:extLst>
                    <a:ext uri="{9D8B030D-6E8A-4147-A177-3AD203B41FA5}">
                      <a16:colId xmlns:a16="http://schemas.microsoft.com/office/drawing/2014/main" val="572496206"/>
                    </a:ext>
                  </a:extLst>
                </a:gridCol>
              </a:tblGrid>
              <a:tr h="161925">
                <a:tc>
                  <a:txBody>
                    <a:bodyPr/>
                    <a:lstStyle/>
                    <a:p>
                      <a:endParaRPr lang="en-US" sz="1000">
                        <a:effectLst/>
                        <a:latin typeface="Times New Roman" panose="02020603050405020304" pitchFamily="18" charset="0"/>
                      </a:endParaRPr>
                    </a:p>
                  </a:txBody>
                  <a:tcPr marL="68580" marR="68580" marT="0" marB="0" anchor="ct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Low delay B Main10 - VTM configuration</a:t>
                      </a:r>
                      <a:endParaRPr lang="en-US" sz="1100">
                        <a:effectLst/>
                        <a:latin typeface="Times New Roman" panose="02020603050405020304" pitchFamily="18" charset="0"/>
                        <a:ea typeface="SimSun" panose="02010600030101010101" pitchFamily="2" charset="-122"/>
                      </a:endParaRPr>
                    </a:p>
                  </a:txBody>
                  <a:tcPr marL="68580" marR="68580"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678870191"/>
                  </a:ext>
                </a:extLst>
              </a:tr>
              <a:tr h="161925">
                <a:tc>
                  <a:txBody>
                    <a:bodyPr/>
                    <a:lstStyle/>
                    <a:p>
                      <a:endParaRPr lang="en-US" sz="1000">
                        <a:effectLst/>
                        <a:latin typeface="Times New Roman" panose="02020603050405020304" pitchFamily="18" charset="0"/>
                      </a:endParaRPr>
                    </a:p>
                  </a:txBody>
                  <a:tcPr marL="68580" marR="68580" marT="0" marB="0" anchor="ct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Over VTM-4 + IBC</a:t>
                      </a:r>
                      <a:endParaRPr lang="en-US" sz="1100">
                        <a:effectLst/>
                        <a:latin typeface="Times New Roman" panose="02020603050405020304" pitchFamily="18" charset="0"/>
                        <a:ea typeface="SimSun" panose="02010600030101010101" pitchFamily="2" charset="-122"/>
                      </a:endParaRPr>
                    </a:p>
                  </a:txBody>
                  <a:tcPr marL="68580" marR="68580"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521962133"/>
                  </a:ext>
                </a:extLst>
              </a:tr>
              <a:tr h="161925">
                <a:tc>
                  <a:txBody>
                    <a:bodyPr/>
                    <a:lstStyle/>
                    <a:p>
                      <a:endParaRPr lang="en-US" sz="1000">
                        <a:effectLst/>
                        <a:latin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Y</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U</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V</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EncT</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DecT</a:t>
                      </a:r>
                      <a:endParaRPr lang="en-US" sz="110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2238499090"/>
                  </a:ext>
                </a:extLst>
              </a:tr>
              <a:tr h="16192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Class F</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-0.19%</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-0.69%</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0.53%</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82%</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93%</a:t>
                      </a:r>
                      <a:endParaRPr lang="en-US" sz="110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2905711832"/>
                  </a:ext>
                </a:extLst>
              </a:tr>
              <a:tr h="16192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Class SCC 1080p</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0.06%</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0.14%</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0.12%</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82%</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92%</a:t>
                      </a:r>
                      <a:endParaRPr lang="en-US" sz="1100" dirty="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3395420837"/>
                  </a:ext>
                </a:extLst>
              </a:tr>
            </a:tbl>
          </a:graphicData>
        </a:graphic>
      </p:graphicFrame>
    </p:spTree>
    <p:extLst>
      <p:ext uri="{BB962C8B-B14F-4D97-AF65-F5344CB8AC3E}">
        <p14:creationId xmlns:p14="http://schemas.microsoft.com/office/powerpoint/2010/main" val="257314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2A6066DB-DEC0-4B6F-87B5-DF97B7DD0EAB}"/>
              </a:ext>
            </a:extLst>
          </p:cNvPr>
          <p:cNvSpPr>
            <a:spLocks noGrp="1"/>
          </p:cNvSpPr>
          <p:nvPr>
            <p:ph type="ftr" sz="quarter" idx="10"/>
          </p:nvPr>
        </p:nvSpPr>
        <p:spPr>
          <a:xfrm>
            <a:off x="381000" y="6534114"/>
            <a:ext cx="7680960" cy="116955"/>
          </a:xfrm>
        </p:spPr>
        <p:txBody>
          <a:bodyPr/>
          <a:lstStyle/>
          <a:p>
            <a:pPr defTabSz="685800">
              <a:lnSpc>
                <a:spcPct val="95000"/>
              </a:lnSpc>
              <a:spcBef>
                <a:spcPts val="1200"/>
              </a:spcBef>
              <a:buClr>
                <a:srgbClr val="3253DC"/>
              </a:buClr>
              <a:buFont typeface="Arial" panose="020B0604020202020204" pitchFamily="34" charset="0"/>
              <a:buNone/>
            </a:pPr>
            <a:r>
              <a:rPr lang="en-US"/>
              <a:t>JVET-N0316</a:t>
            </a:r>
            <a:endParaRPr lang="en-US" dirty="0"/>
          </a:p>
        </p:txBody>
      </p:sp>
      <p:sp>
        <p:nvSpPr>
          <p:cNvPr id="11" name="Title 2">
            <a:extLst>
              <a:ext uri="{FF2B5EF4-FFF2-40B4-BE49-F238E27FC236}">
                <a16:creationId xmlns:a16="http://schemas.microsoft.com/office/drawing/2014/main" id="{7A4FFFBA-BB6B-4D91-9A1B-951C9E8383B6}"/>
              </a:ext>
            </a:extLst>
          </p:cNvPr>
          <p:cNvSpPr>
            <a:spLocks noGrp="1"/>
          </p:cNvSpPr>
          <p:nvPr>
            <p:ph type="title"/>
          </p:nvPr>
        </p:nvSpPr>
        <p:spPr>
          <a:xfrm>
            <a:off x="381000" y="514918"/>
            <a:ext cx="8380809" cy="429028"/>
          </a:xfrm>
        </p:spPr>
        <p:txBody>
          <a:bodyPr/>
          <a:lstStyle/>
          <a:p>
            <a:r>
              <a:rPr lang="en-CA" dirty="0"/>
              <a:t>Simulation results</a:t>
            </a:r>
            <a:endParaRPr lang="en-US" dirty="0"/>
          </a:p>
        </p:txBody>
      </p:sp>
      <p:sp>
        <p:nvSpPr>
          <p:cNvPr id="12" name="Subtitle 5">
            <a:extLst>
              <a:ext uri="{FF2B5EF4-FFF2-40B4-BE49-F238E27FC236}">
                <a16:creationId xmlns:a16="http://schemas.microsoft.com/office/drawing/2014/main" id="{61FA5E0A-92FB-4FEF-B6D7-6BED35B9F57C}"/>
              </a:ext>
            </a:extLst>
          </p:cNvPr>
          <p:cNvSpPr txBox="1">
            <a:spLocks/>
          </p:cNvSpPr>
          <p:nvPr/>
        </p:nvSpPr>
        <p:spPr>
          <a:xfrm>
            <a:off x="380999" y="1817959"/>
            <a:ext cx="8380809" cy="1269055"/>
          </a:xfrm>
          <a:prstGeom prst="rect">
            <a:avLst/>
          </a:prstGeom>
        </p:spPr>
        <p:txBody>
          <a:bodyPr vert="horz" lIns="0" tIns="0" rIns="0" bIns="0" rtlCol="0">
            <a:noAutofit/>
          </a:bodyPr>
          <a:lstStyle>
            <a:lvl1pPr marL="0" indent="0" algn="l" defTabSz="685800" rtl="0" eaLnBrk="1" latinLnBrk="0" hangingPunct="1">
              <a:lnSpc>
                <a:spcPct val="95000"/>
              </a:lnSpc>
              <a:spcBef>
                <a:spcPts val="1200"/>
              </a:spcBef>
              <a:buClr>
                <a:srgbClr val="3253DC"/>
              </a:buClr>
              <a:buFont typeface="Arial" panose="020B0604020202020204" pitchFamily="34" charset="0"/>
              <a:buNone/>
              <a:defRPr sz="1800" kern="1200" baseline="0">
                <a:solidFill>
                  <a:schemeClr val="tx1">
                    <a:lumMod val="85000"/>
                    <a:lumOff val="15000"/>
                  </a:schemeClr>
                </a:solidFill>
                <a:latin typeface="+mn-lt"/>
                <a:ea typeface="+mn-ea"/>
                <a:cs typeface="+mn-cs"/>
              </a:defRPr>
            </a:lvl1pPr>
            <a:lvl2pPr marL="342900" indent="0" algn="ctr" defTabSz="685800" rtl="0" eaLnBrk="1" latinLnBrk="0" hangingPunct="1">
              <a:lnSpc>
                <a:spcPct val="95000"/>
              </a:lnSpc>
              <a:spcBef>
                <a:spcPts val="0"/>
              </a:spcBef>
              <a:buClr>
                <a:schemeClr val="tx1">
                  <a:lumMod val="85000"/>
                  <a:lumOff val="15000"/>
                </a:schemeClr>
              </a:buClr>
              <a:buFont typeface="Microsoft Sans Serif" panose="020B0604020202020204" pitchFamily="34" charset="0"/>
              <a:buNone/>
              <a:defRPr sz="1500" kern="1200" baseline="0">
                <a:solidFill>
                  <a:schemeClr val="tx1">
                    <a:lumMod val="85000"/>
                    <a:lumOff val="15000"/>
                  </a:schemeClr>
                </a:solidFill>
                <a:latin typeface="+mn-lt"/>
                <a:ea typeface="+mn-ea"/>
                <a:cs typeface="+mn-cs"/>
              </a:defRPr>
            </a:lvl2pPr>
            <a:lvl3pPr marL="685800" indent="0" algn="ctr" defTabSz="685800" rtl="0" eaLnBrk="1" latinLnBrk="0" hangingPunct="1">
              <a:lnSpc>
                <a:spcPct val="98000"/>
              </a:lnSpc>
              <a:spcBef>
                <a:spcPts val="0"/>
              </a:spcBef>
              <a:buClr>
                <a:schemeClr val="tx1">
                  <a:lumMod val="85000"/>
                  <a:lumOff val="15000"/>
                </a:schemeClr>
              </a:buClr>
              <a:buFont typeface="Microsoft Sans Serif" panose="020B0604020202020204" pitchFamily="34" charset="0"/>
              <a:buNone/>
              <a:defRPr lang="en-US" sz="1350" kern="1200">
                <a:solidFill>
                  <a:schemeClr val="tx1">
                    <a:lumMod val="85000"/>
                    <a:lumOff val="15000"/>
                  </a:schemeClr>
                </a:solidFill>
                <a:latin typeface="+mn-lt"/>
                <a:ea typeface="+mn-ea"/>
                <a:cs typeface="+mn-cs"/>
              </a:defRPr>
            </a:lvl3pPr>
            <a:lvl4pPr marL="1028700" indent="0" algn="ctr" defTabSz="685800" rtl="0" eaLnBrk="1" latinLnBrk="0" hangingPunct="1">
              <a:lnSpc>
                <a:spcPct val="98000"/>
              </a:lnSpc>
              <a:spcBef>
                <a:spcPts val="0"/>
              </a:spcBef>
              <a:buClr>
                <a:schemeClr val="tx1">
                  <a:lumMod val="85000"/>
                  <a:lumOff val="15000"/>
                </a:schemeClr>
              </a:buClr>
              <a:buFont typeface="Microsoft Sans Serif" panose="020B0604020202020204" pitchFamily="34" charset="0"/>
              <a:buNone/>
              <a:defRPr sz="1200" kern="1200">
                <a:solidFill>
                  <a:schemeClr val="tx1">
                    <a:lumMod val="85000"/>
                    <a:lumOff val="15000"/>
                  </a:schemeClr>
                </a:solidFill>
                <a:latin typeface="+mn-lt"/>
                <a:ea typeface="+mn-ea"/>
                <a:cs typeface="+mn-cs"/>
              </a:defRPr>
            </a:lvl4pPr>
            <a:lvl5pPr marL="1371600" indent="0" algn="ctr" defTabSz="685800" rtl="0" eaLnBrk="1" latinLnBrk="0" hangingPunct="1">
              <a:lnSpc>
                <a:spcPct val="89000"/>
              </a:lnSpc>
              <a:spcBef>
                <a:spcPts val="1800"/>
              </a:spcBef>
              <a:buClr>
                <a:srgbClr val="595959"/>
              </a:buClr>
              <a:buFont typeface="Microsoft Sans Serif" panose="020B0604020202020204" pitchFamily="34" charset="0"/>
              <a:buNone/>
              <a:tabLst/>
              <a:defRPr sz="1200" kern="1200" baseline="0">
                <a:solidFill>
                  <a:schemeClr val="tx1">
                    <a:lumMod val="85000"/>
                    <a:lumOff val="15000"/>
                  </a:schemeClr>
                </a:solidFill>
                <a:latin typeface="+mn-lt"/>
                <a:ea typeface="+mn-ea"/>
                <a:cs typeface="+mn-cs"/>
              </a:defRPr>
            </a:lvl5pPr>
            <a:lvl6pPr marL="1714500" indent="0" algn="ctr" defTabSz="685800" rtl="0" eaLnBrk="1" latinLnBrk="0" hangingPunct="1">
              <a:lnSpc>
                <a:spcPct val="89000"/>
              </a:lnSpc>
              <a:spcBef>
                <a:spcPts val="0"/>
              </a:spcBef>
              <a:buFont typeface="Microsoft Sans Serif" panose="020B0604020202020204" pitchFamily="34" charset="0"/>
              <a:buNone/>
              <a:defRPr sz="1200" kern="1200">
                <a:solidFill>
                  <a:schemeClr val="tx1">
                    <a:lumMod val="85000"/>
                    <a:lumOff val="15000"/>
                  </a:schemeClr>
                </a:solidFill>
                <a:latin typeface="+mn-lt"/>
                <a:ea typeface="+mn-ea"/>
                <a:cs typeface="+mn-cs"/>
              </a:defRPr>
            </a:lvl6pPr>
            <a:lvl7pPr marL="2057400" indent="0" algn="ctr" defTabSz="685800" rtl="0" eaLnBrk="1" latinLnBrk="0" hangingPunct="1">
              <a:lnSpc>
                <a:spcPct val="95000"/>
              </a:lnSpc>
              <a:spcBef>
                <a:spcPts val="1200"/>
              </a:spcBef>
              <a:buFont typeface="Microsoft Sans Serif" panose="020B0604020202020204" pitchFamily="34" charset="0"/>
              <a:buNone/>
              <a:defRPr sz="1200" kern="1200" baseline="0">
                <a:solidFill>
                  <a:schemeClr val="tx1">
                    <a:lumMod val="85000"/>
                    <a:lumOff val="15000"/>
                  </a:schemeClr>
                </a:solidFill>
                <a:latin typeface="+mn-lt"/>
                <a:ea typeface="+mn-ea"/>
                <a:cs typeface="+mn-cs"/>
              </a:defRPr>
            </a:lvl7pPr>
            <a:lvl8pPr marL="2400300" indent="0" algn="ctr" defTabSz="685800" rtl="0" eaLnBrk="1" latinLnBrk="0" hangingPunct="1">
              <a:lnSpc>
                <a:spcPct val="89000"/>
              </a:lnSpc>
              <a:spcBef>
                <a:spcPts val="1200"/>
              </a:spcBef>
              <a:buSzPct val="100000"/>
              <a:buFont typeface="Microsoft Sans Serif" panose="020B0604020202020204" pitchFamily="34" charset="0"/>
              <a:buNone/>
              <a:defRPr lang="en-US" sz="1200" kern="1200" baseline="0">
                <a:solidFill>
                  <a:schemeClr val="tx1">
                    <a:lumMod val="85000"/>
                    <a:lumOff val="15000"/>
                  </a:schemeClr>
                </a:solidFill>
                <a:latin typeface="+mn-lt"/>
                <a:ea typeface="+mn-ea"/>
                <a:cs typeface="+mn-cs"/>
              </a:defRPr>
            </a:lvl8pPr>
            <a:lvl9pPr marL="2743200" indent="0" algn="ctr" defTabSz="685800" rtl="0" eaLnBrk="1" latinLnBrk="0" hangingPunct="1">
              <a:lnSpc>
                <a:spcPct val="86000"/>
              </a:lnSpc>
              <a:spcBef>
                <a:spcPts val="1200"/>
              </a:spcBef>
              <a:buFont typeface="Microsoft Sans Serif" panose="020B0604020202020204" pitchFamily="34" charset="0"/>
              <a:buNone/>
              <a:defRPr sz="1200" kern="1200" baseline="0">
                <a:solidFill>
                  <a:schemeClr val="tx1">
                    <a:lumMod val="85000"/>
                    <a:lumOff val="15000"/>
                  </a:schemeClr>
                </a:solidFill>
                <a:latin typeface="+mn-lt"/>
                <a:ea typeface="+mn-ea"/>
                <a:cs typeface="+mn-cs"/>
              </a:defRPr>
            </a:lvl9pPr>
          </a:lstStyle>
          <a:p>
            <a:pPr marL="130302" indent="-130302">
              <a:buFont typeface="Arial" panose="020B0604020202020204" pitchFamily="34" charset="0"/>
              <a:buChar char="•"/>
            </a:pPr>
            <a:r>
              <a:rPr lang="en-US" dirty="0"/>
              <a:t>Test 3: Test 1 + Apply default processing method to CU based IBC chroma mode</a:t>
            </a:r>
          </a:p>
          <a:p>
            <a:pPr marL="253746" lvl="1" indent="-130969" algn="l">
              <a:buFont typeface="Microsoft Sans Serif" panose="020B0604020202020204" pitchFamily="34" charset="0"/>
              <a:buChar char="◦"/>
            </a:pPr>
            <a:r>
              <a:rPr lang="en-US" dirty="0"/>
              <a:t>Based on test 1, in this test, for IBC chroma mode, the whole chroma CU use one block vector which is inherited from the collocated </a:t>
            </a:r>
            <a:r>
              <a:rPr lang="en-US" dirty="0" err="1"/>
              <a:t>luma</a:t>
            </a:r>
            <a:r>
              <a:rPr lang="en-US" dirty="0"/>
              <a:t> block using the center position of the chroma CU.</a:t>
            </a:r>
            <a:endParaRPr lang="en-US" sz="1600" dirty="0"/>
          </a:p>
        </p:txBody>
      </p:sp>
      <p:graphicFrame>
        <p:nvGraphicFramePr>
          <p:cNvPr id="7" name="Table 6">
            <a:extLst>
              <a:ext uri="{FF2B5EF4-FFF2-40B4-BE49-F238E27FC236}">
                <a16:creationId xmlns:a16="http://schemas.microsoft.com/office/drawing/2014/main" id="{24F6FD9F-53DC-4C10-AC25-D8F7C01C73CC}"/>
              </a:ext>
            </a:extLst>
          </p:cNvPr>
          <p:cNvGraphicFramePr>
            <a:graphicFrameLocks noGrp="1"/>
          </p:cNvGraphicFramePr>
          <p:nvPr>
            <p:extLst>
              <p:ext uri="{D42A27DB-BD31-4B8C-83A1-F6EECF244321}">
                <p14:modId xmlns:p14="http://schemas.microsoft.com/office/powerpoint/2010/main" val="4109351214"/>
              </p:ext>
            </p:extLst>
          </p:nvPr>
        </p:nvGraphicFramePr>
        <p:xfrm>
          <a:off x="2369349" y="3098113"/>
          <a:ext cx="4406900" cy="917575"/>
        </p:xfrm>
        <a:graphic>
          <a:graphicData uri="http://schemas.openxmlformats.org/drawingml/2006/table">
            <a:tbl>
              <a:tblPr firstRow="1" firstCol="1" bandRow="1">
                <a:tableStyleId>{5C22544A-7EE6-4342-B048-85BDC9FD1C3A}</a:tableStyleId>
              </a:tblPr>
              <a:tblGrid>
                <a:gridCol w="1041400">
                  <a:extLst>
                    <a:ext uri="{9D8B030D-6E8A-4147-A177-3AD203B41FA5}">
                      <a16:colId xmlns:a16="http://schemas.microsoft.com/office/drawing/2014/main" val="2129602863"/>
                    </a:ext>
                  </a:extLst>
                </a:gridCol>
                <a:gridCol w="745490">
                  <a:extLst>
                    <a:ext uri="{9D8B030D-6E8A-4147-A177-3AD203B41FA5}">
                      <a16:colId xmlns:a16="http://schemas.microsoft.com/office/drawing/2014/main" val="1150278074"/>
                    </a:ext>
                  </a:extLst>
                </a:gridCol>
                <a:gridCol w="744855">
                  <a:extLst>
                    <a:ext uri="{9D8B030D-6E8A-4147-A177-3AD203B41FA5}">
                      <a16:colId xmlns:a16="http://schemas.microsoft.com/office/drawing/2014/main" val="3930871685"/>
                    </a:ext>
                  </a:extLst>
                </a:gridCol>
                <a:gridCol w="744855">
                  <a:extLst>
                    <a:ext uri="{9D8B030D-6E8A-4147-A177-3AD203B41FA5}">
                      <a16:colId xmlns:a16="http://schemas.microsoft.com/office/drawing/2014/main" val="3253804480"/>
                    </a:ext>
                  </a:extLst>
                </a:gridCol>
                <a:gridCol w="558800">
                  <a:extLst>
                    <a:ext uri="{9D8B030D-6E8A-4147-A177-3AD203B41FA5}">
                      <a16:colId xmlns:a16="http://schemas.microsoft.com/office/drawing/2014/main" val="2798639566"/>
                    </a:ext>
                  </a:extLst>
                </a:gridCol>
                <a:gridCol w="571500">
                  <a:extLst>
                    <a:ext uri="{9D8B030D-6E8A-4147-A177-3AD203B41FA5}">
                      <a16:colId xmlns:a16="http://schemas.microsoft.com/office/drawing/2014/main" val="488245735"/>
                    </a:ext>
                  </a:extLst>
                </a:gridCol>
              </a:tblGrid>
              <a:tr h="161925">
                <a:tc>
                  <a:txBody>
                    <a:bodyPr/>
                    <a:lstStyle/>
                    <a:p>
                      <a:endParaRPr lang="en-US" sz="1000">
                        <a:effectLst/>
                        <a:latin typeface="Times New Roman" panose="02020603050405020304" pitchFamily="18" charset="0"/>
                      </a:endParaRPr>
                    </a:p>
                  </a:txBody>
                  <a:tcPr marL="68580" marR="68580" marT="0" marB="0" anchor="ct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All Intra Main10 - VTM configuration</a:t>
                      </a:r>
                      <a:endParaRPr lang="en-US" sz="1100" dirty="0">
                        <a:effectLst/>
                        <a:latin typeface="Times New Roman" panose="02020603050405020304" pitchFamily="18" charset="0"/>
                        <a:ea typeface="SimSun" panose="02010600030101010101" pitchFamily="2" charset="-122"/>
                      </a:endParaRPr>
                    </a:p>
                  </a:txBody>
                  <a:tcPr marL="68580" marR="68580"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776043675"/>
                  </a:ext>
                </a:extLst>
              </a:tr>
              <a:tr h="161925">
                <a:tc>
                  <a:txBody>
                    <a:bodyPr/>
                    <a:lstStyle/>
                    <a:p>
                      <a:endParaRPr lang="en-US" sz="1000">
                        <a:effectLst/>
                        <a:latin typeface="Times New Roman" panose="02020603050405020304" pitchFamily="18" charset="0"/>
                      </a:endParaRPr>
                    </a:p>
                  </a:txBody>
                  <a:tcPr marL="68580" marR="68580" marT="0" marB="0" anchor="ct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Over VTM-4 + IBC</a:t>
                      </a:r>
                      <a:endParaRPr lang="en-US" sz="1100">
                        <a:effectLst/>
                        <a:latin typeface="Times New Roman" panose="02020603050405020304" pitchFamily="18" charset="0"/>
                        <a:ea typeface="SimSun" panose="02010600030101010101" pitchFamily="2" charset="-122"/>
                      </a:endParaRPr>
                    </a:p>
                  </a:txBody>
                  <a:tcPr marL="68580" marR="68580"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747355848"/>
                  </a:ext>
                </a:extLst>
              </a:tr>
              <a:tr h="161925">
                <a:tc>
                  <a:txBody>
                    <a:bodyPr/>
                    <a:lstStyle/>
                    <a:p>
                      <a:endParaRPr lang="en-US" sz="1000">
                        <a:effectLst/>
                        <a:latin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Y</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U</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V</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EncT</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DecT</a:t>
                      </a:r>
                      <a:endParaRPr lang="en-US" sz="110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885166335"/>
                  </a:ext>
                </a:extLst>
              </a:tr>
              <a:tr h="15748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Class F</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-0.05%</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-0.11%</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-0.21%</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82%</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91%</a:t>
                      </a:r>
                      <a:endParaRPr lang="en-US" sz="110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1787114228"/>
                  </a:ext>
                </a:extLst>
              </a:tr>
              <a:tr h="15748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Class SCC 1080p</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-0.18%</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-0.21%</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-0.31%</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85%</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91%</a:t>
                      </a:r>
                      <a:endParaRPr lang="en-US" sz="1100" dirty="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2187092535"/>
                  </a:ext>
                </a:extLst>
              </a:tr>
            </a:tbl>
          </a:graphicData>
        </a:graphic>
      </p:graphicFrame>
      <p:graphicFrame>
        <p:nvGraphicFramePr>
          <p:cNvPr id="8" name="Table 7">
            <a:extLst>
              <a:ext uri="{FF2B5EF4-FFF2-40B4-BE49-F238E27FC236}">
                <a16:creationId xmlns:a16="http://schemas.microsoft.com/office/drawing/2014/main" id="{F65FC1B3-22E4-4ABF-ACD3-BBCB2708F97F}"/>
              </a:ext>
            </a:extLst>
          </p:cNvPr>
          <p:cNvGraphicFramePr>
            <a:graphicFrameLocks noGrp="1"/>
          </p:cNvGraphicFramePr>
          <p:nvPr>
            <p:extLst>
              <p:ext uri="{D42A27DB-BD31-4B8C-83A1-F6EECF244321}">
                <p14:modId xmlns:p14="http://schemas.microsoft.com/office/powerpoint/2010/main" val="2871442717"/>
              </p:ext>
            </p:extLst>
          </p:nvPr>
        </p:nvGraphicFramePr>
        <p:xfrm>
          <a:off x="2369349" y="4206182"/>
          <a:ext cx="4406900" cy="922020"/>
        </p:xfrm>
        <a:graphic>
          <a:graphicData uri="http://schemas.openxmlformats.org/drawingml/2006/table">
            <a:tbl>
              <a:tblPr firstRow="1" firstCol="1" bandRow="1">
                <a:tableStyleId>{5C22544A-7EE6-4342-B048-85BDC9FD1C3A}</a:tableStyleId>
              </a:tblPr>
              <a:tblGrid>
                <a:gridCol w="1041400">
                  <a:extLst>
                    <a:ext uri="{9D8B030D-6E8A-4147-A177-3AD203B41FA5}">
                      <a16:colId xmlns:a16="http://schemas.microsoft.com/office/drawing/2014/main" val="2571991099"/>
                    </a:ext>
                  </a:extLst>
                </a:gridCol>
                <a:gridCol w="745490">
                  <a:extLst>
                    <a:ext uri="{9D8B030D-6E8A-4147-A177-3AD203B41FA5}">
                      <a16:colId xmlns:a16="http://schemas.microsoft.com/office/drawing/2014/main" val="2584343176"/>
                    </a:ext>
                  </a:extLst>
                </a:gridCol>
                <a:gridCol w="744855">
                  <a:extLst>
                    <a:ext uri="{9D8B030D-6E8A-4147-A177-3AD203B41FA5}">
                      <a16:colId xmlns:a16="http://schemas.microsoft.com/office/drawing/2014/main" val="3716799946"/>
                    </a:ext>
                  </a:extLst>
                </a:gridCol>
                <a:gridCol w="744855">
                  <a:extLst>
                    <a:ext uri="{9D8B030D-6E8A-4147-A177-3AD203B41FA5}">
                      <a16:colId xmlns:a16="http://schemas.microsoft.com/office/drawing/2014/main" val="366059021"/>
                    </a:ext>
                  </a:extLst>
                </a:gridCol>
                <a:gridCol w="558800">
                  <a:extLst>
                    <a:ext uri="{9D8B030D-6E8A-4147-A177-3AD203B41FA5}">
                      <a16:colId xmlns:a16="http://schemas.microsoft.com/office/drawing/2014/main" val="3940282170"/>
                    </a:ext>
                  </a:extLst>
                </a:gridCol>
                <a:gridCol w="571500">
                  <a:extLst>
                    <a:ext uri="{9D8B030D-6E8A-4147-A177-3AD203B41FA5}">
                      <a16:colId xmlns:a16="http://schemas.microsoft.com/office/drawing/2014/main" val="4131158466"/>
                    </a:ext>
                  </a:extLst>
                </a:gridCol>
              </a:tblGrid>
              <a:tr h="161925">
                <a:tc>
                  <a:txBody>
                    <a:bodyPr/>
                    <a:lstStyle/>
                    <a:p>
                      <a:endParaRPr lang="en-US" sz="1000">
                        <a:effectLst/>
                        <a:latin typeface="Times New Roman" panose="02020603050405020304" pitchFamily="18" charset="0"/>
                      </a:endParaRPr>
                    </a:p>
                  </a:txBody>
                  <a:tcPr marL="68580" marR="68580" marT="0" marB="0" anchor="ct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Random Access Main 10 - VTM configuration</a:t>
                      </a:r>
                      <a:endParaRPr lang="en-US" sz="1100">
                        <a:effectLst/>
                        <a:latin typeface="Times New Roman" panose="02020603050405020304" pitchFamily="18" charset="0"/>
                        <a:ea typeface="SimSun" panose="02010600030101010101" pitchFamily="2" charset="-122"/>
                      </a:endParaRPr>
                    </a:p>
                  </a:txBody>
                  <a:tcPr marL="68580" marR="68580"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456261966"/>
                  </a:ext>
                </a:extLst>
              </a:tr>
              <a:tr h="161925">
                <a:tc>
                  <a:txBody>
                    <a:bodyPr/>
                    <a:lstStyle/>
                    <a:p>
                      <a:endParaRPr lang="en-US" sz="1000">
                        <a:effectLst/>
                        <a:latin typeface="Times New Roman" panose="02020603050405020304" pitchFamily="18" charset="0"/>
                      </a:endParaRPr>
                    </a:p>
                  </a:txBody>
                  <a:tcPr marL="68580" marR="68580" marT="0" marB="0" anchor="ct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Over VTM-4 + IBC</a:t>
                      </a:r>
                      <a:endParaRPr lang="en-US" sz="1100">
                        <a:effectLst/>
                        <a:latin typeface="Times New Roman" panose="02020603050405020304" pitchFamily="18" charset="0"/>
                        <a:ea typeface="SimSun" panose="02010600030101010101" pitchFamily="2" charset="-122"/>
                      </a:endParaRPr>
                    </a:p>
                  </a:txBody>
                  <a:tcPr marL="68580" marR="68580"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055574362"/>
                  </a:ext>
                </a:extLst>
              </a:tr>
              <a:tr h="161925">
                <a:tc>
                  <a:txBody>
                    <a:bodyPr/>
                    <a:lstStyle/>
                    <a:p>
                      <a:endParaRPr lang="en-US" sz="1000">
                        <a:effectLst/>
                        <a:latin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Y</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U</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V</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EncT</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DecT</a:t>
                      </a:r>
                      <a:endParaRPr lang="en-US" sz="110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604262954"/>
                  </a:ext>
                </a:extLst>
              </a:tr>
              <a:tr h="16192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Class F</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-0.08%</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-0.20%</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-0.21%</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82%</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95%</a:t>
                      </a:r>
                      <a:endParaRPr lang="en-US" sz="110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3935547116"/>
                  </a:ext>
                </a:extLst>
              </a:tr>
              <a:tr h="16192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Class SCC 1080p</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0.02%</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-0.02%</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-0.07%</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82%</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93%</a:t>
                      </a:r>
                      <a:endParaRPr lang="en-US" sz="1100" dirty="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1349588831"/>
                  </a:ext>
                </a:extLst>
              </a:tr>
            </a:tbl>
          </a:graphicData>
        </a:graphic>
      </p:graphicFrame>
      <p:graphicFrame>
        <p:nvGraphicFramePr>
          <p:cNvPr id="9" name="Table 8">
            <a:extLst>
              <a:ext uri="{FF2B5EF4-FFF2-40B4-BE49-F238E27FC236}">
                <a16:creationId xmlns:a16="http://schemas.microsoft.com/office/drawing/2014/main" id="{3F21E6F8-9462-420B-BC3C-E36235AB7417}"/>
              </a:ext>
            </a:extLst>
          </p:cNvPr>
          <p:cNvGraphicFramePr>
            <a:graphicFrameLocks noGrp="1"/>
          </p:cNvGraphicFramePr>
          <p:nvPr>
            <p:extLst>
              <p:ext uri="{D42A27DB-BD31-4B8C-83A1-F6EECF244321}">
                <p14:modId xmlns:p14="http://schemas.microsoft.com/office/powerpoint/2010/main" val="4069564203"/>
              </p:ext>
            </p:extLst>
          </p:nvPr>
        </p:nvGraphicFramePr>
        <p:xfrm>
          <a:off x="2369349" y="5318696"/>
          <a:ext cx="4406900" cy="922020"/>
        </p:xfrm>
        <a:graphic>
          <a:graphicData uri="http://schemas.openxmlformats.org/drawingml/2006/table">
            <a:tbl>
              <a:tblPr firstRow="1" firstCol="1" bandRow="1">
                <a:tableStyleId>{5C22544A-7EE6-4342-B048-85BDC9FD1C3A}</a:tableStyleId>
              </a:tblPr>
              <a:tblGrid>
                <a:gridCol w="1041400">
                  <a:extLst>
                    <a:ext uri="{9D8B030D-6E8A-4147-A177-3AD203B41FA5}">
                      <a16:colId xmlns:a16="http://schemas.microsoft.com/office/drawing/2014/main" val="528315272"/>
                    </a:ext>
                  </a:extLst>
                </a:gridCol>
                <a:gridCol w="745490">
                  <a:extLst>
                    <a:ext uri="{9D8B030D-6E8A-4147-A177-3AD203B41FA5}">
                      <a16:colId xmlns:a16="http://schemas.microsoft.com/office/drawing/2014/main" val="1664156865"/>
                    </a:ext>
                  </a:extLst>
                </a:gridCol>
                <a:gridCol w="744855">
                  <a:extLst>
                    <a:ext uri="{9D8B030D-6E8A-4147-A177-3AD203B41FA5}">
                      <a16:colId xmlns:a16="http://schemas.microsoft.com/office/drawing/2014/main" val="1420139096"/>
                    </a:ext>
                  </a:extLst>
                </a:gridCol>
                <a:gridCol w="744855">
                  <a:extLst>
                    <a:ext uri="{9D8B030D-6E8A-4147-A177-3AD203B41FA5}">
                      <a16:colId xmlns:a16="http://schemas.microsoft.com/office/drawing/2014/main" val="788756334"/>
                    </a:ext>
                  </a:extLst>
                </a:gridCol>
                <a:gridCol w="558800">
                  <a:extLst>
                    <a:ext uri="{9D8B030D-6E8A-4147-A177-3AD203B41FA5}">
                      <a16:colId xmlns:a16="http://schemas.microsoft.com/office/drawing/2014/main" val="64056108"/>
                    </a:ext>
                  </a:extLst>
                </a:gridCol>
                <a:gridCol w="571500">
                  <a:extLst>
                    <a:ext uri="{9D8B030D-6E8A-4147-A177-3AD203B41FA5}">
                      <a16:colId xmlns:a16="http://schemas.microsoft.com/office/drawing/2014/main" val="1091155458"/>
                    </a:ext>
                  </a:extLst>
                </a:gridCol>
              </a:tblGrid>
              <a:tr h="161925">
                <a:tc>
                  <a:txBody>
                    <a:bodyPr/>
                    <a:lstStyle/>
                    <a:p>
                      <a:endParaRPr lang="en-US" sz="1000">
                        <a:effectLst/>
                        <a:latin typeface="Times New Roman" panose="02020603050405020304" pitchFamily="18" charset="0"/>
                      </a:endParaRPr>
                    </a:p>
                  </a:txBody>
                  <a:tcPr marL="68580" marR="68580" marT="0" marB="0" anchor="ct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Low delay B Main10 - VTM configuration</a:t>
                      </a:r>
                      <a:endParaRPr lang="en-US" sz="1100">
                        <a:effectLst/>
                        <a:latin typeface="Times New Roman" panose="02020603050405020304" pitchFamily="18" charset="0"/>
                        <a:ea typeface="SimSun" panose="02010600030101010101" pitchFamily="2" charset="-122"/>
                      </a:endParaRPr>
                    </a:p>
                  </a:txBody>
                  <a:tcPr marL="68580" marR="68580"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110172134"/>
                  </a:ext>
                </a:extLst>
              </a:tr>
              <a:tr h="161925">
                <a:tc>
                  <a:txBody>
                    <a:bodyPr/>
                    <a:lstStyle/>
                    <a:p>
                      <a:endParaRPr lang="en-US" sz="1000">
                        <a:effectLst/>
                        <a:latin typeface="Times New Roman" panose="02020603050405020304" pitchFamily="18" charset="0"/>
                      </a:endParaRPr>
                    </a:p>
                  </a:txBody>
                  <a:tcPr marL="68580" marR="68580" marT="0" marB="0" anchor="ct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Over VTM-4 + IBC</a:t>
                      </a:r>
                      <a:endParaRPr lang="en-US" sz="1100">
                        <a:effectLst/>
                        <a:latin typeface="Times New Roman" panose="02020603050405020304" pitchFamily="18" charset="0"/>
                        <a:ea typeface="SimSun" panose="02010600030101010101" pitchFamily="2" charset="-122"/>
                      </a:endParaRPr>
                    </a:p>
                  </a:txBody>
                  <a:tcPr marL="68580" marR="68580"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580481377"/>
                  </a:ext>
                </a:extLst>
              </a:tr>
              <a:tr h="161925">
                <a:tc>
                  <a:txBody>
                    <a:bodyPr/>
                    <a:lstStyle/>
                    <a:p>
                      <a:endParaRPr lang="en-US" sz="1000">
                        <a:effectLst/>
                        <a:latin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Y</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U</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V</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EncT</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DecT</a:t>
                      </a:r>
                      <a:endParaRPr lang="en-US" sz="110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3629061484"/>
                  </a:ext>
                </a:extLst>
              </a:tr>
              <a:tr h="16192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Class F</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-0.18%</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0.03%</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0.46%</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81%</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92%</a:t>
                      </a:r>
                      <a:endParaRPr lang="en-US" sz="110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268527360"/>
                  </a:ext>
                </a:extLst>
              </a:tr>
              <a:tr h="16192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Class SCC 1080p</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0.04%</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-0.02%</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-0.07%</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82%</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90%</a:t>
                      </a:r>
                      <a:endParaRPr lang="en-US" sz="1100" dirty="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474249737"/>
                  </a:ext>
                </a:extLst>
              </a:tr>
            </a:tbl>
          </a:graphicData>
        </a:graphic>
      </p:graphicFrame>
    </p:spTree>
    <p:extLst>
      <p:ext uri="{BB962C8B-B14F-4D97-AF65-F5344CB8AC3E}">
        <p14:creationId xmlns:p14="http://schemas.microsoft.com/office/powerpoint/2010/main" val="24069496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1485873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SP_AGENDA" val="SectionNumber SlideNumber"/>
</p:tagLst>
</file>

<file path=ppt/theme/theme1.xml><?xml version="1.0" encoding="utf-8"?>
<a:theme xmlns:a="http://schemas.openxmlformats.org/drawingml/2006/main" name="Qualcomm_2018">
  <a:themeElements>
    <a:clrScheme name="2017 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2015">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defRPr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lumMod val="60000"/>
              <a:lumOff val="40000"/>
            </a:schemeClr>
          </a:solidFill>
          <a:round/>
          <a:headEnd w="lg" len="lg"/>
          <a:tailEnd type="none"/>
        </a:ln>
      </a:spPr>
      <a:bodyPr/>
      <a:lstStyle/>
      <a:style>
        <a:lnRef idx="1">
          <a:schemeClr val="accent1"/>
        </a:lnRef>
        <a:fillRef idx="0">
          <a:schemeClr val="accent1"/>
        </a:fillRef>
        <a:effectRef idx="0">
          <a:schemeClr val="accent1"/>
        </a:effectRef>
        <a:fontRef idx="minor">
          <a:schemeClr val="tx1"/>
        </a:fontRef>
      </a:style>
    </a:lnDef>
    <a:txDef>
      <a:spPr>
        <a:noFill/>
        <a:ln>
          <a:noFill/>
        </a:ln>
      </a:spPr>
      <a:bodyPr wrap="none" lIns="0" tIns="0" rIns="0" bIns="0" rtlCol="0">
        <a:spAutoFit/>
      </a:bodyPr>
      <a:lstStyle>
        <a:defPPr algn="l">
          <a:lnSpc>
            <a:spcPct val="95000"/>
          </a:lnSpc>
          <a:spcBef>
            <a:spcPts val="1200"/>
          </a:spcBef>
          <a:defRPr sz="1600" dirty="0">
            <a:solidFill>
              <a:schemeClr val="tx1">
                <a:lumMod val="85000"/>
                <a:lumOff val="15000"/>
              </a:schemeClr>
            </a:solidFill>
          </a:defRPr>
        </a:defPPr>
      </a:lstStyle>
    </a:txDef>
  </a:objectDefaults>
  <a:extraClrSchemeLst/>
  <a:extLst>
    <a:ext uri="{05A4C25C-085E-4340-85A3-A5531E510DB2}">
      <thm15:themeFamily xmlns:thm15="http://schemas.microsoft.com/office/thememl/2012/main" name="Qualcomm_4x3_Corporate_Internal_Template_06.26.2018_BCW" id="{05F2DBF4-E245-4E77-A903-C55621FC407A}" vid="{9F048FD4-A70F-4282-9F5C-911DF4306AD0}"/>
    </a:ext>
  </a:extLst>
</a:theme>
</file>

<file path=ppt/theme/theme2.xml><?xml version="1.0" encoding="utf-8"?>
<a:theme xmlns:a="http://schemas.openxmlformats.org/drawingml/2006/main" name="Office Theme">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JVET-K0337</Template>
  <TotalTime>2071</TotalTime>
  <Words>896</Words>
  <Application>Microsoft Office PowerPoint</Application>
  <PresentationFormat>On-screen Show (4:3)</PresentationFormat>
  <Paragraphs>205</Paragraphs>
  <Slides>7</Slides>
  <Notes>5</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7</vt:i4>
      </vt:variant>
    </vt:vector>
  </HeadingPairs>
  <TitlesOfParts>
    <vt:vector size="13" baseType="lpstr">
      <vt:lpstr>SimSun</vt:lpstr>
      <vt:lpstr>Arial</vt:lpstr>
      <vt:lpstr>Century Gothic</vt:lpstr>
      <vt:lpstr>Microsoft Sans Serif</vt:lpstr>
      <vt:lpstr>Times New Roman</vt:lpstr>
      <vt:lpstr>Qualcomm_2018</vt:lpstr>
      <vt:lpstr>CE8-related: Default Processing for IBC Mode</vt:lpstr>
      <vt:lpstr>Abstract </vt:lpstr>
      <vt:lpstr>Technical description</vt:lpstr>
      <vt:lpstr>Simulation results</vt:lpstr>
      <vt:lpstr>Simulation results</vt:lpstr>
      <vt:lpstr>Simulation results</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CE4.1.3: Affine motion compensation prediction</dc:title>
  <dc:creator>Yu Han</dc:creator>
  <cp:lastModifiedBy>Yu Han</cp:lastModifiedBy>
  <cp:revision>122</cp:revision>
  <dcterms:created xsi:type="dcterms:W3CDTF">2018-07-05T06:58:17Z</dcterms:created>
  <dcterms:modified xsi:type="dcterms:W3CDTF">2019-03-16T05:15:07Z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AdHocReviewCycleID">
    <vt:i4>397843289</vt:i4>
  </property>
  <property fmtid="{D5CDD505-2E9C-101B-9397-08002B2CF9AE}" pid="3" name="_NewReviewCycle">
    <vt:lpwstr/>
  </property>
  <property fmtid="{D5CDD505-2E9C-101B-9397-08002B2CF9AE}" pid="4" name="_EmailSubject">
    <vt:lpwstr>Templates coming today?</vt:lpwstr>
  </property>
  <property fmtid="{D5CDD505-2E9C-101B-9397-08002B2CF9AE}" pid="5" name="_AuthorEmail">
    <vt:lpwstr>beverlyc@qti.qualcomm.com</vt:lpwstr>
  </property>
  <property fmtid="{D5CDD505-2E9C-101B-9397-08002B2CF9AE}" pid="6" name="_AuthorEmailDisplayName">
    <vt:lpwstr>Beverly Crawford-Westre</vt:lpwstr>
  </property>
  <property fmtid="{D5CDD505-2E9C-101B-9397-08002B2CF9AE}" pid="7" name="_PreviousAdHocReviewCycleID">
    <vt:i4>-596972832</vt:i4>
  </property>
</Properties>
</file>