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324" r:id="rId3"/>
    <p:sldId id="326" r:id="rId4"/>
    <p:sldId id="321" r:id="rId5"/>
    <p:sldId id="293" r:id="rId6"/>
    <p:sldId id="28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3/20/2019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3/20/2019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3/20/2019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3/20/2019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JVET-N0312</a:t>
            </a:r>
            <a:r>
              <a:rPr lang="en-CA" sz="3200" dirty="0" smtClean="0"/>
              <a:t>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/>
              <a:t>CE9-related: A SIMD-friendly simplification for BDOF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3426"/>
            <a:ext cx="8229600" cy="5052739"/>
          </a:xfrm>
        </p:spPr>
        <p:txBody>
          <a:bodyPr/>
          <a:lstStyle/>
          <a:p>
            <a:r>
              <a:rPr lang="en-US" dirty="0" smtClean="0"/>
              <a:t>BDOF currently uses a 6x6 set of sample positions to compute optical flow</a:t>
            </a:r>
          </a:p>
          <a:p>
            <a:r>
              <a:rPr lang="en-US" dirty="0" smtClean="0"/>
              <a:t>For the worst-case of 8x8 CU applying BDOF, sample positions covering 10x10 are used</a:t>
            </a:r>
          </a:p>
          <a:p>
            <a:pPr lvl="1"/>
            <a:r>
              <a:rPr lang="en-US" dirty="0" smtClean="0"/>
              <a:t>To obtain sample gradients for the central 8x8, integer grid reference samples closest to the desired reference sample positions that fall outside the central 8x8 are used</a:t>
            </a:r>
          </a:p>
          <a:p>
            <a:r>
              <a:rPr lang="en-US" dirty="0" smtClean="0"/>
              <a:t>Accumulation of product terms required for solving for optical flow require accumulating over 6x6</a:t>
            </a:r>
          </a:p>
          <a:p>
            <a:pPr lvl="1"/>
            <a:r>
              <a:rPr lang="en-US" dirty="0" smtClean="0"/>
              <a:t>Sample gradients outside the central 8x8 take the closest boundary sample gradient value</a:t>
            </a:r>
          </a:p>
          <a:p>
            <a:pPr lvl="1"/>
            <a:r>
              <a:rPr lang="en-US" dirty="0" smtClean="0"/>
              <a:t>Sample values outside the central 8x8 take the closest boundary sample value</a:t>
            </a:r>
          </a:p>
          <a:p>
            <a:pPr lvl="1"/>
            <a:r>
              <a:rPr lang="en-US" dirty="0" smtClean="0"/>
              <a:t>The accumulation and above replacement operations are not very SIMD-friendly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in current BDOF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8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roposed Method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847069" y="1126942"/>
            <a:ext cx="1296035" cy="1588769"/>
            <a:chOff x="0" y="0"/>
            <a:chExt cx="1296144" cy="1589298"/>
          </a:xfrm>
        </p:grpSpPr>
        <p:sp>
          <p:nvSpPr>
            <p:cNvPr id="5" name="Rectangle 4"/>
            <p:cNvSpPr/>
            <p:nvPr/>
          </p:nvSpPr>
          <p:spPr>
            <a:xfrm>
              <a:off x="0" y="185157"/>
              <a:ext cx="1296144" cy="122413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115441" y="293169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2048" y="293169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748655" y="293169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061668" y="293169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15441" y="5914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432048" y="5914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748655" y="5914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061668" y="5914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16602" y="905237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33209" y="905237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49816" y="905237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062829" y="905237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115441" y="1218984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432048" y="1218984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48655" y="1218984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1061668" y="1218984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09741" y="15172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26348" y="15172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742955" y="15172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055968" y="151729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09741" y="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26348" y="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742955" y="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1055968" y="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Content Placeholder 1"/>
          <p:cNvSpPr>
            <a:spLocks noGrp="1"/>
          </p:cNvSpPr>
          <p:nvPr>
            <p:ph idx="1"/>
          </p:nvPr>
        </p:nvSpPr>
        <p:spPr>
          <a:xfrm>
            <a:off x="395762" y="3091067"/>
            <a:ext cx="8546123" cy="3335370"/>
          </a:xfrm>
        </p:spPr>
        <p:txBody>
          <a:bodyPr/>
          <a:lstStyle/>
          <a:p>
            <a:r>
              <a:rPr lang="en-US" dirty="0"/>
              <a:t>Proposed method reduces the set of sample positions to 4x6</a:t>
            </a:r>
          </a:p>
          <a:p>
            <a:pPr lvl="1"/>
            <a:r>
              <a:rPr lang="en-US" dirty="0"/>
              <a:t>Still requires accessing integer grid reference sample values for the sample gradients of the central 4x4</a:t>
            </a:r>
          </a:p>
          <a:p>
            <a:pPr lvl="1"/>
            <a:r>
              <a:rPr lang="en-US" dirty="0"/>
              <a:t>Accumulation becomes SIMD-friendly</a:t>
            </a:r>
          </a:p>
          <a:p>
            <a:pPr lvl="1"/>
            <a:r>
              <a:rPr lang="en-US" dirty="0"/>
              <a:t>Element-wise replacement operations to the left and right of the 4x6 are avoided</a:t>
            </a:r>
          </a:p>
          <a:p>
            <a:pPr lvl="1"/>
            <a:r>
              <a:rPr lang="en-US" dirty="0"/>
              <a:t>Worst-case complexity for optical flow computation reduces by ~20%</a:t>
            </a:r>
          </a:p>
          <a:p>
            <a:pPr lvl="1"/>
            <a:r>
              <a:rPr lang="en-US" dirty="0"/>
              <a:t>Re-use of line buffers from one 4x4 row to next becomes possible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719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Small BD-RATE drop seen with this change</a:t>
            </a:r>
          </a:p>
          <a:p>
            <a:pPr lvl="1"/>
            <a:r>
              <a:rPr lang="en-US" dirty="0" smtClean="0"/>
              <a:t>Small reduction in decoding time is also observed. Can be further improved with more optimal SIMD implementations.</a:t>
            </a:r>
            <a:endParaRPr lang="en-US" dirty="0" smtClean="0"/>
          </a:p>
          <a:p>
            <a:r>
              <a:rPr lang="en-US" dirty="0" smtClean="0"/>
              <a:t>Drop is considerably lower than other proposals that restrict to only 4x4 set of samples</a:t>
            </a:r>
          </a:p>
          <a:p>
            <a:pPr lvl="1"/>
            <a:r>
              <a:rPr lang="en-US" dirty="0" smtClean="0"/>
              <a:t>Subjective issues may increase if no overlap across sub-blocks is used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916050"/>
              </p:ext>
            </p:extLst>
          </p:nvPr>
        </p:nvGraphicFramePr>
        <p:xfrm>
          <a:off x="1322510" y="1000100"/>
          <a:ext cx="5816844" cy="3190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Worksheet" r:id="rId3" imgW="3790319" imgH="2080080" progId="Excel.Sheet.12">
                  <p:embed/>
                </p:oleObj>
              </mc:Choice>
              <mc:Fallback>
                <p:oleObj name="Worksheet" r:id="rId3" imgW="3790319" imgH="20800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2510" y="1000100"/>
                        <a:ext cx="5816844" cy="3190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64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Using only 4x6 set of sample positions instead of 6x6 is proposed while solving for optical flow</a:t>
            </a:r>
          </a:p>
          <a:p>
            <a:pPr lvl="1"/>
            <a:r>
              <a:rPr lang="en-US" dirty="0" smtClean="0"/>
              <a:t>Makes the method more SIMD-friendly</a:t>
            </a:r>
          </a:p>
          <a:p>
            <a:pPr lvl="1"/>
            <a:r>
              <a:rPr lang="en-US" dirty="0" smtClean="0"/>
              <a:t>Reduces worst-case operations for flow computation by 20%</a:t>
            </a:r>
          </a:p>
          <a:p>
            <a:pPr lvl="1"/>
            <a:r>
              <a:rPr lang="en-US" dirty="0" smtClean="0"/>
              <a:t>Small drop in luma BDRATE (~0.03%) is seen; considerably less than method that propose use of just 4x4 set of </a:t>
            </a:r>
            <a:r>
              <a:rPr lang="en-US" smtClean="0"/>
              <a:t>sample positions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It is requested that this method be studied further in CE along with other BDOF simplifications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Panasonic 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16697</TotalTime>
  <Words>315</Words>
  <Application>Microsoft Office PowerPoint</Application>
  <PresentationFormat>On-screen Show (4:3)</PresentationFormat>
  <Paragraphs>32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Wingdings</vt:lpstr>
      <vt:lpstr>Ittiam Template</vt:lpstr>
      <vt:lpstr>Microsoft Excel Worksheet</vt:lpstr>
      <vt:lpstr>JVET-N0312  CE9-related: A SIMD-friendly simplification for BDOF </vt:lpstr>
      <vt:lpstr>Issues in current BDOF</vt:lpstr>
      <vt:lpstr>Proposed Method</vt:lpstr>
      <vt:lpstr>Results</vt:lpstr>
      <vt:lpstr>Conclusions</vt:lpstr>
      <vt:lpstr>Thanks to Panasonic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218</cp:revision>
  <dcterms:created xsi:type="dcterms:W3CDTF">2018-06-26T03:17:57Z</dcterms:created>
  <dcterms:modified xsi:type="dcterms:W3CDTF">2019-03-19T18:58:29Z</dcterms:modified>
</cp:coreProperties>
</file>