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1884" r:id="rId3"/>
    <p:sldId id="1883" r:id="rId4"/>
    <p:sldId id="1885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4" d="100"/>
          <a:sy n="94" d="100"/>
        </p:scale>
        <p:origin x="768" y="7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18/03/2019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9558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3/18/2019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CE1-related: Combination of post-reconstruction filtering and bi-directional LIC mutually exclusive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JVET-N0304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post-rec. filtering and bi-dir. LIC mutually exclusive 	</a:t>
            </a:r>
            <a:r>
              <a:rPr lang="fr-FR" dirty="0"/>
              <a:t>JVET_N0304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239178"/>
          </a:xfrm>
        </p:spPr>
        <p:txBody>
          <a:bodyPr numCol="1" anchor="ctr"/>
          <a:lstStyle/>
          <a:p>
            <a:pPr lvl="1"/>
            <a:r>
              <a:rPr lang="fr-FR" sz="1400" b="1" dirty="0"/>
              <a:t>CE1-5.3</a:t>
            </a:r>
          </a:p>
          <a:p>
            <a:pPr lvl="2"/>
            <a:r>
              <a:rPr lang="en-US" sz="1400" dirty="0"/>
              <a:t>If (LIC-flag=0) &amp; (post-rec. filtering conditions), then apply post-rec. filtering </a:t>
            </a:r>
          </a:p>
          <a:p>
            <a:pPr lvl="2"/>
            <a:r>
              <a:rPr lang="en-US" sz="1400" dirty="0"/>
              <a:t>decoder pipeline </a:t>
            </a:r>
            <a:r>
              <a:rPr lang="en-US" sz="1400" u="sng" dirty="0"/>
              <a:t>worst case is unchanged</a:t>
            </a:r>
            <a:r>
              <a:rPr lang="en-US" sz="1400" dirty="0"/>
              <a:t> compared to implementation of LIC or post-reconstruction filtering only</a:t>
            </a:r>
          </a:p>
          <a:p>
            <a:pPr lvl="2"/>
            <a:r>
              <a:rPr lang="en-US" sz="1400" dirty="0"/>
              <a:t>post-rec. filters: Bilateral &amp; Hadamard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13263DD-177E-4BAD-857D-0799D9978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58524"/>
              </p:ext>
            </p:extLst>
          </p:nvPr>
        </p:nvGraphicFramePr>
        <p:xfrm>
          <a:off x="2424793" y="2106386"/>
          <a:ext cx="5935663" cy="284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11476976" imgH="5513400" progId="Visio.Drawing.11">
                  <p:embed/>
                </p:oleObj>
              </mc:Choice>
              <mc:Fallback>
                <p:oleObj name="Visio" r:id="rId3" imgW="11476976" imgH="551340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793" y="2106386"/>
                        <a:ext cx="5935663" cy="2849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Bilateral filtering and bi-dir. LIC mutually exclusive 	</a:t>
            </a:r>
            <a:r>
              <a:rPr lang="fr-FR" dirty="0"/>
              <a:t>JVET_N0304</a:t>
            </a:r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188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Sharp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7EED5A-E1BB-4889-9ACE-C97129D53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40" y="663033"/>
            <a:ext cx="6762015" cy="19959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056784-620E-4778-9C21-96BE68301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140" y="2821996"/>
            <a:ext cx="6762015" cy="198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Hadamard filtering and bi-dir. LIC mutually exclusive 	</a:t>
            </a:r>
            <a:r>
              <a:rPr lang="fr-FR" dirty="0"/>
              <a:t>JVET_N0304</a:t>
            </a:r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291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Huawei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403636-8856-4419-B777-FA53A9178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42" y="763906"/>
            <a:ext cx="6762014" cy="19847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04C5F-2169-43A7-AB25-9702CD7C3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142" y="2748691"/>
            <a:ext cx="6762014" cy="199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3615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103</Words>
  <Application>Microsoft Office PowerPoint</Application>
  <PresentationFormat>On-screen Show (16:9)</PresentationFormat>
  <Paragraphs>18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Microsoft Office Visio Drawing</vt:lpstr>
      <vt:lpstr>CE1-related: Combination of post-reconstruction filtering and bi-directional LIC mutually exclusive</vt:lpstr>
      <vt:lpstr>Combination of post-rec. filtering and bi-dir. LIC mutually exclusive  JVET_N0304</vt:lpstr>
      <vt:lpstr>Combination of Bilateral filtering and bi-dir. LIC mutually exclusive  JVET_N0304 </vt:lpstr>
      <vt:lpstr>Combination of Hadamard filtering and bi-dir. LIC mutually exclusive  JVET_N0304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2019-03-18T20:58:15Z</dcterms:modified>
</cp:coreProperties>
</file>