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316" r:id="rId3"/>
    <p:sldId id="315" r:id="rId4"/>
    <p:sldId id="318" r:id="rId5"/>
    <p:sldId id="317" r:id="rId6"/>
    <p:sldId id="319" r:id="rId7"/>
    <p:sldId id="293" r:id="rId8"/>
    <p:sldId id="28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473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851D17D6-13B7-4A8D-88B0-007964A1A4CB}" type="datetime1">
              <a:rPr lang="en-US" smtClean="0"/>
              <a:t>3/19/2019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A0CF0-A320-4423-81CD-58AE6F94CE0C}" type="datetime1">
              <a:rPr lang="en-US" smtClean="0"/>
              <a:t>3/19/2019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322C73F-1C13-494F-A104-3D372CA0782A}" type="datetime1">
              <a:rPr lang="en-US" smtClean="0"/>
              <a:t>3/19/2019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99644B7-A591-46CB-8A0C-A20811AEDACA}" type="datetime1">
              <a:rPr lang="en-US" smtClean="0"/>
              <a:t>3/19/2019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EBF6322-B492-435B-A260-6DBE977FBF28}" type="datetime1">
              <a:rPr lang="en-US" smtClean="0"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2" y="2184698"/>
            <a:ext cx="7772400" cy="185184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JVET-N0291</a:t>
            </a:r>
            <a:r>
              <a:rPr lang="en-CA" sz="3200" dirty="0" smtClean="0"/>
              <a:t>  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US" sz="1800" b="0" dirty="0"/>
              <a:t>CE9: Results of DMVR related Tests CE9-1.2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42272"/>
            <a:ext cx="7772400" cy="790831"/>
          </a:xfrm>
        </p:spPr>
        <p:txBody>
          <a:bodyPr>
            <a:normAutofit/>
          </a:bodyPr>
          <a:lstStyle/>
          <a:p>
            <a:r>
              <a:rPr lang="en-US" dirty="0" smtClean="0"/>
              <a:t>S. Sethuraman</a:t>
            </a:r>
          </a:p>
          <a:p>
            <a:r>
              <a:rPr lang="en-US" dirty="0" smtClean="0"/>
              <a:t>Ittiam Systems</a:t>
            </a:r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0100"/>
            <a:ext cx="8229600" cy="5126065"/>
          </a:xfrm>
        </p:spPr>
        <p:txBody>
          <a:bodyPr/>
          <a:lstStyle/>
          <a:p>
            <a:r>
              <a:rPr lang="en-US" dirty="0" smtClean="0"/>
              <a:t>First proposed in JVET-L0174</a:t>
            </a:r>
          </a:p>
          <a:p>
            <a:r>
              <a:rPr lang="en-US" dirty="0" smtClean="0"/>
              <a:t>Proposes to use bit-depth of 8 at the output of bilinear interpolation independent of input bit-depth</a:t>
            </a:r>
          </a:p>
          <a:p>
            <a:pPr lvl="1"/>
            <a:r>
              <a:rPr lang="en-US" dirty="0" smtClean="0"/>
              <a:t>Reduces the internal buffer needs (from the current fixed 10-bit depth to 8-bits)</a:t>
            </a:r>
          </a:p>
          <a:p>
            <a:r>
              <a:rPr lang="en-US" dirty="0" smtClean="0"/>
              <a:t>All SAD cost computations will happen with 8-bit depth</a:t>
            </a:r>
            <a:endParaRPr lang="en-US" dirty="0"/>
          </a:p>
          <a:p>
            <a:pPr lvl="1"/>
            <a:r>
              <a:rPr lang="en-US" dirty="0" smtClean="0"/>
              <a:t>Accumulators require 2 less bits</a:t>
            </a:r>
          </a:p>
          <a:p>
            <a:pPr lvl="1"/>
            <a:r>
              <a:rPr lang="en-US" dirty="0" smtClean="0"/>
              <a:t>Gate-count can be reduced</a:t>
            </a:r>
          </a:p>
          <a:p>
            <a:pPr lvl="1"/>
            <a:r>
              <a:rPr lang="en-US" dirty="0" smtClean="0"/>
              <a:t>Better SIMD support on most instruction set for 8-bit SAD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CE9-1.2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489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199" y="4062046"/>
            <a:ext cx="8546123" cy="2528223"/>
          </a:xfrm>
        </p:spPr>
        <p:txBody>
          <a:bodyPr/>
          <a:lstStyle/>
          <a:p>
            <a:r>
              <a:rPr lang="en-US" dirty="0" smtClean="0"/>
              <a:t>No impact on BD-RATE (actually, a small gain)</a:t>
            </a:r>
          </a:p>
          <a:p>
            <a:r>
              <a:rPr lang="en-US" dirty="0" smtClean="0"/>
              <a:t>SAD computed at 8-bits is scaled by 4 before comparing with the early exit threshold</a:t>
            </a:r>
          </a:p>
          <a:p>
            <a:r>
              <a:rPr lang="en-US" dirty="0" err="1" smtClean="0"/>
              <a:t>EncT</a:t>
            </a:r>
            <a:r>
              <a:rPr lang="en-US" dirty="0" smtClean="0"/>
              <a:t>/</a:t>
            </a:r>
            <a:r>
              <a:rPr lang="en-US" dirty="0" err="1" smtClean="0"/>
              <a:t>DecT</a:t>
            </a:r>
            <a:r>
              <a:rPr lang="en-US" dirty="0" smtClean="0"/>
              <a:t> can be reduced further if 8-bit SIMD </a:t>
            </a:r>
            <a:r>
              <a:rPr lang="en-US" dirty="0" err="1" smtClean="0"/>
              <a:t>intrinsics</a:t>
            </a:r>
            <a:r>
              <a:rPr lang="en-US" dirty="0" smtClean="0"/>
              <a:t> are applied for SAD computations</a:t>
            </a:r>
          </a:p>
          <a:p>
            <a:r>
              <a:rPr lang="en-US" dirty="0" smtClean="0"/>
              <a:t>Cross-checker </a:t>
            </a:r>
            <a:r>
              <a:rPr lang="en-US" dirty="0" err="1" smtClean="0"/>
              <a:t>EncT</a:t>
            </a:r>
            <a:r>
              <a:rPr lang="en-US" dirty="0" smtClean="0"/>
              <a:t>/</a:t>
            </a:r>
            <a:r>
              <a:rPr lang="en-US" dirty="0" err="1" smtClean="0"/>
              <a:t>DecT</a:t>
            </a:r>
            <a:r>
              <a:rPr lang="en-US" dirty="0" smtClean="0"/>
              <a:t> show 100%; 101% shown in the above table could be due to computational load being low on the cluster at the time of reference generation</a:t>
            </a:r>
          </a:p>
          <a:p>
            <a:r>
              <a:rPr lang="en-US" dirty="0" smtClean="0"/>
              <a:t>Checked also with input bit depth of 8-bits and BDRATE impact was negligible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of CE9-1.2</a:t>
            </a:r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82810" y="1186248"/>
            <a:ext cx="108377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0817007"/>
              </p:ext>
            </p:extLst>
          </p:nvPr>
        </p:nvGraphicFramePr>
        <p:xfrm>
          <a:off x="1758095" y="934305"/>
          <a:ext cx="5678374" cy="3057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Worksheet" r:id="rId3" imgW="3779224" imgH="2035845" progId="Excel.Sheet.12">
                  <p:embed/>
                </p:oleObj>
              </mc:Choice>
              <mc:Fallback>
                <p:oleObj name="Worksheet" r:id="rId3" imgW="3779224" imgH="203584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58095" y="934305"/>
                        <a:ext cx="5678374" cy="30574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758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draft text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309249"/>
              </p:ext>
            </p:extLst>
          </p:nvPr>
        </p:nvGraphicFramePr>
        <p:xfrm>
          <a:off x="1378010" y="897308"/>
          <a:ext cx="5943600" cy="563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Document" r:id="rId3" imgW="5942845" imgH="5645571" progId="Word.Document.12">
                  <p:embed/>
                </p:oleObj>
              </mc:Choice>
              <mc:Fallback>
                <p:oleObj name="Document" r:id="rId3" imgW="5942845" imgH="56455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8010" y="897308"/>
                        <a:ext cx="5943600" cy="563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2608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794191"/>
            <a:ext cx="8229600" cy="1331974"/>
          </a:xfrm>
        </p:spPr>
        <p:txBody>
          <a:bodyPr/>
          <a:lstStyle/>
          <a:p>
            <a:r>
              <a:rPr lang="en-US" dirty="0" smtClean="0"/>
              <a:t>Intermediate output in the 2-D separable interpolation case is also made 8-bits in this experiment.</a:t>
            </a:r>
          </a:p>
          <a:p>
            <a:pPr lvl="1"/>
            <a:r>
              <a:rPr lang="en-US" dirty="0" smtClean="0"/>
              <a:t>Reduces the horizontal interpolation output line buffers from 10-bits to 8-bits</a:t>
            </a:r>
          </a:p>
          <a:p>
            <a:r>
              <a:rPr lang="en-US" dirty="0" smtClean="0"/>
              <a:t>Again, no BD-RATE impact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Supplemental result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829304"/>
              </p:ext>
            </p:extLst>
          </p:nvPr>
        </p:nvGraphicFramePr>
        <p:xfrm>
          <a:off x="1621609" y="1000100"/>
          <a:ext cx="5999057" cy="3230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Worksheet" r:id="rId3" imgW="3779224" imgH="2035845" progId="Excel.Sheet.12">
                  <p:embed/>
                </p:oleObj>
              </mc:Choice>
              <mc:Fallback>
                <p:oleObj name="Worksheet" r:id="rId3" imgW="3779224" imgH="203584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21609" y="1000100"/>
                        <a:ext cx="5999057" cy="3230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4711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draft text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159020"/>
              </p:ext>
            </p:extLst>
          </p:nvPr>
        </p:nvGraphicFramePr>
        <p:xfrm>
          <a:off x="1376363" y="895350"/>
          <a:ext cx="5911850" cy="561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Document" r:id="rId3" imgW="5942845" imgH="5654948" progId="Word.Document.12">
                  <p:embed/>
                </p:oleObj>
              </mc:Choice>
              <mc:Fallback>
                <p:oleObj name="Document" r:id="rId3" imgW="5942845" imgH="56549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6363" y="895350"/>
                        <a:ext cx="5911850" cy="561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6116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2724"/>
            <a:ext cx="8229600" cy="5082746"/>
          </a:xfrm>
        </p:spPr>
        <p:txBody>
          <a:bodyPr/>
          <a:lstStyle/>
          <a:p>
            <a:r>
              <a:rPr lang="en-US" dirty="0" smtClean="0"/>
              <a:t>This CE experiment proposes to make the bilinear interpolation output for refinement maintained at 8-bits instead of the current 10-bits</a:t>
            </a:r>
          </a:p>
          <a:p>
            <a:pPr lvl="1"/>
            <a:r>
              <a:rPr lang="en-US" dirty="0" smtClean="0"/>
              <a:t>Reduces the internal memory needs</a:t>
            </a:r>
          </a:p>
          <a:p>
            <a:pPr lvl="1"/>
            <a:r>
              <a:rPr lang="en-US" dirty="0" smtClean="0"/>
              <a:t>Reduces the hardware gate-count</a:t>
            </a:r>
          </a:p>
          <a:p>
            <a:pPr lvl="1"/>
            <a:r>
              <a:rPr lang="en-US" dirty="0" smtClean="0"/>
              <a:t>Has better support on most SIMD instruction sets</a:t>
            </a:r>
          </a:p>
          <a:p>
            <a:r>
              <a:rPr lang="en-US" dirty="0"/>
              <a:t>No BD-RATE impact with the proposed change; in fact, a small gain is seen implying that the LSBs tend to be noisy and hence do not add much value while assessing match between L0 and L1</a:t>
            </a:r>
            <a:r>
              <a:rPr lang="en-US" dirty="0" smtClean="0"/>
              <a:t>.</a:t>
            </a:r>
          </a:p>
          <a:p>
            <a:r>
              <a:rPr lang="en-US" dirty="0" smtClean="0"/>
              <a:t>Supplementary results presented for a method that restricts intermediate horizontal interpolation output also to 8-bits.</a:t>
            </a:r>
            <a:endParaRPr lang="en-US" dirty="0" smtClean="0"/>
          </a:p>
          <a:p>
            <a:pPr marL="342900" lvl="1" indent="0">
              <a:buNone/>
            </a:pPr>
            <a:endParaRPr lang="en-US" dirty="0"/>
          </a:p>
          <a:p>
            <a:r>
              <a:rPr lang="en-US" dirty="0" smtClean="0"/>
              <a:t>It is requested that </a:t>
            </a:r>
            <a:r>
              <a:rPr lang="en-US" dirty="0" smtClean="0"/>
              <a:t>CE9-1.2 simplification </a:t>
            </a:r>
            <a:r>
              <a:rPr lang="en-US" dirty="0" smtClean="0"/>
              <a:t>be considered for adoption into VTM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21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669058"/>
            <a:ext cx="7772400" cy="83138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Thanks to Sharp &amp; Qualcomm for Cross-checking!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16250</TotalTime>
  <Words>309</Words>
  <Application>Microsoft Office PowerPoint</Application>
  <PresentationFormat>On-screen Show (4:3)</PresentationFormat>
  <Paragraphs>34</Paragraphs>
  <Slides>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Wingdings</vt:lpstr>
      <vt:lpstr>Ittiam Template</vt:lpstr>
      <vt:lpstr>Microsoft Excel Worksheet</vt:lpstr>
      <vt:lpstr>Microsoft Word Document</vt:lpstr>
      <vt:lpstr>JVET-N0291   CE9: Results of DMVR related Tests CE9-1.2</vt:lpstr>
      <vt:lpstr>CE9-1.2</vt:lpstr>
      <vt:lpstr>Results of CE9-1.2</vt:lpstr>
      <vt:lpstr>Proposed draft text</vt:lpstr>
      <vt:lpstr>Supplemental result</vt:lpstr>
      <vt:lpstr>Proposed draft text</vt:lpstr>
      <vt:lpstr>Conclusions</vt:lpstr>
      <vt:lpstr>Thanks to Sharp &amp; Qualcomm for Cross-checking!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180</cp:revision>
  <dcterms:created xsi:type="dcterms:W3CDTF">2018-06-26T03:17:57Z</dcterms:created>
  <dcterms:modified xsi:type="dcterms:W3CDTF">2019-03-19T10:09:39Z</dcterms:modified>
</cp:coreProperties>
</file>