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m" ContentType="application/vnd.ms-excel.sheet.macroEnabled.12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64" r:id="rId10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2485" autoAdjust="0"/>
  </p:normalViewPr>
  <p:slideViewPr>
    <p:cSldViewPr snapToGrid="0">
      <p:cViewPr varScale="1">
        <p:scale>
          <a:sx n="108" d="100"/>
          <a:sy n="108" d="100"/>
        </p:scale>
        <p:origin x="146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8209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Macro-Enabled_Worksheet2.xlsm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50204" y="1901459"/>
            <a:ext cx="8640762" cy="1296987"/>
          </a:xfrm>
        </p:spPr>
        <p:txBody>
          <a:bodyPr>
            <a:noAutofit/>
          </a:bodyPr>
          <a:lstStyle/>
          <a:p>
            <a:r>
              <a:rPr lang="en-US" sz="3200" dirty="0"/>
              <a:t>JVET-N0289</a:t>
            </a:r>
            <a:br>
              <a:rPr lang="en-US" sz="3200" dirty="0"/>
            </a:br>
            <a:r>
              <a:rPr lang="en-US" altLang="ko-KR" sz="3200" dirty="0" smtClean="0"/>
              <a:t/>
            </a:r>
            <a:br>
              <a:rPr lang="en-US" altLang="ko-KR" sz="3200" dirty="0" smtClean="0"/>
            </a:br>
            <a:r>
              <a:rPr lang="en-CA" sz="3200" b="0" dirty="0"/>
              <a:t>CE8-Related : On MVD Coding</a:t>
            </a:r>
            <a:endParaRPr lang="en-US" altLang="ko-KR" sz="32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0"/>
            <a:ext cx="9344526" cy="409074"/>
          </a:xfrm>
        </p:spPr>
        <p:txBody>
          <a:bodyPr/>
          <a:lstStyle/>
          <a:p>
            <a:r>
              <a:rPr lang="en-US" sz="3600" dirty="0"/>
              <a:t>Current MVD Coding in VTM4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8" y="1123867"/>
            <a:ext cx="9344528" cy="5545138"/>
          </a:xfrm>
        </p:spPr>
        <p:txBody>
          <a:bodyPr/>
          <a:lstStyle/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400" dirty="0"/>
              <a:t>Greater than zero flag 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US" sz="2400" dirty="0" smtClean="0"/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US" sz="2400" dirty="0"/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400" dirty="0"/>
              <a:t>Greater than one flag 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US" sz="2400" dirty="0" smtClean="0"/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US" sz="2400" dirty="0"/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400" dirty="0"/>
              <a:t>Exponential </a:t>
            </a:r>
            <a:r>
              <a:rPr lang="en-US" sz="2400" dirty="0" err="1"/>
              <a:t>Golomb</a:t>
            </a:r>
            <a:r>
              <a:rPr lang="en-US" sz="2400" dirty="0"/>
              <a:t> order 1 for the remaining (minus 2)</a:t>
            </a:r>
          </a:p>
          <a:p>
            <a:pPr marL="109728" lvl="1" indent="0">
              <a:spcBef>
                <a:spcPts val="400"/>
              </a:spcBef>
              <a:buSzPct val="68000"/>
              <a:buNone/>
            </a:pPr>
            <a:endParaRPr lang="en-US" sz="2200" dirty="0" smtClean="0"/>
          </a:p>
          <a:p>
            <a:pPr marL="109728" lvl="1" indent="0">
              <a:spcBef>
                <a:spcPts val="400"/>
              </a:spcBef>
              <a:buSzPct val="68000"/>
              <a:buNone/>
            </a:pPr>
            <a:endParaRPr lang="en-US" sz="2200" dirty="0"/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200" dirty="0"/>
              <a:t>MVD for component x and y are coded independently but share context </a:t>
            </a:r>
            <a:endParaRPr lang="en-US" sz="2200" dirty="0" smtClean="0"/>
          </a:p>
          <a:p>
            <a:pPr marL="109728" lvl="1" indent="0">
              <a:spcBef>
                <a:spcPts val="400"/>
              </a:spcBef>
              <a:buSzPct val="68000"/>
              <a:buNone/>
            </a:pPr>
            <a:r>
              <a:rPr lang="en-US" sz="2200" dirty="0"/>
              <a:t> </a:t>
            </a:r>
            <a:r>
              <a:rPr lang="en-US" sz="2200" dirty="0" smtClean="0"/>
              <a:t>   model</a:t>
            </a:r>
            <a:endParaRPr lang="en-US" sz="24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8328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BVD Statistics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8" y="1123867"/>
            <a:ext cx="9344528" cy="5545138"/>
          </a:xfrm>
        </p:spPr>
        <p:txBody>
          <a:bodyPr>
            <a:normAutofit/>
          </a:bodyPr>
          <a:lstStyle/>
          <a:p>
            <a:r>
              <a:rPr lang="en-US" sz="2400" dirty="0"/>
              <a:t>Block vector difference (BVD) has different statistics compare to MVD: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Data less skewed 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Asymmetric between x and y direction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9507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885" y="1714500"/>
            <a:ext cx="3581400" cy="262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485" y="1752600"/>
            <a:ext cx="3581400" cy="25146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1446335" y="4460631"/>
            <a:ext cx="6057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Malgun Gothic" panose="020B0503020000020004" pitchFamily="34" charset="-127"/>
              </a:rPr>
              <a:t>Fig </a:t>
            </a:r>
            <a:r>
              <a:rPr lang="en-US" dirty="0" smtClean="0">
                <a:latin typeface="Times New Roman" panose="02020603050405020304" pitchFamily="18" charset="0"/>
                <a:ea typeface="Malgun Gothic" panose="020B0503020000020004" pitchFamily="34" charset="-127"/>
              </a:rPr>
              <a:t>1. Absolute </a:t>
            </a:r>
            <a:r>
              <a:rPr lang="en-US" dirty="0">
                <a:latin typeface="Times New Roman" panose="02020603050405020304" pitchFamily="18" charset="0"/>
                <a:ea typeface="Malgun Gothic" panose="020B0503020000020004" pitchFamily="34" charset="-127"/>
              </a:rPr>
              <a:t>value of </a:t>
            </a:r>
            <a:r>
              <a:rPr lang="en-CA" dirty="0">
                <a:latin typeface="Times New Roman" panose="02020603050405020304" pitchFamily="18" charset="0"/>
                <a:ea typeface="Malgun Gothic" panose="020B0503020000020004" pitchFamily="34" charset="-127"/>
              </a:rPr>
              <a:t>MVD x and y distribution for IBC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489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Proposed Method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8" y="772501"/>
            <a:ext cx="9344528" cy="5545138"/>
          </a:xfrm>
        </p:spPr>
        <p:txBody>
          <a:bodyPr/>
          <a:lstStyle/>
          <a:p>
            <a:r>
              <a:rPr lang="en-US" sz="2400" dirty="0"/>
              <a:t>Method 1: Without adding any new context coded bin, using different context model for component x and y</a:t>
            </a:r>
          </a:p>
          <a:p>
            <a:endParaRPr lang="en-US" sz="2400" dirty="0"/>
          </a:p>
          <a:p>
            <a:r>
              <a:rPr lang="en-US" sz="2400" dirty="0"/>
              <a:t>Method 2: </a:t>
            </a:r>
          </a:p>
          <a:p>
            <a:endParaRPr lang="en-US" sz="2400" dirty="0"/>
          </a:p>
          <a:p>
            <a:pPr lvl="1"/>
            <a:r>
              <a:rPr lang="en-US" sz="2400" dirty="0"/>
              <a:t>Use different context model for component x and y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Add more context coded bin (gt0, gt1, gt3, gt7, gt15) for coding MVD data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7157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Results (Method 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927513"/>
              </p:ext>
            </p:extLst>
          </p:nvPr>
        </p:nvGraphicFramePr>
        <p:xfrm>
          <a:off x="2942492" y="897785"/>
          <a:ext cx="3587934" cy="497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Macro-Enabled Worksheet" r:id="rId3" imgW="4429100" imgH="6143580" progId="Excel.SheetMacroEnabled.12">
                  <p:embed/>
                </p:oleObj>
              </mc:Choice>
              <mc:Fallback>
                <p:oleObj name="Macro-Enabled Worksheet" r:id="rId3" imgW="4429100" imgH="614358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42492" y="897785"/>
                        <a:ext cx="3587934" cy="4976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9796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Results (Method 2):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542653"/>
              </p:ext>
            </p:extLst>
          </p:nvPr>
        </p:nvGraphicFramePr>
        <p:xfrm>
          <a:off x="2992315" y="882161"/>
          <a:ext cx="3587934" cy="497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Macro-Enabled Worksheet" r:id="rId4" imgW="4429100" imgH="6143580" progId="Excel.SheetMacroEnabled.12">
                  <p:embed/>
                </p:oleObj>
              </mc:Choice>
              <mc:Fallback>
                <p:oleObj name="Macro-Enabled Worksheet" r:id="rId4" imgW="4429100" imgH="614358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92315" y="882161"/>
                        <a:ext cx="3587934" cy="4976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5359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8" y="941305"/>
            <a:ext cx="9344528" cy="5545138"/>
          </a:xfrm>
        </p:spPr>
        <p:txBody>
          <a:bodyPr/>
          <a:lstStyle/>
          <a:p>
            <a:pPr marL="285750" indent="-285750"/>
            <a:r>
              <a:rPr lang="en-US" sz="2400" dirty="0"/>
              <a:t>A Modified MVD coding is introduced based on different context modeling as well as context coded bin</a:t>
            </a:r>
            <a:endParaRPr lang="en-CA" sz="2400" dirty="0"/>
          </a:p>
          <a:p>
            <a:pPr marL="285750" indent="-285750"/>
            <a:endParaRPr lang="en-CA" sz="2400" dirty="0" smtClean="0"/>
          </a:p>
          <a:p>
            <a:pPr marL="285750" indent="-285750"/>
            <a:endParaRPr lang="en-CA" sz="2400" dirty="0"/>
          </a:p>
          <a:p>
            <a:pPr marL="285750" indent="-285750"/>
            <a:r>
              <a:rPr lang="en-US" sz="2400" dirty="0"/>
              <a:t>Method 1 (no added new context coded bin) has around 0.25 improvement for AI/RA for SCC sequence</a:t>
            </a:r>
            <a:endParaRPr lang="en-CA" sz="2400" dirty="0"/>
          </a:p>
          <a:p>
            <a:r>
              <a:rPr lang="en-US" sz="2400" dirty="0"/>
              <a:t> </a:t>
            </a:r>
            <a:endParaRPr lang="en-US" sz="2400" dirty="0" smtClean="0"/>
          </a:p>
          <a:p>
            <a:endParaRPr lang="en-CA" sz="2400" dirty="0"/>
          </a:p>
          <a:p>
            <a:pPr marL="285750" indent="-285750"/>
            <a:r>
              <a:rPr lang="en-US" sz="2400" dirty="0"/>
              <a:t>Method 2 (added new context coded bin) has around 1.03/0.88 improvement for AI/RA for SCC sequence</a:t>
            </a:r>
            <a:endParaRPr lang="en-CA" sz="24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2612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altLang="ko-KR" sz="4000" dirty="0" smtClean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3258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2946</TotalTime>
  <Words>209</Words>
  <Application>Microsoft Office PowerPoint</Application>
  <PresentationFormat>A4 Paper (210x297 mm)</PresentationFormat>
  <Paragraphs>51</Paragraphs>
  <Slides>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돋움</vt:lpstr>
      <vt:lpstr>맑은 고딕</vt:lpstr>
      <vt:lpstr>맑은 고딕</vt:lpstr>
      <vt:lpstr>Arial</vt:lpstr>
      <vt:lpstr>Calibri</vt:lpstr>
      <vt:lpstr>Calibri Light</vt:lpstr>
      <vt:lpstr>Times New Roman</vt:lpstr>
      <vt:lpstr>Wingdings 3</vt:lpstr>
      <vt:lpstr>Office 테마</vt:lpstr>
      <vt:lpstr>Macro-Enabled Worksheet</vt:lpstr>
      <vt:lpstr>JVET-N0289  CE8-Related : On MVD Coding</vt:lpstr>
      <vt:lpstr>Current MVD Coding in VTM4</vt:lpstr>
      <vt:lpstr>BVD Statistics </vt:lpstr>
      <vt:lpstr>PowerPoint Presentation</vt:lpstr>
      <vt:lpstr>Proposed Method</vt:lpstr>
      <vt:lpstr>Results (Method 1)</vt:lpstr>
      <vt:lpstr>Results (Method 2):</vt:lpstr>
      <vt:lpstr>CONCLUSIONS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Mehdi Salehifar/LGEMR Video Codec Part(mehdi.salehifar@lge.com)</cp:lastModifiedBy>
  <cp:revision>202</cp:revision>
  <dcterms:created xsi:type="dcterms:W3CDTF">2016-10-06T06:23:02Z</dcterms:created>
  <dcterms:modified xsi:type="dcterms:W3CDTF">2019-03-21T17:41:27Z</dcterms:modified>
</cp:coreProperties>
</file>