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1689" r:id="rId2"/>
    <p:sldId id="1884" r:id="rId3"/>
    <p:sldId id="1885" r:id="rId4"/>
    <p:sldId id="1883" r:id="rId5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137" d="100"/>
          <a:sy n="137" d="100"/>
        </p:scale>
        <p:origin x="96" y="126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15/03/2019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3/15/2019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CE1-5.4 – mutual exclusion of LIC and BPWA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JVET-N0283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Mar. 2019</a:t>
            </a:r>
          </a:p>
          <a:p>
            <a:r>
              <a:rPr lang="fr-FR" sz="900" dirty="0">
                <a:latin typeface="Trebuchet MS" pitchFamily="34" charset="0"/>
              </a:rPr>
              <a:t>P. Bordes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CE1-5.4 			</a:t>
            </a:r>
            <a:r>
              <a:rPr lang="fr-FR" dirty="0"/>
              <a:t>					JVET_N0283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b="1" dirty="0"/>
              <a:t>CE1-5.3</a:t>
            </a:r>
          </a:p>
          <a:p>
            <a:pPr lvl="2"/>
            <a:r>
              <a:rPr lang="en-US" sz="1400" dirty="0"/>
              <a:t>Cascading two successive weighting and clipping stages may be sub-optimal </a:t>
            </a:r>
          </a:p>
          <a:p>
            <a:pPr lvl="2"/>
            <a:r>
              <a:rPr lang="en-US" sz="1400" dirty="0"/>
              <a:t>Applying additional GBI non-default weights on top of LIC weights that were specially computed to compensate illumination variation may be counter-productive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DBCE9C-2AA6-47E9-A030-910B1A204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765" y="2358681"/>
            <a:ext cx="7210498" cy="256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4112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CE1-5.4 			</a:t>
            </a:r>
            <a:r>
              <a:rPr lang="fr-FR" dirty="0"/>
              <a:t>					JVET_N0283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b="1" dirty="0" err="1"/>
              <a:t>Proposal</a:t>
            </a:r>
            <a:r>
              <a:rPr lang="fr-FR" sz="1400" b="1" dirty="0"/>
              <a:t> (test CE1-5.4)</a:t>
            </a:r>
          </a:p>
          <a:p>
            <a:pPr lvl="2"/>
            <a:r>
              <a:rPr lang="en-US" sz="1400" dirty="0"/>
              <a:t>Mutual exclusion of LIC and GBI </a:t>
            </a:r>
          </a:p>
          <a:p>
            <a:pPr lvl="2"/>
            <a:r>
              <a:rPr lang="en-US" sz="1400" dirty="0"/>
              <a:t>LIC-flag is decoded first. If LIC-flag is true, then </a:t>
            </a:r>
            <a:r>
              <a:rPr lang="en-US" sz="1400" dirty="0" err="1"/>
              <a:t>GBi</a:t>
            </a:r>
            <a:r>
              <a:rPr lang="en-US" sz="1400" dirty="0"/>
              <a:t>-index is not decoded and inferred to defaults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7F782C3-AE43-462D-A470-7C61A0066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DF3B88-CB88-497A-B24F-8ACBF6DFE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378" y="1816498"/>
            <a:ext cx="7126736" cy="308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3920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CE10-5.3 			</a:t>
            </a:r>
            <a:r>
              <a:rPr lang="fr-FR" dirty="0"/>
              <a:t>				JVET_M0XXX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88232" y="4889636"/>
            <a:ext cx="24272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 err="1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Panasonic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86CF37-3F64-4F8D-A44E-3208A8F7C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012" y="2849564"/>
            <a:ext cx="6000750" cy="18383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24F028-65C1-4D2E-B990-01395318FB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0012" y="857117"/>
            <a:ext cx="60007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87</Words>
  <Application>Microsoft Office PowerPoint</Application>
  <PresentationFormat>On-screen Show (16:9)</PresentationFormat>
  <Paragraphs>23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Times New Roman</vt:lpstr>
      <vt:lpstr>Trebuchet MS</vt:lpstr>
      <vt:lpstr>Wingdings</vt:lpstr>
      <vt:lpstr>2013_Technicolor</vt:lpstr>
      <vt:lpstr>CE1-5.4 – mutual exclusion of LIC and BPWA</vt:lpstr>
      <vt:lpstr>CE1-5.4         JVET_N0283</vt:lpstr>
      <vt:lpstr>CE1-5.4         JVET_N0283</vt:lpstr>
      <vt:lpstr>CE10-5.3        JVET_M0XXX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2019-03-15T16:28:28Z</dcterms:modified>
</cp:coreProperties>
</file>