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5" r:id="rId2"/>
    <p:sldId id="326" r:id="rId3"/>
    <p:sldId id="334" r:id="rId4"/>
    <p:sldId id="335" r:id="rId5"/>
    <p:sldId id="337" r:id="rId6"/>
    <p:sldId id="338" r:id="rId7"/>
    <p:sldId id="341" r:id="rId8"/>
    <p:sldId id="339" r:id="rId9"/>
    <p:sldId id="340" r:id="rId10"/>
    <p:sldId id="336" r:id="rId11"/>
    <p:sldId id="342" r:id="rId12"/>
    <p:sldId id="300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34" autoAdjust="0"/>
  </p:normalViewPr>
  <p:slideViewPr>
    <p:cSldViewPr snapToGrid="0">
      <p:cViewPr varScale="1">
        <p:scale>
          <a:sx n="85" d="100"/>
          <a:sy n="85" d="100"/>
        </p:scale>
        <p:origin x="723" y="48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3/20/2019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3/20/2019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742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8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9" y="2835767"/>
            <a:ext cx="8212886" cy="1102519"/>
          </a:xfrm>
        </p:spPr>
        <p:txBody>
          <a:bodyPr/>
          <a:lstStyle/>
          <a:p>
            <a:r>
              <a:rPr lang="en-US" dirty="0" smtClean="0"/>
              <a:t>JVET-N00278: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CA" sz="3600" b="1" dirty="0"/>
              <a:t>AHG17/AHG15: On VVC HLS relevant to MPEG requirements on immersive media delivery and access (</a:t>
            </a:r>
            <a:r>
              <a:rPr lang="en-CA" sz="3600" b="1" dirty="0" err="1"/>
              <a:t>N18134</a:t>
            </a:r>
            <a:r>
              <a:rPr lang="en-CA" sz="3600" b="1" dirty="0"/>
              <a:t>)</a:t>
            </a:r>
            <a:endParaRPr lang="en-US" sz="36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27" y="4184922"/>
            <a:ext cx="6330212" cy="735367"/>
          </a:xfrm>
        </p:spPr>
        <p:txBody>
          <a:bodyPr/>
          <a:lstStyle/>
          <a:p>
            <a:r>
              <a:rPr lang="en-US" b="0" dirty="0" smtClean="0"/>
              <a:t>Jill </a:t>
            </a:r>
            <a:r>
              <a:rPr lang="en-US" b="0" dirty="0" smtClean="0"/>
              <a:t>Boyce</a:t>
            </a:r>
            <a:endParaRPr lang="en-US" b="0" dirty="0" smtClean="0"/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missing from this design?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decoding process to be updated to be repeatedly invoked for each layer with </a:t>
            </a:r>
            <a:r>
              <a:rPr lang="en-US" dirty="0" err="1" smtClean="0"/>
              <a:t>nuh_layer_id</a:t>
            </a:r>
            <a:r>
              <a:rPr lang="en-US" dirty="0" smtClean="0"/>
              <a:t> equal to </a:t>
            </a:r>
            <a:r>
              <a:rPr lang="en-US" dirty="0" err="1" smtClean="0"/>
              <a:t>vps_included_layer_id</a:t>
            </a:r>
            <a:r>
              <a:rPr lang="en-US" dirty="0"/>
              <a:t>[ i </a:t>
            </a:r>
            <a:r>
              <a:rPr lang="en-US" dirty="0" smtClean="0"/>
              <a:t>] for i in 0 .. </a:t>
            </a:r>
            <a:r>
              <a:rPr lang="en-US" dirty="0" err="1" smtClean="0"/>
              <a:t>max_num_layers_minus1</a:t>
            </a:r>
            <a:endParaRPr lang="en-US" dirty="0" smtClean="0"/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When the decoder is decoding a single layer, the NAL </a:t>
            </a:r>
            <a:r>
              <a:rPr lang="en-US" dirty="0"/>
              <a:t>units in layers other than the target </a:t>
            </a:r>
            <a:r>
              <a:rPr lang="en-US" dirty="0" smtClean="0"/>
              <a:t>layer can be ignored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HRD CPB and DPB operation will require further study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to treat the bitrate of the non-target layer NAL units?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9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Support for multiple independent (simulcast) layers can be added to the first version of VVC with very little modification to the specification or decoder complexity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Some </a:t>
            </a:r>
            <a:r>
              <a:rPr lang="en-CA" dirty="0"/>
              <a:t>of the issues raised in </a:t>
            </a:r>
            <a:r>
              <a:rPr lang="en-CA" dirty="0" err="1" smtClean="0"/>
              <a:t>M46578</a:t>
            </a:r>
            <a:r>
              <a:rPr lang="en-CA" dirty="0" smtClean="0"/>
              <a:t> are addressed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Contribution does not provide means to signal a </a:t>
            </a:r>
            <a:r>
              <a:rPr lang="en-CA" dirty="0" err="1" smtClean="0"/>
              <a:t>profile_tier_level</a:t>
            </a:r>
            <a:r>
              <a:rPr lang="en-CA" dirty="0" smtClean="0"/>
              <a:t> conformance point for the total combined layers or other combinations of the layers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Alternate term other than “layer” can be used if the term is seen as too related to scalability, which is not supported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2" y="779765"/>
            <a:ext cx="8385457" cy="3832556"/>
          </a:xfrm>
        </p:spPr>
        <p:txBody>
          <a:bodyPr/>
          <a:lstStyle/>
          <a:p>
            <a:pPr hangingPunct="0">
              <a:spcBef>
                <a:spcPts val="1000"/>
              </a:spcBef>
            </a:pPr>
            <a:r>
              <a:rPr lang="en-CA" sz="1600" dirty="0" smtClean="0"/>
              <a:t>Proposal for VVC </a:t>
            </a:r>
            <a:r>
              <a:rPr lang="en-CA" sz="1600" dirty="0"/>
              <a:t>high level syntax </a:t>
            </a:r>
            <a:r>
              <a:rPr lang="en-CA" sz="1600" dirty="0" smtClean="0"/>
              <a:t>to address </a:t>
            </a:r>
            <a:r>
              <a:rPr lang="en-CA" sz="1600" dirty="0"/>
              <a:t>some of the issues raised in </a:t>
            </a:r>
            <a:r>
              <a:rPr lang="en-CA" sz="1600" dirty="0" err="1"/>
              <a:t>M46578</a:t>
            </a:r>
            <a:r>
              <a:rPr lang="en-CA" sz="1600" dirty="0"/>
              <a:t>, “On the decoding interface for Immersive </a:t>
            </a:r>
            <a:r>
              <a:rPr lang="en-CA" sz="1600" dirty="0" smtClean="0"/>
              <a:t>Media” </a:t>
            </a:r>
          </a:p>
          <a:p>
            <a:pPr marL="285750" lvl="0" indent="-285750" hangingPunct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600" dirty="0" smtClean="0"/>
              <a:t>Include </a:t>
            </a:r>
            <a:r>
              <a:rPr lang="en-CA" sz="1600" dirty="0"/>
              <a:t>bitstream and decoder support for multiple independent layers in first </a:t>
            </a:r>
            <a:r>
              <a:rPr lang="en-CA" sz="1600" dirty="0" smtClean="0"/>
              <a:t>VVC version</a:t>
            </a:r>
            <a:endParaRPr lang="en-US" sz="1600" dirty="0"/>
          </a:p>
          <a:p>
            <a:pPr marL="285750" lvl="0" indent="-285750" hangingPunct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600" dirty="0"/>
              <a:t>7-bit </a:t>
            </a:r>
            <a:r>
              <a:rPr lang="en-CA" sz="1600" dirty="0" err="1"/>
              <a:t>nuh_layer_id</a:t>
            </a:r>
            <a:r>
              <a:rPr lang="en-CA" sz="1600" dirty="0"/>
              <a:t> syntax element in the two-byte NAL Unit header </a:t>
            </a:r>
            <a:endParaRPr lang="en-US" sz="1600" dirty="0"/>
          </a:p>
          <a:p>
            <a:pPr marL="285750" lvl="0" indent="-285750" hangingPunct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600" dirty="0"/>
              <a:t>Introduce </a:t>
            </a:r>
            <a:r>
              <a:rPr lang="en-CA" sz="1600" dirty="0" smtClean="0"/>
              <a:t>Video </a:t>
            </a:r>
            <a:r>
              <a:rPr lang="en-CA" sz="1600" dirty="0"/>
              <a:t>Parameter Set (VPS</a:t>
            </a:r>
            <a:r>
              <a:rPr lang="en-CA" sz="1600" dirty="0" smtClean="0"/>
              <a:t>)</a:t>
            </a:r>
            <a:endParaRPr lang="en-US" sz="1600" dirty="0"/>
          </a:p>
          <a:p>
            <a:pPr lvl="2" hangingPunct="0">
              <a:spcBef>
                <a:spcPts val="400"/>
              </a:spcBef>
            </a:pPr>
            <a:r>
              <a:rPr lang="en-CA" sz="1400" dirty="0"/>
              <a:t>Indication of the maximum number of layers</a:t>
            </a:r>
            <a:endParaRPr lang="en-US" sz="1400" dirty="0"/>
          </a:p>
          <a:p>
            <a:pPr lvl="2" hangingPunct="0">
              <a:spcBef>
                <a:spcPts val="400"/>
              </a:spcBef>
            </a:pPr>
            <a:r>
              <a:rPr lang="en-CA" sz="1400" dirty="0"/>
              <a:t>Flag to indicate that all layers are independent, using “reserved” name</a:t>
            </a:r>
            <a:endParaRPr lang="en-US" sz="1400" dirty="0"/>
          </a:p>
          <a:p>
            <a:pPr lvl="2" hangingPunct="0">
              <a:spcBef>
                <a:spcPts val="400"/>
              </a:spcBef>
            </a:pPr>
            <a:r>
              <a:rPr lang="en-CA" sz="1400" dirty="0"/>
              <a:t>Tool constraint flags in the </a:t>
            </a:r>
            <a:r>
              <a:rPr lang="en-CA" sz="1400" dirty="0" err="1"/>
              <a:t>general_constraint_info</a:t>
            </a:r>
            <a:r>
              <a:rPr lang="en-CA" sz="1400" dirty="0"/>
              <a:t>( ) syntax structure signalled once in the VPS and applied to all layers in the bitstream, rather than signalled per layer in the </a:t>
            </a:r>
            <a:r>
              <a:rPr lang="en-CA" sz="1400" dirty="0" err="1"/>
              <a:t>profile_tier_level</a:t>
            </a:r>
            <a:r>
              <a:rPr lang="en-CA" sz="1400" dirty="0"/>
              <a:t>( ) syntax </a:t>
            </a:r>
            <a:r>
              <a:rPr lang="en-CA" sz="1400" dirty="0" smtClean="0"/>
              <a:t>structure</a:t>
            </a:r>
          </a:p>
          <a:p>
            <a:pPr lvl="2" hangingPunct="0">
              <a:spcBef>
                <a:spcPts val="400"/>
              </a:spcBef>
            </a:pPr>
            <a:r>
              <a:rPr lang="en-CA" sz="1400" dirty="0"/>
              <a:t>v2 version of </a:t>
            </a:r>
            <a:r>
              <a:rPr lang="en-CA" sz="1400" dirty="0" smtClean="0"/>
              <a:t>document </a:t>
            </a:r>
            <a:r>
              <a:rPr lang="en-CA" sz="1400" dirty="0"/>
              <a:t>adds a loop of syntax elements </a:t>
            </a:r>
            <a:r>
              <a:rPr lang="en-US" sz="1400" dirty="0" err="1"/>
              <a:t>vps_included_layer_id</a:t>
            </a:r>
            <a:r>
              <a:rPr lang="en-US" sz="1400" dirty="0"/>
              <a:t>[i] </a:t>
            </a:r>
            <a:endParaRPr lang="en-CA" sz="1400" dirty="0" smtClean="0"/>
          </a:p>
          <a:p>
            <a:pPr lvl="2" hangingPunct="0">
              <a:spcBef>
                <a:spcPts val="400"/>
              </a:spcBef>
            </a:pPr>
            <a:r>
              <a:rPr lang="en-US" sz="1400" dirty="0" smtClean="0"/>
              <a:t>Possibly combine with the DPS</a:t>
            </a:r>
          </a:p>
          <a:p>
            <a:pPr marL="285750" indent="-285750" hangingPunct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-v2 version updates sub-bitstream extraction process to extract single layer </a:t>
            </a:r>
            <a:r>
              <a:rPr lang="en-CA" sz="1600" dirty="0" smtClean="0"/>
              <a:t>for </a:t>
            </a:r>
            <a:r>
              <a:rPr lang="en-CA" sz="1600" dirty="0"/>
              <a:t>target </a:t>
            </a:r>
            <a:r>
              <a:rPr lang="en-CA" sz="1600" dirty="0" err="1"/>
              <a:t>nuh_layer_id</a:t>
            </a:r>
            <a:r>
              <a:rPr lang="en-CA" sz="1600" dirty="0"/>
              <a:t> </a:t>
            </a:r>
            <a:r>
              <a:rPr lang="en-CA" sz="1600" dirty="0"/>
              <a:t>value, </a:t>
            </a:r>
            <a:r>
              <a:rPr lang="en-CA" sz="1600" dirty="0" err="1"/>
              <a:t>LIdTarget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2637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613" y="308848"/>
            <a:ext cx="8229600" cy="521405"/>
          </a:xfrm>
        </p:spPr>
        <p:txBody>
          <a:bodyPr/>
          <a:lstStyle/>
          <a:p>
            <a:r>
              <a:rPr lang="en-US" dirty="0" smtClean="0"/>
              <a:t>Background on HEVC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875131"/>
            <a:ext cx="8228012" cy="3754020"/>
          </a:xfrm>
        </p:spPr>
        <p:txBody>
          <a:bodyPr/>
          <a:lstStyle/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/>
              <a:t>HEVC has </a:t>
            </a:r>
            <a:r>
              <a:rPr lang="en-CA" dirty="0" smtClean="0"/>
              <a:t>a </a:t>
            </a:r>
            <a:r>
              <a:rPr lang="en-CA" dirty="0"/>
              <a:t>Video Parameter </a:t>
            </a:r>
            <a:r>
              <a:rPr lang="en-CA" dirty="0" smtClean="0"/>
              <a:t>Set (VPS)</a:t>
            </a:r>
          </a:p>
          <a:p>
            <a:pPr marL="511175" lvl="1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Allows </a:t>
            </a:r>
            <a:r>
              <a:rPr lang="en-CA" dirty="0"/>
              <a:t>multiple bitstream layers to be included within the same </a:t>
            </a:r>
            <a:r>
              <a:rPr lang="en-CA" dirty="0" smtClean="0"/>
              <a:t>bitstream</a:t>
            </a:r>
          </a:p>
          <a:p>
            <a:pPr marL="511175" lvl="1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Distinguishes </a:t>
            </a:r>
            <a:r>
              <a:rPr lang="en-CA" dirty="0"/>
              <a:t>between a </a:t>
            </a:r>
            <a:r>
              <a:rPr lang="en-US" dirty="0"/>
              <a:t>Coded Layer-wise Video Sequence (CLVS) and a Coded Video Sequence (</a:t>
            </a:r>
            <a:r>
              <a:rPr lang="en-US" dirty="0" smtClean="0"/>
              <a:t>CVS)</a:t>
            </a:r>
          </a:p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HEVC </a:t>
            </a:r>
            <a:r>
              <a:rPr lang="en-US" dirty="0"/>
              <a:t>has a two byte NAL unit header, which includes a </a:t>
            </a:r>
            <a:r>
              <a:rPr lang="en-US" dirty="0" err="1"/>
              <a:t>nuh_layer_id</a:t>
            </a:r>
            <a:r>
              <a:rPr lang="en-US" dirty="0"/>
              <a:t> syntax element</a:t>
            </a:r>
            <a:r>
              <a:rPr lang="en-US" dirty="0" smtClean="0"/>
              <a:t>.</a:t>
            </a:r>
          </a:p>
          <a:p>
            <a:pPr marL="511175" lvl="1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C</a:t>
            </a:r>
            <a:r>
              <a:rPr lang="en-US" dirty="0" smtClean="0"/>
              <a:t>ontains </a:t>
            </a:r>
            <a:r>
              <a:rPr lang="en-US" dirty="0"/>
              <a:t>a note to </a:t>
            </a:r>
            <a:r>
              <a:rPr lang="en-US" dirty="0" smtClean="0"/>
              <a:t>indicate </a:t>
            </a:r>
            <a:r>
              <a:rPr lang="en-US" dirty="0"/>
              <a:t>possible future expansion based on </a:t>
            </a:r>
            <a:r>
              <a:rPr lang="en-US" dirty="0" smtClean="0"/>
              <a:t>highest </a:t>
            </a:r>
            <a:r>
              <a:rPr lang="en-US" dirty="0" err="1" smtClean="0"/>
              <a:t>nuh_layer_id</a:t>
            </a:r>
            <a:r>
              <a:rPr lang="en-US" dirty="0" smtClean="0"/>
              <a:t> value </a:t>
            </a:r>
            <a:r>
              <a:rPr lang="en-US" dirty="0"/>
              <a:t>of 63. (HEVC allocated 6 bits to </a:t>
            </a:r>
            <a:r>
              <a:rPr lang="en-US" dirty="0" err="1"/>
              <a:t>nuh_layer_id</a:t>
            </a:r>
            <a:r>
              <a:rPr lang="en-US" dirty="0" smtClean="0"/>
              <a:t>.)</a:t>
            </a:r>
          </a:p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HEVC version 1 required </a:t>
            </a:r>
            <a:r>
              <a:rPr lang="en-US" dirty="0" err="1" smtClean="0"/>
              <a:t>nuh_layer_id</a:t>
            </a:r>
            <a:r>
              <a:rPr lang="en-US" dirty="0" smtClean="0"/>
              <a:t> to be equal to 0</a:t>
            </a:r>
          </a:p>
          <a:p>
            <a:pPr marL="285750" indent="-28575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INBLD process specified in Annex F to allow decoding of independent layers with non-zero values of </a:t>
            </a:r>
            <a:r>
              <a:rPr lang="en-US" dirty="0" err="1" smtClean="0"/>
              <a:t>nuh_layer_id</a:t>
            </a:r>
            <a:endParaRPr lang="en-US" dirty="0"/>
          </a:p>
          <a:p>
            <a:pPr>
              <a:spcBef>
                <a:spcPts val="600"/>
              </a:spcBef>
            </a:pPr>
            <a:endParaRPr lang="en-US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16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  <a:r>
              <a:rPr lang="en-CA" dirty="0"/>
              <a:t>Include bitstream and decoder support for multiple independent </a:t>
            </a:r>
            <a:r>
              <a:rPr lang="en-CA" dirty="0" smtClean="0"/>
              <a:t>layers </a:t>
            </a:r>
            <a:r>
              <a:rPr lang="en-US" dirty="0" smtClean="0"/>
              <a:t>in VVC </a:t>
            </a:r>
            <a:r>
              <a:rPr lang="en-US" dirty="0"/>
              <a:t>first version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288045"/>
            <a:ext cx="8228012" cy="3425825"/>
          </a:xfrm>
        </p:spPr>
        <p:txBody>
          <a:bodyPr/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An </a:t>
            </a:r>
            <a:r>
              <a:rPr lang="en-CA" dirty="0"/>
              <a:t>independent layer is considered to be an </a:t>
            </a:r>
            <a:r>
              <a:rPr lang="en-US" dirty="0"/>
              <a:t>independently decodable and fully conformant sub-bitstream, similar to an HEVC CLVS for either a base layer or an independent non-base layer </a:t>
            </a:r>
            <a:endParaRPr lang="en-US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 smtClean="0"/>
              <a:t>Non-zero </a:t>
            </a:r>
            <a:r>
              <a:rPr lang="en-US" dirty="0"/>
              <a:t>values of </a:t>
            </a:r>
            <a:r>
              <a:rPr lang="en-US" dirty="0" err="1"/>
              <a:t>nuh_layer_id</a:t>
            </a:r>
            <a:r>
              <a:rPr lang="en-US" dirty="0"/>
              <a:t> would be supported, either as the only layer in a bitstream or if multiple layers are contained within the same bitstream. </a:t>
            </a:r>
            <a:endParaRPr lang="en-US" dirty="0" smtClean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 smtClean="0"/>
              <a:t>Sub-bitstream extraction process updated to </a:t>
            </a:r>
            <a:r>
              <a:rPr lang="en-US" dirty="0"/>
              <a:t>extract single layer </a:t>
            </a:r>
            <a:r>
              <a:rPr lang="en-CA" dirty="0"/>
              <a:t>for target </a:t>
            </a:r>
            <a:r>
              <a:rPr lang="en-CA" dirty="0" err="1"/>
              <a:t>nuh_layer_id</a:t>
            </a:r>
            <a:r>
              <a:rPr lang="en-CA" dirty="0"/>
              <a:t> value, </a:t>
            </a:r>
            <a:r>
              <a:rPr lang="en-CA" dirty="0" err="1"/>
              <a:t>LIdTarget</a:t>
            </a: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01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  <a:r>
              <a:rPr lang="en-CA" dirty="0"/>
              <a:t>7-bit </a:t>
            </a:r>
            <a:r>
              <a:rPr lang="en-CA" dirty="0" err="1"/>
              <a:t>nuh_layer_id</a:t>
            </a:r>
            <a:r>
              <a:rPr lang="en-CA" dirty="0"/>
              <a:t> syntax element in the two-byte NAL Unit header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VVC NUH has 7 reserved bits, use them for </a:t>
            </a:r>
            <a:r>
              <a:rPr lang="en-US" dirty="0" err="1" smtClean="0"/>
              <a:t>nuh_layer_id</a:t>
            </a:r>
            <a:endParaRPr lang="en-US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Allows up to 126 layers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Reserve </a:t>
            </a:r>
            <a:r>
              <a:rPr lang="en-US" dirty="0" err="1" smtClean="0"/>
              <a:t>nuh_layer_id</a:t>
            </a:r>
            <a:r>
              <a:rPr lang="en-US" dirty="0" smtClean="0"/>
              <a:t> value 127 to allow expansion of </a:t>
            </a:r>
            <a:r>
              <a:rPr lang="en-US" dirty="0" err="1" smtClean="0"/>
              <a:t>nuh_layer_id</a:t>
            </a:r>
            <a:r>
              <a:rPr lang="en-US" dirty="0" smtClean="0"/>
              <a:t>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87513" y="23828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800563"/>
              </p:ext>
            </p:extLst>
          </p:nvPr>
        </p:nvGraphicFramePr>
        <p:xfrm>
          <a:off x="953669" y="2424929"/>
          <a:ext cx="6877633" cy="2301840"/>
        </p:xfrm>
        <a:graphic>
          <a:graphicData uri="http://schemas.openxmlformats.org/drawingml/2006/table">
            <a:tbl>
              <a:tblPr/>
              <a:tblGrid>
                <a:gridCol w="5772501"/>
                <a:gridCol w="1105132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nal_unit_header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forbidden_zero_bit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nal_unit_type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u(5)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nuh_temporal_id_plus1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nuh_reserved_zero_7bits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nuh_layer_id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0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58670" y="2104522"/>
            <a:ext cx="10910864" cy="10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50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5613" y="308848"/>
            <a:ext cx="8229600" cy="566283"/>
          </a:xfrm>
        </p:spPr>
        <p:txBody>
          <a:bodyPr/>
          <a:lstStyle/>
          <a:p>
            <a:r>
              <a:rPr lang="en-US" dirty="0" smtClean="0"/>
              <a:t>Proposal: </a:t>
            </a:r>
            <a:r>
              <a:rPr lang="en-CA" dirty="0" smtClean="0"/>
              <a:t>Video </a:t>
            </a:r>
            <a:r>
              <a:rPr lang="en-CA" dirty="0"/>
              <a:t>Parameter Set (VPS)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00492" y="875131"/>
            <a:ext cx="8228012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Proposed VPS is </a:t>
            </a:r>
            <a:r>
              <a:rPr lang="en-CA" dirty="0"/>
              <a:t>similar to but simpler than HEVC’s </a:t>
            </a:r>
            <a:r>
              <a:rPr lang="en-CA" dirty="0" smtClean="0"/>
              <a:t>VPS extension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VPS </a:t>
            </a:r>
            <a:r>
              <a:rPr lang="en-CA" dirty="0"/>
              <a:t>could be combined with the Decoding Parameter Set proposed in JVET-M0101 and recommended by the HLS </a:t>
            </a:r>
            <a:r>
              <a:rPr lang="en-CA" dirty="0" err="1" smtClean="0"/>
              <a:t>BoG</a:t>
            </a:r>
            <a:endParaRPr lang="en-CA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Include a </a:t>
            </a:r>
            <a:r>
              <a:rPr lang="en-CA" dirty="0"/>
              <a:t>syntax element </a:t>
            </a:r>
            <a:r>
              <a:rPr lang="en-CA" dirty="0" smtClean="0"/>
              <a:t>to indicate </a:t>
            </a:r>
            <a:r>
              <a:rPr lang="en-CA" dirty="0"/>
              <a:t>the maximum number of layers in the </a:t>
            </a:r>
            <a:r>
              <a:rPr lang="en-CA" dirty="0" smtClean="0"/>
              <a:t>bitstream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Include </a:t>
            </a:r>
            <a:r>
              <a:rPr lang="en-CA" dirty="0"/>
              <a:t>a flag to indicate whether all layers are </a:t>
            </a:r>
            <a:r>
              <a:rPr lang="en-CA" dirty="0" smtClean="0"/>
              <a:t>independent 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In </a:t>
            </a:r>
            <a:r>
              <a:rPr lang="en-CA" dirty="0"/>
              <a:t>the initial version of this specification, this flag will be required to be set, as inter-layer predictive coding is not yet supported, </a:t>
            </a:r>
            <a:r>
              <a:rPr lang="en-CA" dirty="0" smtClean="0"/>
              <a:t>using “</a:t>
            </a:r>
            <a:r>
              <a:rPr lang="en-CA" dirty="0"/>
              <a:t>reserved” </a:t>
            </a:r>
            <a:r>
              <a:rPr lang="en-CA" dirty="0" smtClean="0"/>
              <a:t>name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The –v2 version of document includes </a:t>
            </a:r>
            <a:r>
              <a:rPr lang="en-US" dirty="0" err="1" smtClean="0"/>
              <a:t>vps_included_layer_id</a:t>
            </a:r>
            <a:r>
              <a:rPr lang="en-US" dirty="0"/>
              <a:t>[ i </a:t>
            </a:r>
            <a:r>
              <a:rPr lang="en-US" dirty="0" smtClean="0"/>
              <a:t>] for i in 0 .. </a:t>
            </a:r>
            <a:r>
              <a:rPr lang="en-US" dirty="0" err="1" smtClean="0"/>
              <a:t>vps_max_layers_minus1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59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53257135"/>
              </p:ext>
            </p:extLst>
          </p:nvPr>
        </p:nvGraphicFramePr>
        <p:xfrm>
          <a:off x="863911" y="460008"/>
          <a:ext cx="7466666" cy="4005404"/>
        </p:xfrm>
        <a:graphic>
          <a:graphicData uri="http://schemas.openxmlformats.org/drawingml/2006/table">
            <a:tbl>
              <a:tblPr/>
              <a:tblGrid>
                <a:gridCol w="6120310"/>
                <a:gridCol w="1346356"/>
              </a:tblGrid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video_parameter_set_rbsp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vps_ parameter_set_id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6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vps_max_layers_minus1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u(8)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i = 0; i &lt; vps_max_layers_minus1; i++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vps_included_layer_id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i 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u(7)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vps_reserved_zero_1bit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general_constraint_info(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vps_extension_flag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vps_extension_flag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while( more_rbsp_data( )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vps_extension_data_flag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rbsp_trailing_bits( 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1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68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  <a:r>
              <a:rPr lang="en-US" dirty="0" err="1" smtClean="0"/>
              <a:t>general_constraint_info</a:t>
            </a:r>
            <a:r>
              <a:rPr lang="en-US" dirty="0" smtClean="0"/>
              <a:t>( ) in VPS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VVC Draft 4 contains tool constraint flags and syntax elements in the </a:t>
            </a:r>
            <a:r>
              <a:rPr lang="en-CA" dirty="0" err="1"/>
              <a:t>general_constraint_info</a:t>
            </a:r>
            <a:r>
              <a:rPr lang="en-CA" dirty="0"/>
              <a:t>( ) syntax structure, which is part of the </a:t>
            </a:r>
            <a:r>
              <a:rPr lang="en-CA" dirty="0" err="1"/>
              <a:t>profile_tier_level</a:t>
            </a:r>
            <a:r>
              <a:rPr lang="en-CA" dirty="0"/>
              <a:t>( ) syntax structure. </a:t>
            </a:r>
            <a:endParaRPr lang="en-CA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</a:t>
            </a:r>
            <a:r>
              <a:rPr lang="en-CA" dirty="0" smtClean="0"/>
              <a:t>nclude </a:t>
            </a:r>
            <a:r>
              <a:rPr lang="en-CA" dirty="0"/>
              <a:t>the </a:t>
            </a:r>
            <a:r>
              <a:rPr lang="en-CA" dirty="0" err="1"/>
              <a:t>general_constraint_info</a:t>
            </a:r>
            <a:r>
              <a:rPr lang="en-CA" dirty="0"/>
              <a:t>( ) syntax structure once in the VPS, to be applied to all layers in the </a:t>
            </a:r>
            <a:r>
              <a:rPr lang="en-CA" dirty="0" smtClean="0"/>
              <a:t>bitstream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CA" dirty="0" smtClean="0"/>
              <a:t>Remove </a:t>
            </a:r>
            <a:r>
              <a:rPr lang="en-CA" dirty="0" err="1" smtClean="0"/>
              <a:t>general_constraint_info</a:t>
            </a:r>
            <a:r>
              <a:rPr lang="en-CA" dirty="0" smtClean="0"/>
              <a:t>( ) from the </a:t>
            </a:r>
            <a:r>
              <a:rPr lang="en-CA" dirty="0" err="1"/>
              <a:t>profile_tier_level</a:t>
            </a:r>
            <a:r>
              <a:rPr lang="en-CA" dirty="0"/>
              <a:t>( ) syntax structure, which </a:t>
            </a:r>
            <a:r>
              <a:rPr lang="en-CA" dirty="0" smtClean="0"/>
              <a:t>is </a:t>
            </a:r>
            <a:r>
              <a:rPr lang="en-CA" dirty="0"/>
              <a:t>sent for each independent </a:t>
            </a:r>
            <a:r>
              <a:rPr lang="en-CA" dirty="0" smtClean="0"/>
              <a:t>layer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Noted that JVET-N0276 </a:t>
            </a:r>
            <a:r>
              <a:rPr lang="en-CA" dirty="0"/>
              <a:t>separately proposes the inclusion of a  </a:t>
            </a:r>
            <a:r>
              <a:rPr lang="en-CA" dirty="0" err="1"/>
              <a:t>sub_profile_idc</a:t>
            </a:r>
            <a:r>
              <a:rPr lang="en-CA" dirty="0"/>
              <a:t> syntax element in the </a:t>
            </a:r>
            <a:r>
              <a:rPr lang="en-CA" dirty="0" err="1"/>
              <a:t>profile_tier_level</a:t>
            </a:r>
            <a:r>
              <a:rPr lang="en-CA" dirty="0"/>
              <a:t>( ) syntax structure, which would be sent for each independent layer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51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Sub-bitstream extraction process update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824643"/>
            <a:ext cx="8228012" cy="3804507"/>
          </a:xfrm>
        </p:spPr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Inputs to this process are a bitstream and a target highest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TemporalId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value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tIdTarget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and a target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nuh_layer_id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value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LIdTarget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Output of this process is a sub-bitstream.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conformance for the input bitstream that any output sub-bitstream that is the output of the process specified in this clause with the bitstream,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tIdTarget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equal to any value in the range of 0 to 6, inclusive, 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LIdTarget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any value in the range of 0 to 126, inclusive,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and that satisfies the following condition shall be a conforming bitstream: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4000" indent="-25400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2540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	The output sub-bitstream contains at least one VCL NAL unit with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TemporalId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equal to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tIdTarget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nuh_layer_id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equal to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LIdTarget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..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 hangingPunct="0">
              <a:spcBef>
                <a:spcPts val="300"/>
              </a:spcBef>
            </a:pPr>
            <a:r>
              <a:rPr lang="en-CA" sz="11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NOTE – A conforming bitstream contains one or more coded tile group NAL units with </a:t>
            </a:r>
            <a:r>
              <a:rPr lang="en-CA" sz="110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TemporalId</a:t>
            </a:r>
            <a:r>
              <a:rPr lang="en-CA" sz="11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equal to 0.</a:t>
            </a:r>
            <a:endParaRPr lang="en-US" sz="1100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 output sub-bitstream is derived as follows: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4000" indent="-25400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2540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	Remove all NAL units with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TemporalId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greater than </a:t>
            </a:r>
            <a:r>
              <a:rPr lang="en-CA" sz="16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tIdTarget</a:t>
            </a:r>
            <a:r>
              <a:rPr lang="en-CA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4000" indent="-25400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2540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–	Remove all NAL units with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nuh_layer_id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not equal to </a:t>
            </a:r>
            <a:r>
              <a:rPr lang="en-CA" sz="1600" dirty="0" err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LIdTarget</a:t>
            </a:r>
            <a:r>
              <a:rPr lang="en-CA" sz="16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9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824</Words>
  <Application>Microsoft Office PowerPoint</Application>
  <PresentationFormat>On-screen Show (16:9)</PresentationFormat>
  <Paragraphs>113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Malgun Gothic</vt:lpstr>
      <vt:lpstr>SimSun</vt:lpstr>
      <vt:lpstr>Arial</vt:lpstr>
      <vt:lpstr>Intel Clear</vt:lpstr>
      <vt:lpstr>Times New Roman</vt:lpstr>
      <vt:lpstr>Wingdings</vt:lpstr>
      <vt:lpstr>Int_PPT Template_ClearPro_16x9</vt:lpstr>
      <vt:lpstr>JVET-N00278: AHG17/AHG15: On VVC HLS relevant to MPEG requirements on immersive media delivery and access (N18134)</vt:lpstr>
      <vt:lpstr>Introduction</vt:lpstr>
      <vt:lpstr>Background on HEVC</vt:lpstr>
      <vt:lpstr>Proposal: Include bitstream and decoder support for multiple independent layers in VVC first version</vt:lpstr>
      <vt:lpstr>Proposal: 7-bit nuh_layer_id syntax element in the two-byte NAL Unit header  </vt:lpstr>
      <vt:lpstr>Proposal: Video Parameter Set (VPS)  </vt:lpstr>
      <vt:lpstr>PowerPoint Presentation</vt:lpstr>
      <vt:lpstr>Proposal: general_constraint_info( ) in VPS</vt:lpstr>
      <vt:lpstr>Sub-bitstream extraction process update</vt:lpstr>
      <vt:lpstr>What is missing from this design?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2015-05-06T16:36:39Z</dcterms:created>
  <dcterms:modified xsi:type="dcterms:W3CDTF">2019-03-20T22:49:52Z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8d70ec5f-e4d5-4698-81bd-1f7230689df2</vt:lpwstr>
  </property>
  <property fmtid="{D5CDD505-2E9C-101B-9397-08002B2CF9AE}" pid="3" name="CTP_TimeStamp">
    <vt:lpwstr>2019-03-20 22:49:52Z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