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48" r:id="rId1"/>
  </p:sldMasterIdLst>
  <p:notesMasterIdLst>
    <p:notesMasterId r:id="rId20"/>
  </p:notesMasterIdLst>
  <p:handoutMasterIdLst>
    <p:handoutMasterId r:id="rId21"/>
  </p:handoutMasterIdLst>
  <p:sldIdLst>
    <p:sldId id="315" r:id="rId2"/>
    <p:sldId id="326" r:id="rId3"/>
    <p:sldId id="343" r:id="rId4"/>
    <p:sldId id="335" r:id="rId5"/>
    <p:sldId id="344" r:id="rId6"/>
    <p:sldId id="346" r:id="rId7"/>
    <p:sldId id="347" r:id="rId8"/>
    <p:sldId id="348" r:id="rId9"/>
    <p:sldId id="349" r:id="rId10"/>
    <p:sldId id="350" r:id="rId11"/>
    <p:sldId id="351" r:id="rId12"/>
    <p:sldId id="352" r:id="rId13"/>
    <p:sldId id="357" r:id="rId14"/>
    <p:sldId id="353" r:id="rId15"/>
    <p:sldId id="354" r:id="rId16"/>
    <p:sldId id="355" r:id="rId17"/>
    <p:sldId id="342" r:id="rId18"/>
    <p:sldId id="300" r:id="rId1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6" orient="horz" pos="1620" userDrawn="1">
          <p15:clr>
            <a:srgbClr val="A4A3A4"/>
          </p15:clr>
        </p15:guide>
        <p15:guide id="7" pos="5470">
          <p15:clr>
            <a:srgbClr val="A4A3A4"/>
          </p15:clr>
        </p15:guide>
        <p15:guide id="8" pos="28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1C5"/>
    <a:srgbClr val="F83308"/>
    <a:srgbClr val="FD9208"/>
    <a:srgbClr val="009FDF"/>
    <a:srgbClr val="F3D54E"/>
    <a:srgbClr val="F0CE3E"/>
    <a:srgbClr val="003C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94634" autoAdjust="0"/>
  </p:normalViewPr>
  <p:slideViewPr>
    <p:cSldViewPr snapToGrid="0">
      <p:cViewPr varScale="1">
        <p:scale>
          <a:sx n="85" d="100"/>
          <a:sy n="85" d="100"/>
        </p:scale>
        <p:origin x="723" y="48"/>
      </p:cViewPr>
      <p:guideLst>
        <p:guide orient="horz" pos="1620"/>
        <p:guide pos="5470"/>
        <p:guide pos="28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6" d="100"/>
        <a:sy n="86" d="100"/>
      </p:scale>
      <p:origin x="0" y="0"/>
    </p:cViewPr>
  </p:sorterViewPr>
  <p:notesViewPr>
    <p:cSldViewPr snapToGrid="0" showGuides="1">
      <p:cViewPr varScale="1">
        <p:scale>
          <a:sx n="63" d="100"/>
          <a:sy n="63" d="100"/>
        </p:scale>
        <p:origin x="2285"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ACFD7B2-88A6-E34E-8EF8-CB0C7BA47ADD}" type="datetimeFigureOut">
              <a:rPr lang="en-US" smtClean="0">
                <a:latin typeface="Arial" panose="020B0604020202020204" pitchFamily="34" charset="0"/>
              </a:rPr>
              <a:pPr/>
              <a:t>3/22/2019</a:t>
            </a:fld>
            <a:endParaRPr lang="en-US" dirty="0">
              <a:latin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6CFA4E-18EB-6D49-8DE2-7A74038C2C1C}" type="slidenum">
              <a:rPr lang="en-US" smtClean="0">
                <a:latin typeface="Arial" panose="020B0604020202020204" pitchFamily="34" charset="0"/>
              </a:rPr>
              <a:pPr/>
              <a:t>‹#›</a:t>
            </a:fld>
            <a:endParaRPr lang="en-US" dirty="0">
              <a:latin typeface="Arial" panose="020B0604020202020204" pitchFamily="34" charset="0"/>
            </a:endParaRPr>
          </a:p>
        </p:txBody>
      </p:sp>
    </p:spTree>
    <p:extLst>
      <p:ext uri="{BB962C8B-B14F-4D97-AF65-F5344CB8AC3E}">
        <p14:creationId xmlns:p14="http://schemas.microsoft.com/office/powerpoint/2010/main" val="91299412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fld id="{ED7FC5FE-6F0D-D34A-8EE6-C95B4F5F4DC8}" type="datetimeFigureOut">
              <a:rPr lang="en-US" smtClean="0"/>
              <a:pPr/>
              <a:t>3/22/2019</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fld id="{D61C8689-8455-3546-ADF9-3B7273760F66}" type="slidenum">
              <a:rPr lang="en-US" smtClean="0"/>
              <a:pPr/>
              <a:t>‹#›</a:t>
            </a:fld>
            <a:endParaRPr lang="en-US" dirty="0"/>
          </a:p>
        </p:txBody>
      </p:sp>
    </p:spTree>
    <p:extLst>
      <p:ext uri="{BB962C8B-B14F-4D97-AF65-F5344CB8AC3E}">
        <p14:creationId xmlns:p14="http://schemas.microsoft.com/office/powerpoint/2010/main" val="260842922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panose="020B0604020202020204" pitchFamily="34" charset="0"/>
        <a:ea typeface="+mn-ea"/>
        <a:cs typeface="+mn-cs"/>
      </a:defRPr>
    </a:lvl1pPr>
    <a:lvl2pPr marL="457200" algn="l" defTabSz="457200" rtl="0" eaLnBrk="1" latinLnBrk="0" hangingPunct="1">
      <a:defRPr sz="1200" kern="1200">
        <a:solidFill>
          <a:schemeClr val="tx1"/>
        </a:solidFill>
        <a:latin typeface="Arial" panose="020B0604020202020204" pitchFamily="34" charset="0"/>
        <a:ea typeface="+mn-ea"/>
        <a:cs typeface="+mn-cs"/>
      </a:defRPr>
    </a:lvl2pPr>
    <a:lvl3pPr marL="914400" algn="l" defTabSz="457200" rtl="0" eaLnBrk="1" latinLnBrk="0" hangingPunct="1">
      <a:defRPr sz="1200" kern="1200">
        <a:solidFill>
          <a:schemeClr val="tx1"/>
        </a:solidFill>
        <a:latin typeface="Arial" panose="020B0604020202020204" pitchFamily="34" charset="0"/>
        <a:ea typeface="+mn-ea"/>
        <a:cs typeface="+mn-cs"/>
      </a:defRPr>
    </a:lvl3pPr>
    <a:lvl4pPr marL="1371600" algn="l" defTabSz="457200" rtl="0" eaLnBrk="1" latinLnBrk="0" hangingPunct="1">
      <a:defRPr sz="1200" kern="1200">
        <a:solidFill>
          <a:schemeClr val="tx1"/>
        </a:solidFill>
        <a:latin typeface="Arial" panose="020B0604020202020204" pitchFamily="34" charset="0"/>
        <a:ea typeface="+mn-ea"/>
        <a:cs typeface="+mn-cs"/>
      </a:defRPr>
    </a:lvl4pPr>
    <a:lvl5pPr marL="1828800" algn="l" defTabSz="457200" rtl="0" eaLnBrk="1" latinLnBrk="0" hangingPunct="1">
      <a:defRPr sz="1200" kern="1200">
        <a:solidFill>
          <a:schemeClr val="tx1"/>
        </a:solidFill>
        <a:latin typeface="Arial" panose="020B0604020202020204" pitchFamily="34" charset="0"/>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61C8689-8455-3546-ADF9-3B7273760F66}" type="slidenum">
              <a:rPr lang="en-US" smtClean="0"/>
              <a:pPr/>
              <a:t>3</a:t>
            </a:fld>
            <a:endParaRPr lang="en-US" dirty="0"/>
          </a:p>
        </p:txBody>
      </p:sp>
    </p:spTree>
    <p:extLst>
      <p:ext uri="{BB962C8B-B14F-4D97-AF65-F5344CB8AC3E}">
        <p14:creationId xmlns:p14="http://schemas.microsoft.com/office/powerpoint/2010/main" val="40502169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61C8689-8455-3546-ADF9-3B7273760F66}" type="slidenum">
              <a:rPr lang="en-US" smtClean="0"/>
              <a:pPr/>
              <a:t>14</a:t>
            </a:fld>
            <a:endParaRPr lang="en-US" dirty="0"/>
          </a:p>
        </p:txBody>
      </p:sp>
    </p:spTree>
    <p:extLst>
      <p:ext uri="{BB962C8B-B14F-4D97-AF65-F5344CB8AC3E}">
        <p14:creationId xmlns:p14="http://schemas.microsoft.com/office/powerpoint/2010/main" val="3877964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61C8689-8455-3546-ADF9-3B7273760F66}" type="slidenum">
              <a:rPr lang="en-US" smtClean="0"/>
              <a:pPr/>
              <a:t>15</a:t>
            </a:fld>
            <a:endParaRPr lang="en-US" dirty="0"/>
          </a:p>
        </p:txBody>
      </p:sp>
    </p:spTree>
    <p:extLst>
      <p:ext uri="{BB962C8B-B14F-4D97-AF65-F5344CB8AC3E}">
        <p14:creationId xmlns:p14="http://schemas.microsoft.com/office/powerpoint/2010/main" val="10723563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2_Title Slide with Linear Gradient">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4687" y="2408398"/>
            <a:ext cx="8212886" cy="1102519"/>
          </a:xfrm>
        </p:spPr>
        <p:txBody>
          <a:bodyPr lIns="0" rIns="0" anchor="b" anchorCtr="0">
            <a:noAutofit/>
          </a:bodyPr>
          <a:lstStyle>
            <a:lvl1pPr>
              <a:lnSpc>
                <a:spcPct val="100000"/>
              </a:lnSpc>
              <a:defRPr sz="5000" b="0" spc="0" baseline="0">
                <a:solidFill>
                  <a:schemeClr val="bg1">
                    <a:alpha val="90000"/>
                  </a:schemeClr>
                </a:solidFill>
                <a:latin typeface="+mj-lt"/>
                <a:cs typeface="Arial" panose="020B0604020202020204" pitchFamily="34" charset="0"/>
              </a:defRPr>
            </a:lvl1pPr>
          </a:lstStyle>
          <a:p>
            <a:r>
              <a:rPr lang="en-US" dirty="0" smtClean="0"/>
              <a:t>50pt Arial Title</a:t>
            </a:r>
            <a:br>
              <a:rPr lang="en-US" dirty="0" smtClean="0"/>
            </a:br>
            <a:r>
              <a:rPr lang="en-US" dirty="0" smtClean="0"/>
              <a:t>with Linear gradient</a:t>
            </a:r>
            <a:endParaRPr lang="en-US" dirty="0"/>
          </a:p>
        </p:txBody>
      </p:sp>
      <p:sp>
        <p:nvSpPr>
          <p:cNvPr id="3" name="Subtitle 2"/>
          <p:cNvSpPr>
            <a:spLocks noGrp="1"/>
          </p:cNvSpPr>
          <p:nvPr>
            <p:ph type="subTitle" idx="1" hasCustomPrompt="1"/>
          </p:nvPr>
        </p:nvSpPr>
        <p:spPr>
          <a:xfrm>
            <a:off x="455613" y="3493008"/>
            <a:ext cx="6330212" cy="925360"/>
          </a:xfrm>
        </p:spPr>
        <p:txBody>
          <a:bodyPr lIns="0" rIns="0">
            <a:noAutofit/>
          </a:bodyPr>
          <a:lstStyle>
            <a:lvl1pPr marL="0" indent="0" algn="l">
              <a:buNone/>
              <a:defRPr sz="1600" b="0" i="0" baseline="0">
                <a:solidFill>
                  <a:schemeClr val="accent3"/>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16pt Arial Subhead, Date, Etc.</a:t>
            </a:r>
            <a:endParaRPr lang="en-US" dirty="0"/>
          </a:p>
        </p:txBody>
      </p:sp>
      <p:pic>
        <p:nvPicPr>
          <p:cNvPr id="6"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451797" y="383169"/>
            <a:ext cx="1248049" cy="82985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249193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nd Right Image">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4678363" y="1"/>
            <a:ext cx="4465637" cy="4768849"/>
          </a:xfrm>
          <a:solidFill>
            <a:schemeClr val="bg2">
              <a:lumMod val="60000"/>
              <a:lumOff val="40000"/>
            </a:schemeClr>
          </a:solidFill>
        </p:spPr>
        <p:txBody>
          <a:bodyPr/>
          <a:lstStyle>
            <a:lvl1pPr>
              <a:defRPr baseline="0"/>
            </a:lvl1pPr>
          </a:lstStyle>
          <a:p>
            <a:r>
              <a:rPr lang="en-US" dirty="0" smtClean="0"/>
              <a:t>Insert photo here. Drag picture to placeholder or click icon to add.</a:t>
            </a:r>
            <a:endParaRPr lang="en-US" dirty="0"/>
          </a:p>
        </p:txBody>
      </p:sp>
      <p:sp>
        <p:nvSpPr>
          <p:cNvPr id="2" name="Title 1"/>
          <p:cNvSpPr>
            <a:spLocks noGrp="1"/>
          </p:cNvSpPr>
          <p:nvPr>
            <p:ph type="title" hasCustomPrompt="1"/>
          </p:nvPr>
        </p:nvSpPr>
        <p:spPr>
          <a:xfrm>
            <a:off x="455613" y="308848"/>
            <a:ext cx="4006850" cy="868680"/>
          </a:xfrm>
        </p:spPr>
        <p:txBody>
          <a:bodyPr>
            <a:noAutofit/>
          </a:bodyPr>
          <a:lstStyle>
            <a:lvl1pPr>
              <a:defRPr sz="2800" b="0" i="0" baseline="0">
                <a:solidFill>
                  <a:schemeClr val="tx2"/>
                </a:solidFill>
                <a:latin typeface="+mj-lt"/>
                <a:cs typeface="Arial" panose="020B0604020202020204" pitchFamily="34" charset="0"/>
              </a:defRPr>
            </a:lvl1pPr>
          </a:lstStyle>
          <a:p>
            <a:r>
              <a:rPr lang="en-US" dirty="0" smtClean="0"/>
              <a:t>28pt Arial Headline</a:t>
            </a:r>
            <a:endParaRPr lang="en-US" dirty="0"/>
          </a:p>
        </p:txBody>
      </p:sp>
      <p:sp>
        <p:nvSpPr>
          <p:cNvPr id="6" name="Slide Number Placeholder 5"/>
          <p:cNvSpPr>
            <a:spLocks noGrp="1"/>
          </p:cNvSpPr>
          <p:nvPr>
            <p:ph type="sldNum" sz="quarter" idx="12"/>
          </p:nvPr>
        </p:nvSpPr>
        <p:spPr>
          <a:xfrm>
            <a:off x="6872352" y="4824387"/>
            <a:ext cx="2133600" cy="273844"/>
          </a:xfrm>
        </p:spPr>
        <p:txBody>
          <a:bodyPr/>
          <a:lstStyle/>
          <a:p>
            <a:fld id="{EE2556C5-CE8C-6547-B838-EA80C61A4AF7}" type="slidenum">
              <a:rPr lang="en-US" smtClean="0"/>
              <a:pPr/>
              <a:t>‹#›</a:t>
            </a:fld>
            <a:endParaRPr lang="en-US" dirty="0"/>
          </a:p>
        </p:txBody>
      </p:sp>
      <p:sp>
        <p:nvSpPr>
          <p:cNvPr id="17" name="Content Placeholder 2"/>
          <p:cNvSpPr>
            <a:spLocks noGrp="1"/>
          </p:cNvSpPr>
          <p:nvPr>
            <p:ph sz="half" idx="1" hasCustomPrompt="1"/>
          </p:nvPr>
        </p:nvSpPr>
        <p:spPr>
          <a:xfrm>
            <a:off x="455614" y="1325244"/>
            <a:ext cx="4006850" cy="3425825"/>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smtClean="0"/>
              <a:t>18pt Arial body text</a:t>
            </a:r>
          </a:p>
          <a:p>
            <a:pPr marR="0" lvl="1" fontAlgn="auto">
              <a:lnSpc>
                <a:spcPct val="100000"/>
              </a:lnSpc>
              <a:spcAft>
                <a:spcPts val="0"/>
              </a:spcAft>
              <a:buClrTx/>
              <a:buSzTx/>
              <a:tabLst/>
            </a:pPr>
            <a:r>
              <a:rPr lang="en-US" dirty="0" smtClean="0"/>
              <a:t>16pt Arial bullet one</a:t>
            </a:r>
          </a:p>
          <a:p>
            <a:pPr lvl="2"/>
            <a:r>
              <a:rPr lang="en-US" dirty="0" smtClean="0"/>
              <a:t>14pt Arial third level</a:t>
            </a:r>
          </a:p>
          <a:p>
            <a:pPr lvl="3"/>
            <a:r>
              <a:rPr lang="en-US" dirty="0" smtClean="0"/>
              <a:t>12pt Arial fourth level</a:t>
            </a:r>
          </a:p>
          <a:p>
            <a:pPr lvl="4"/>
            <a:r>
              <a:rPr lang="en-US" dirty="0" smtClean="0"/>
              <a:t>12pt Arial fifth level</a:t>
            </a:r>
            <a:endParaRPr lang="en-US" dirty="0"/>
          </a:p>
        </p:txBody>
      </p:sp>
    </p:spTree>
    <p:extLst>
      <p:ext uri="{BB962C8B-B14F-4D97-AF65-F5344CB8AC3E}">
        <p14:creationId xmlns:p14="http://schemas.microsoft.com/office/powerpoint/2010/main" val="2900421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 Section Brea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613" y="2108062"/>
            <a:ext cx="7772400" cy="1021556"/>
          </a:xfrm>
        </p:spPr>
        <p:txBody>
          <a:bodyPr anchor="b" anchorCtr="0">
            <a:noAutofit/>
          </a:bodyPr>
          <a:lstStyle>
            <a:lvl1pPr algn="l">
              <a:lnSpc>
                <a:spcPct val="100000"/>
              </a:lnSpc>
              <a:defRPr sz="4000" b="0" cap="none" spc="0" baseline="0">
                <a:solidFill>
                  <a:schemeClr val="tx2">
                    <a:alpha val="90000"/>
                  </a:schemeClr>
                </a:solidFill>
                <a:latin typeface="+mj-lt"/>
                <a:cs typeface="Arial" panose="020B0604020202020204" pitchFamily="34" charset="0"/>
              </a:defRPr>
            </a:lvl1pPr>
          </a:lstStyle>
          <a:p>
            <a:r>
              <a:rPr lang="en-US" dirty="0" smtClean="0"/>
              <a:t>40pt Arial </a:t>
            </a:r>
            <a:br>
              <a:rPr lang="en-US" dirty="0" smtClean="0"/>
            </a:br>
            <a:r>
              <a:rPr lang="en-US" dirty="0" smtClean="0"/>
              <a:t>white section break</a:t>
            </a:r>
            <a:endParaRPr lang="en-US" dirty="0"/>
          </a:p>
        </p:txBody>
      </p:sp>
      <p:sp>
        <p:nvSpPr>
          <p:cNvPr id="3" name="Text Placeholder 2"/>
          <p:cNvSpPr>
            <a:spLocks noGrp="1"/>
          </p:cNvSpPr>
          <p:nvPr>
            <p:ph type="body" idx="1" hasCustomPrompt="1"/>
          </p:nvPr>
        </p:nvSpPr>
        <p:spPr>
          <a:xfrm>
            <a:off x="455613" y="3241150"/>
            <a:ext cx="7772400" cy="1125140"/>
          </a:xfrm>
        </p:spPr>
        <p:txBody>
          <a:bodyPr anchor="t" anchorCtr="0">
            <a:noAutofit/>
          </a:bodyPr>
          <a:lstStyle>
            <a:lvl1pPr marL="0" indent="0">
              <a:buNone/>
              <a:defRPr sz="1600" b="0" baseline="0">
                <a:solidFill>
                  <a:schemeClr val="accent2"/>
                </a:solidFill>
                <a:latin typeface="+mn-lt"/>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smtClean="0"/>
              <a:t>16pt Arial Subhead</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240372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secHead" preserve="1">
  <p:cSld name="Blue Section Break">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sp>
        <p:nvSpPr>
          <p:cNvPr id="2" name="Title 1"/>
          <p:cNvSpPr>
            <a:spLocks noGrp="1"/>
          </p:cNvSpPr>
          <p:nvPr userDrawn="1">
            <p:ph type="title" hasCustomPrompt="1"/>
          </p:nvPr>
        </p:nvSpPr>
        <p:spPr>
          <a:xfrm>
            <a:off x="455613" y="2108062"/>
            <a:ext cx="7772400" cy="1021556"/>
          </a:xfrm>
        </p:spPr>
        <p:txBody>
          <a:bodyPr anchor="b" anchorCtr="0">
            <a:noAutofit/>
          </a:bodyPr>
          <a:lstStyle>
            <a:lvl1pPr algn="l">
              <a:lnSpc>
                <a:spcPct val="100000"/>
              </a:lnSpc>
              <a:defRPr sz="4000" b="0" cap="none" spc="0" baseline="0">
                <a:solidFill>
                  <a:schemeClr val="bg1">
                    <a:alpha val="90000"/>
                  </a:schemeClr>
                </a:solidFill>
                <a:latin typeface="+mj-lt"/>
                <a:cs typeface="Arial" panose="020B0604020202020204" pitchFamily="34" charset="0"/>
              </a:defRPr>
            </a:lvl1pPr>
          </a:lstStyle>
          <a:p>
            <a:r>
              <a:rPr lang="en-US" dirty="0" smtClean="0"/>
              <a:t>40pt Arial </a:t>
            </a:r>
            <a:br>
              <a:rPr lang="en-US" dirty="0" smtClean="0"/>
            </a:br>
            <a:r>
              <a:rPr lang="en-US" dirty="0" smtClean="0"/>
              <a:t>blue section break</a:t>
            </a:r>
            <a:endParaRPr lang="en-US" dirty="0"/>
          </a:p>
        </p:txBody>
      </p:sp>
      <p:sp>
        <p:nvSpPr>
          <p:cNvPr id="3" name="Text Placeholder 2"/>
          <p:cNvSpPr>
            <a:spLocks noGrp="1"/>
          </p:cNvSpPr>
          <p:nvPr userDrawn="1">
            <p:ph type="body" idx="1" hasCustomPrompt="1"/>
          </p:nvPr>
        </p:nvSpPr>
        <p:spPr>
          <a:xfrm>
            <a:off x="455613" y="3241150"/>
            <a:ext cx="7772400" cy="1125140"/>
          </a:xfrm>
        </p:spPr>
        <p:txBody>
          <a:bodyPr anchor="t" anchorCtr="0">
            <a:noAutofit/>
          </a:bodyPr>
          <a:lstStyle>
            <a:lvl1pPr marL="0" indent="0">
              <a:buNone/>
              <a:defRPr sz="1600" b="0" i="0" baseline="0">
                <a:solidFill>
                  <a:srgbClr val="F3D54E"/>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smtClean="0"/>
              <a:t>16pt Arial Subhead</a:t>
            </a:r>
            <a:endParaRPr lang="en-US" dirty="0"/>
          </a:p>
        </p:txBody>
      </p:sp>
    </p:spTree>
    <p:extLst>
      <p:ext uri="{BB962C8B-B14F-4D97-AF65-F5344CB8AC3E}">
        <p14:creationId xmlns:p14="http://schemas.microsoft.com/office/powerpoint/2010/main" val="1110112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Hero Tex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55613" y="2234882"/>
            <a:ext cx="7772400" cy="1125140"/>
          </a:xfrm>
        </p:spPr>
        <p:txBody>
          <a:bodyPr anchor="t" anchorCtr="0">
            <a:noAutofit/>
          </a:bodyPr>
          <a:lstStyle>
            <a:lvl1pPr marL="0" indent="0">
              <a:buNone/>
              <a:defRPr sz="4000" b="0" baseline="0">
                <a:solidFill>
                  <a:schemeClr val="accent2"/>
                </a:solidFill>
                <a:latin typeface="Arial" panose="020B0604020202020204" pitchFamily="34" charset="0"/>
                <a:ea typeface="Intel Clear"/>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smtClean="0"/>
              <a:t>40pt Arial Body.</a:t>
            </a:r>
            <a:br>
              <a:rPr lang="en-US" dirty="0" smtClean="0"/>
            </a:br>
            <a:r>
              <a:rPr lang="en-US" dirty="0" smtClean="0"/>
              <a:t>For content that is not a section, but has a big idea in text only.</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EE2556C5-CE8C-6547-B838-EA80C61A4AF7}" type="slidenum">
              <a:rPr lang="en-US" smtClean="0"/>
              <a:pPr/>
              <a:t>‹#›</a:t>
            </a:fld>
            <a:endParaRPr lang="en-US" dirty="0"/>
          </a:p>
        </p:txBody>
      </p:sp>
      <p:sp>
        <p:nvSpPr>
          <p:cNvPr id="7" name="Title 1"/>
          <p:cNvSpPr>
            <a:spLocks noGrp="1"/>
          </p:cNvSpPr>
          <p:nvPr>
            <p:ph type="title" hasCustomPrompt="1"/>
          </p:nvPr>
        </p:nvSpPr>
        <p:spPr>
          <a:xfrm>
            <a:off x="455613" y="1101794"/>
            <a:ext cx="7772400" cy="1021556"/>
          </a:xfrm>
        </p:spPr>
        <p:txBody>
          <a:bodyPr anchor="b" anchorCtr="0">
            <a:noAutofit/>
          </a:bodyPr>
          <a:lstStyle>
            <a:lvl1pPr algn="l">
              <a:lnSpc>
                <a:spcPct val="80000"/>
              </a:lnSpc>
              <a:defRPr sz="4000" b="0" cap="none" spc="0" baseline="0">
                <a:solidFill>
                  <a:schemeClr val="tx2"/>
                </a:solidFill>
                <a:latin typeface="Arial" panose="020B0604020202020204" pitchFamily="34" charset="0"/>
                <a:ea typeface="Intel Clear" panose="020B0604020203020204" pitchFamily="34" charset="0"/>
                <a:cs typeface="Arial" panose="020B0604020202020204" pitchFamily="34" charset="0"/>
              </a:defRPr>
            </a:lvl1pPr>
          </a:lstStyle>
          <a:p>
            <a:r>
              <a:rPr lang="en-US" dirty="0" smtClean="0"/>
              <a:t>40pt Arial Heading</a:t>
            </a:r>
            <a:endParaRPr lang="en-US" dirty="0"/>
          </a:p>
        </p:txBody>
      </p:sp>
    </p:spTree>
    <p:extLst>
      <p:ext uri="{BB962C8B-B14F-4D97-AF65-F5344CB8AC3E}">
        <p14:creationId xmlns:p14="http://schemas.microsoft.com/office/powerpoint/2010/main" val="4001256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ue Section Break Image">
    <p:bg>
      <p:bgPr>
        <a:gradFill>
          <a:gsLst>
            <a:gs pos="32000">
              <a:schemeClr val="tx2"/>
            </a:gs>
            <a:gs pos="95000">
              <a:srgbClr val="009FDF"/>
            </a:gs>
            <a:gs pos="78000">
              <a:srgbClr val="0071C5"/>
            </a:gs>
          </a:gsLst>
          <a:lin ang="19860000" scaled="0"/>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613" y="2260088"/>
            <a:ext cx="7772400" cy="1021556"/>
          </a:xfrm>
        </p:spPr>
        <p:txBody>
          <a:bodyPr anchor="b" anchorCtr="0">
            <a:noAutofit/>
          </a:bodyPr>
          <a:lstStyle>
            <a:lvl1pPr algn="l">
              <a:lnSpc>
                <a:spcPct val="80000"/>
              </a:lnSpc>
              <a:defRPr sz="4000" b="0" cap="none" spc="0" baseline="0">
                <a:solidFill>
                  <a:schemeClr val="bg1">
                    <a:alpha val="90000"/>
                  </a:schemeClr>
                </a:solidFill>
                <a:latin typeface="+mj-lt"/>
                <a:cs typeface="Arial" panose="020B0604020202020204" pitchFamily="34" charset="0"/>
              </a:defRPr>
            </a:lvl1pPr>
          </a:lstStyle>
          <a:p>
            <a:r>
              <a:rPr lang="en-US" dirty="0" smtClean="0"/>
              <a:t>40pt Arial blue section</a:t>
            </a:r>
            <a:endParaRPr lang="en-US" dirty="0"/>
          </a:p>
        </p:txBody>
      </p:sp>
      <p:sp>
        <p:nvSpPr>
          <p:cNvPr id="3" name="Text Placeholder 2"/>
          <p:cNvSpPr>
            <a:spLocks noGrp="1"/>
          </p:cNvSpPr>
          <p:nvPr>
            <p:ph type="body" idx="1" hasCustomPrompt="1"/>
          </p:nvPr>
        </p:nvSpPr>
        <p:spPr>
          <a:xfrm>
            <a:off x="455613" y="3348787"/>
            <a:ext cx="7772400" cy="1125140"/>
          </a:xfrm>
        </p:spPr>
        <p:txBody>
          <a:bodyPr anchor="t" anchorCtr="0">
            <a:noAutofit/>
          </a:bodyPr>
          <a:lstStyle>
            <a:lvl1pPr marL="0" indent="0">
              <a:buNone/>
              <a:defRPr sz="1600" b="0" baseline="0">
                <a:solidFill>
                  <a:schemeClr val="accent3"/>
                </a:solidFill>
                <a:latin typeface="+mn-lt"/>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smtClean="0"/>
              <a:t>16pt Arial Subhead</a:t>
            </a:r>
            <a:endParaRPr lang="en-US" dirty="0"/>
          </a:p>
        </p:txBody>
      </p:sp>
      <p:sp>
        <p:nvSpPr>
          <p:cNvPr id="5" name="Picture Placeholder 4"/>
          <p:cNvSpPr>
            <a:spLocks noGrp="1"/>
          </p:cNvSpPr>
          <p:nvPr>
            <p:ph type="pic" sz="quarter" idx="13" hasCustomPrompt="1"/>
          </p:nvPr>
        </p:nvSpPr>
        <p:spPr>
          <a:xfrm>
            <a:off x="0" y="1"/>
            <a:ext cx="9144000" cy="2574131"/>
          </a:xfrm>
          <a:solidFill>
            <a:schemeClr val="bg2">
              <a:lumMod val="60000"/>
              <a:lumOff val="40000"/>
            </a:schemeClr>
          </a:solidFill>
        </p:spPr>
        <p:txBody>
          <a:bodyPr/>
          <a:lstStyle>
            <a:lvl1pPr>
              <a:defRPr baseline="0">
                <a:solidFill>
                  <a:srgbClr val="0071C5"/>
                </a:solidFill>
              </a:defRPr>
            </a:lvl1pPr>
          </a:lstStyle>
          <a:p>
            <a:r>
              <a:rPr lang="en-US" dirty="0" smtClean="0"/>
              <a:t>Insert photo here. Drag picture to placeholder or click icon to add.</a:t>
            </a:r>
            <a:endParaRPr lang="en-US" dirty="0"/>
          </a:p>
        </p:txBody>
      </p:sp>
    </p:spTree>
    <p:extLst>
      <p:ext uri="{BB962C8B-B14F-4D97-AF65-F5344CB8AC3E}">
        <p14:creationId xmlns:p14="http://schemas.microsoft.com/office/powerpoint/2010/main" val="3843762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EE2556C5-CE8C-6547-B838-EA80C61A4AF7}" type="slidenum">
              <a:rPr lang="en-US" smtClean="0"/>
              <a:pPr/>
              <a:t>‹#›</a:t>
            </a:fld>
            <a:endParaRPr lang="en-US" dirty="0"/>
          </a:p>
        </p:txBody>
      </p:sp>
      <p:sp>
        <p:nvSpPr>
          <p:cNvPr id="6"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mj-lt"/>
                <a:cs typeface="Arial" panose="020B0604020202020204" pitchFamily="34" charset="0"/>
              </a:defRPr>
            </a:lvl1pPr>
          </a:lstStyle>
          <a:p>
            <a:r>
              <a:rPr lang="en-US" dirty="0" smtClean="0"/>
              <a:t>28pt Arial Headline</a:t>
            </a:r>
            <a:endParaRPr lang="en-US" dirty="0"/>
          </a:p>
        </p:txBody>
      </p:sp>
    </p:spTree>
    <p:extLst>
      <p:ext uri="{BB962C8B-B14F-4D97-AF65-F5344CB8AC3E}">
        <p14:creationId xmlns:p14="http://schemas.microsoft.com/office/powerpoint/2010/main" val="413716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3328961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blank" preserve="1">
  <p:cSld name="Back Cover Radial Gradient">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pic>
        <p:nvPicPr>
          <p:cNvPr id="4" name="Picture 2" descr="\\.psf\Home\Desktop\Inte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77432" y="1875130"/>
            <a:ext cx="2108795" cy="138988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557009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1_Back Cover Radial Gradient">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pic>
        <p:nvPicPr>
          <p:cNvPr id="4" name="Picture 3" descr="int_experience_hrz_wht_rgb_3000.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48779" y="1874822"/>
            <a:ext cx="3646443" cy="1514490"/>
          </a:xfrm>
          <a:prstGeom prst="rect">
            <a:avLst/>
          </a:prstGeom>
        </p:spPr>
      </p:pic>
    </p:spTree>
    <p:extLst>
      <p:ext uri="{BB962C8B-B14F-4D97-AF65-F5344CB8AC3E}">
        <p14:creationId xmlns:p14="http://schemas.microsoft.com/office/powerpoint/2010/main" val="1474831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with Linear Gradient">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4687" y="2408398"/>
            <a:ext cx="8212886" cy="1102519"/>
          </a:xfrm>
        </p:spPr>
        <p:txBody>
          <a:bodyPr lIns="0" rIns="0" anchor="b" anchorCtr="0">
            <a:noAutofit/>
          </a:bodyPr>
          <a:lstStyle>
            <a:lvl1pPr>
              <a:lnSpc>
                <a:spcPct val="100000"/>
              </a:lnSpc>
              <a:defRPr sz="5000" b="0" spc="0" baseline="0">
                <a:solidFill>
                  <a:schemeClr val="bg1">
                    <a:alpha val="90000"/>
                  </a:schemeClr>
                </a:solidFill>
                <a:latin typeface="+mj-lt"/>
                <a:cs typeface="Arial" panose="020B0604020202020204" pitchFamily="34" charset="0"/>
              </a:defRPr>
            </a:lvl1pPr>
          </a:lstStyle>
          <a:p>
            <a:r>
              <a:rPr lang="en-US" dirty="0" smtClean="0"/>
              <a:t>50pt Arial Title</a:t>
            </a:r>
            <a:br>
              <a:rPr lang="en-US" dirty="0" smtClean="0"/>
            </a:br>
            <a:r>
              <a:rPr lang="en-US" dirty="0" smtClean="0"/>
              <a:t>with Linear gradient</a:t>
            </a:r>
            <a:endParaRPr lang="en-US" dirty="0"/>
          </a:p>
        </p:txBody>
      </p:sp>
      <p:sp>
        <p:nvSpPr>
          <p:cNvPr id="3" name="Subtitle 2"/>
          <p:cNvSpPr>
            <a:spLocks noGrp="1"/>
          </p:cNvSpPr>
          <p:nvPr>
            <p:ph type="subTitle" idx="1" hasCustomPrompt="1"/>
          </p:nvPr>
        </p:nvSpPr>
        <p:spPr>
          <a:xfrm>
            <a:off x="455613" y="3493008"/>
            <a:ext cx="6330212" cy="925360"/>
          </a:xfrm>
        </p:spPr>
        <p:txBody>
          <a:bodyPr lIns="0" rIns="0">
            <a:noAutofit/>
          </a:bodyPr>
          <a:lstStyle>
            <a:lvl1pPr marL="0" indent="0" algn="l">
              <a:buNone/>
              <a:defRPr sz="1600" b="0" i="0" baseline="0">
                <a:solidFill>
                  <a:schemeClr val="accent3"/>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16pt Arial Subhead, Date, Etc.</a:t>
            </a:r>
            <a:endParaRPr lang="en-US" dirty="0"/>
          </a:p>
        </p:txBody>
      </p:sp>
      <p:pic>
        <p:nvPicPr>
          <p:cNvPr id="5" name="Picture 4" descr="int_experience_hrz_wht_rgb_1500.png"/>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460693" y="389228"/>
            <a:ext cx="2121766" cy="887284"/>
          </a:xfrm>
          <a:prstGeom prst="rect">
            <a:avLst/>
          </a:prstGeom>
        </p:spPr>
      </p:pic>
    </p:spTree>
    <p:extLst>
      <p:ext uri="{BB962C8B-B14F-4D97-AF65-F5344CB8AC3E}">
        <p14:creationId xmlns:p14="http://schemas.microsoft.com/office/powerpoint/2010/main" val="2404006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with Image">
    <p:bg>
      <p:bgPr>
        <a:gradFill>
          <a:gsLst>
            <a:gs pos="30000">
              <a:schemeClr val="tx2"/>
            </a:gs>
            <a:gs pos="100000">
              <a:srgbClr val="009FDF"/>
            </a:gs>
            <a:gs pos="65000">
              <a:srgbClr val="0071C5"/>
            </a:gs>
          </a:gsLst>
          <a:lin ang="19860000" scaled="0"/>
        </a:gradFill>
        <a:effectLst/>
      </p:bgPr>
    </p:bg>
    <p:spTree>
      <p:nvGrpSpPr>
        <p:cNvPr id="1" name=""/>
        <p:cNvGrpSpPr/>
        <p:nvPr/>
      </p:nvGrpSpPr>
      <p:grpSpPr>
        <a:xfrm>
          <a:off x="0" y="0"/>
          <a:ext cx="0" cy="0"/>
          <a:chOff x="0" y="0"/>
          <a:chExt cx="0" cy="0"/>
        </a:xfrm>
      </p:grpSpPr>
      <p:sp>
        <p:nvSpPr>
          <p:cNvPr id="10" name="Picture Placeholder 8"/>
          <p:cNvSpPr>
            <a:spLocks noGrp="1"/>
          </p:cNvSpPr>
          <p:nvPr>
            <p:ph type="pic" sz="quarter" idx="13" hasCustomPrompt="1"/>
          </p:nvPr>
        </p:nvSpPr>
        <p:spPr>
          <a:xfrm>
            <a:off x="0" y="0"/>
            <a:ext cx="9144000" cy="4768850"/>
          </a:xfrm>
          <a:solidFill>
            <a:schemeClr val="bg2">
              <a:lumMod val="60000"/>
              <a:lumOff val="40000"/>
            </a:schemeClr>
          </a:solidFill>
        </p:spPr>
        <p:txBody>
          <a:bodyPr/>
          <a:lstStyle>
            <a:lvl1pPr marL="0" marR="0" indent="0" algn="l" defTabSz="457200" rtl="0" eaLnBrk="1" fontAlgn="auto" latinLnBrk="0" hangingPunct="1">
              <a:lnSpc>
                <a:spcPct val="100000"/>
              </a:lnSpc>
              <a:spcBef>
                <a:spcPts val="1200"/>
              </a:spcBef>
              <a:spcAft>
                <a:spcPts val="0"/>
              </a:spcAft>
              <a:buClrTx/>
              <a:buSzTx/>
              <a:buFont typeface="Wingdings" panose="05000000000000000000" pitchFamily="2" charset="2"/>
              <a:buNone/>
              <a:tabLst/>
              <a:defRPr baseline="0"/>
            </a:lvl1pPr>
          </a:lstStyle>
          <a:p>
            <a:r>
              <a:rPr lang="en-US" dirty="0" smtClean="0"/>
              <a:t>Insert photo here. Drag picture to placeholder or click icon to add.</a:t>
            </a:r>
            <a:endParaRPr lang="en-US" dirty="0"/>
          </a:p>
        </p:txBody>
      </p:sp>
      <p:pic>
        <p:nvPicPr>
          <p:cNvPr id="9"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451797" y="383169"/>
            <a:ext cx="1248049" cy="829850"/>
          </a:xfrm>
          <a:prstGeom prst="rect">
            <a:avLst/>
          </a:prstGeom>
          <a:noFill/>
          <a:extLst>
            <a:ext uri="{909E8E84-426E-40dd-AFC4-6F175D3DCCD1}">
              <a14:hiddenFill xmlns="" xmlns:a14="http://schemas.microsoft.com/office/drawing/2010/main">
                <a:solidFill>
                  <a:srgbClr val="FFFFFF"/>
                </a:solidFill>
              </a14:hiddenFill>
            </a:ext>
          </a:extLst>
        </p:spPr>
      </p:pic>
      <p:sp>
        <p:nvSpPr>
          <p:cNvPr id="13" name="Title 1"/>
          <p:cNvSpPr>
            <a:spLocks noGrp="1"/>
          </p:cNvSpPr>
          <p:nvPr>
            <p:ph type="ctrTitle" hasCustomPrompt="1"/>
          </p:nvPr>
        </p:nvSpPr>
        <p:spPr>
          <a:xfrm>
            <a:off x="444687" y="2408398"/>
            <a:ext cx="8212886" cy="1102519"/>
          </a:xfrm>
        </p:spPr>
        <p:txBody>
          <a:bodyPr lIns="0" rIns="0" anchor="b" anchorCtr="0">
            <a:noAutofit/>
          </a:bodyPr>
          <a:lstStyle>
            <a:lvl1pPr>
              <a:lnSpc>
                <a:spcPct val="100000"/>
              </a:lnSpc>
              <a:defRPr sz="5000" b="0" spc="0" baseline="0">
                <a:solidFill>
                  <a:schemeClr val="bg1">
                    <a:alpha val="90000"/>
                  </a:schemeClr>
                </a:solidFill>
                <a:latin typeface="+mj-lt"/>
                <a:cs typeface="Arial" panose="020B0604020202020204" pitchFamily="34" charset="0"/>
              </a:defRPr>
            </a:lvl1pPr>
          </a:lstStyle>
          <a:p>
            <a:r>
              <a:rPr lang="en-US" dirty="0" smtClean="0"/>
              <a:t>50pt Arial Title</a:t>
            </a:r>
            <a:br>
              <a:rPr lang="en-US" dirty="0" smtClean="0"/>
            </a:br>
            <a:r>
              <a:rPr lang="en-US" dirty="0" smtClean="0"/>
              <a:t>with image</a:t>
            </a:r>
            <a:endParaRPr lang="en-US" dirty="0"/>
          </a:p>
        </p:txBody>
      </p:sp>
      <p:sp>
        <p:nvSpPr>
          <p:cNvPr id="14" name="Subtitle 2"/>
          <p:cNvSpPr>
            <a:spLocks noGrp="1"/>
          </p:cNvSpPr>
          <p:nvPr>
            <p:ph type="subTitle" idx="1" hasCustomPrompt="1"/>
          </p:nvPr>
        </p:nvSpPr>
        <p:spPr>
          <a:xfrm>
            <a:off x="455613" y="3493008"/>
            <a:ext cx="6330212" cy="925360"/>
          </a:xfrm>
        </p:spPr>
        <p:txBody>
          <a:bodyPr lIns="0" rIns="0">
            <a:noAutofit/>
          </a:bodyPr>
          <a:lstStyle>
            <a:lvl1pPr marL="0" indent="0" algn="l">
              <a:buNone/>
              <a:defRPr sz="1600" b="0" i="0" baseline="0">
                <a:solidFill>
                  <a:schemeClr val="accent3"/>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16pt Arial Subhead, Date, Etc.</a:t>
            </a:r>
            <a:endParaRPr lang="en-US" dirty="0"/>
          </a:p>
        </p:txBody>
      </p:sp>
    </p:spTree>
    <p:extLst>
      <p:ext uri="{BB962C8B-B14F-4D97-AF65-F5344CB8AC3E}">
        <p14:creationId xmlns:p14="http://schemas.microsoft.com/office/powerpoint/2010/main" val="180832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Bulleted Tex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EE2556C5-CE8C-6547-B838-EA80C61A4AF7}" type="slidenum">
              <a:rPr lang="en-US" smtClean="0"/>
              <a:pPr/>
              <a:t>‹#›</a:t>
            </a:fld>
            <a:endParaRPr lang="en-US" dirty="0"/>
          </a:p>
        </p:txBody>
      </p:sp>
      <p:sp>
        <p:nvSpPr>
          <p:cNvPr id="7"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mj-lt"/>
                <a:cs typeface="Arial" panose="020B0604020202020204" pitchFamily="34" charset="0"/>
              </a:defRPr>
            </a:lvl1pPr>
          </a:lstStyle>
          <a:p>
            <a:r>
              <a:rPr lang="en-US" dirty="0" smtClean="0"/>
              <a:t>28pt Arial Headline</a:t>
            </a:r>
            <a:endParaRPr lang="en-US" dirty="0"/>
          </a:p>
        </p:txBody>
      </p:sp>
      <p:sp>
        <p:nvSpPr>
          <p:cNvPr id="9" name="Content Placeholder 8"/>
          <p:cNvSpPr>
            <a:spLocks noGrp="1"/>
          </p:cNvSpPr>
          <p:nvPr>
            <p:ph sz="quarter" idx="13" hasCustomPrompt="1"/>
          </p:nvPr>
        </p:nvSpPr>
        <p:spPr>
          <a:xfrm>
            <a:off x="455613" y="1203325"/>
            <a:ext cx="8228012" cy="3425825"/>
          </a:xfrm>
        </p:spPr>
        <p:txBody>
          <a:bodyPr/>
          <a:lstStyle>
            <a:lvl1pPr>
              <a:defRPr>
                <a:solidFill>
                  <a:srgbClr val="0071C5"/>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200">
                <a:solidFill>
                  <a:schemeClr val="tx2"/>
                </a:solidFill>
              </a:defRPr>
            </a:lvl5pPr>
          </a:lstStyle>
          <a:p>
            <a:pPr lvl="0"/>
            <a:r>
              <a:rPr lang="en-US" dirty="0" smtClean="0"/>
              <a:t>18pt Arial body text</a:t>
            </a:r>
          </a:p>
          <a:p>
            <a:pPr lvl="1"/>
            <a:r>
              <a:rPr lang="en-US" dirty="0" smtClean="0"/>
              <a:t>18pt Arial bullet one</a:t>
            </a:r>
          </a:p>
          <a:p>
            <a:pPr lvl="2"/>
            <a:r>
              <a:rPr lang="en-US" dirty="0" smtClean="0"/>
              <a:t>16pt Arial sub-bullet</a:t>
            </a:r>
          </a:p>
          <a:p>
            <a:pPr lvl="3"/>
            <a:r>
              <a:rPr lang="en-US" dirty="0" smtClean="0"/>
              <a:t>14pt Arial fourth level</a:t>
            </a:r>
          </a:p>
          <a:p>
            <a:pPr lvl="4"/>
            <a:r>
              <a:rPr lang="en-US" dirty="0" smtClean="0"/>
              <a:t>12pt Arial fifth level</a:t>
            </a:r>
            <a:endParaRPr lang="en-US" dirty="0"/>
          </a:p>
        </p:txBody>
      </p:sp>
    </p:spTree>
    <p:extLst>
      <p:ext uri="{BB962C8B-B14F-4D97-AF65-F5344CB8AC3E}">
        <p14:creationId xmlns:p14="http://schemas.microsoft.com/office/powerpoint/2010/main" val="1358511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with Image">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EE2556C5-CE8C-6547-B838-EA80C61A4AF7}" type="slidenum">
              <a:rPr lang="en-US" smtClean="0"/>
              <a:pPr/>
              <a:t>‹#›</a:t>
            </a:fld>
            <a:endParaRPr lang="en-US" dirty="0"/>
          </a:p>
        </p:txBody>
      </p:sp>
      <p:sp>
        <p:nvSpPr>
          <p:cNvPr id="15" name="Content Placeholder 2"/>
          <p:cNvSpPr>
            <a:spLocks noGrp="1"/>
          </p:cNvSpPr>
          <p:nvPr>
            <p:ph sz="half" idx="1" hasCustomPrompt="1"/>
          </p:nvPr>
        </p:nvSpPr>
        <p:spPr>
          <a:xfrm>
            <a:off x="455613" y="1203324"/>
            <a:ext cx="4006851" cy="3425825"/>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smtClean="0"/>
              <a:t>18pt Arial body text</a:t>
            </a:r>
          </a:p>
          <a:p>
            <a:pPr marR="0" lvl="1" fontAlgn="auto">
              <a:lnSpc>
                <a:spcPct val="100000"/>
              </a:lnSpc>
              <a:spcAft>
                <a:spcPts val="0"/>
              </a:spcAft>
              <a:buClrTx/>
              <a:buSzTx/>
              <a:tabLst/>
            </a:pPr>
            <a:r>
              <a:rPr lang="en-US" dirty="0" smtClean="0"/>
              <a:t>16pt Arial bullet one</a:t>
            </a:r>
          </a:p>
          <a:p>
            <a:pPr lvl="2"/>
            <a:r>
              <a:rPr lang="en-US" dirty="0" smtClean="0"/>
              <a:t>14pt Arial third level</a:t>
            </a:r>
          </a:p>
          <a:p>
            <a:pPr lvl="3"/>
            <a:r>
              <a:rPr lang="en-US" dirty="0" smtClean="0"/>
              <a:t>12pt Arial fourth level</a:t>
            </a:r>
          </a:p>
          <a:p>
            <a:pPr lvl="4"/>
            <a:r>
              <a:rPr lang="en-US" dirty="0" smtClean="0"/>
              <a:t>12pt Arial fifth level</a:t>
            </a:r>
            <a:endParaRPr lang="en-US" dirty="0"/>
          </a:p>
        </p:txBody>
      </p:sp>
      <p:sp>
        <p:nvSpPr>
          <p:cNvPr id="8"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mj-lt"/>
                <a:cs typeface="Arial" panose="020B0604020202020204" pitchFamily="34" charset="0"/>
              </a:defRPr>
            </a:lvl1pPr>
          </a:lstStyle>
          <a:p>
            <a:r>
              <a:rPr lang="en-US" dirty="0" smtClean="0"/>
              <a:t>28pt Arial Headline</a:t>
            </a:r>
            <a:endParaRPr lang="en-US" dirty="0"/>
          </a:p>
        </p:txBody>
      </p:sp>
      <p:sp>
        <p:nvSpPr>
          <p:cNvPr id="9" name="Picture Placeholder 8"/>
          <p:cNvSpPr>
            <a:spLocks noGrp="1"/>
          </p:cNvSpPr>
          <p:nvPr>
            <p:ph type="pic" sz="quarter" idx="13"/>
          </p:nvPr>
        </p:nvSpPr>
        <p:spPr>
          <a:xfrm>
            <a:off x="4830763" y="943430"/>
            <a:ext cx="3181123" cy="1670950"/>
          </a:xfrm>
          <a:solidFill>
            <a:schemeClr val="bg2">
              <a:lumMod val="60000"/>
              <a:lumOff val="40000"/>
            </a:schemeClr>
          </a:solidFill>
        </p:spPr>
        <p:txBody>
          <a:bodyPr/>
          <a:lstStyle>
            <a:lvl1pPr>
              <a:defRPr sz="1800">
                <a:latin typeface="Intel Clear"/>
              </a:defRPr>
            </a:lvl1pPr>
          </a:lstStyle>
          <a:p>
            <a:endParaRPr lang="en-US" sz="1100" dirty="0">
              <a:latin typeface="Arial"/>
            </a:endParaRPr>
          </a:p>
        </p:txBody>
      </p:sp>
      <p:sp>
        <p:nvSpPr>
          <p:cNvPr id="10" name="Picture Placeholder 8"/>
          <p:cNvSpPr>
            <a:spLocks noGrp="1"/>
          </p:cNvSpPr>
          <p:nvPr>
            <p:ph type="pic" sz="quarter" idx="14"/>
          </p:nvPr>
        </p:nvSpPr>
        <p:spPr>
          <a:xfrm>
            <a:off x="4830763" y="2843897"/>
            <a:ext cx="3181123" cy="1670950"/>
          </a:xfrm>
          <a:solidFill>
            <a:schemeClr val="bg2">
              <a:lumMod val="60000"/>
              <a:lumOff val="40000"/>
            </a:schemeClr>
          </a:solidFill>
        </p:spPr>
        <p:txBody>
          <a:bodyPr/>
          <a:lstStyle>
            <a:lvl1pPr>
              <a:defRPr sz="1800">
                <a:latin typeface="Intel Clear"/>
              </a:defRPr>
            </a:lvl1pPr>
          </a:lstStyle>
          <a:p>
            <a:endParaRPr lang="en-US" sz="1100" dirty="0">
              <a:latin typeface="Arial"/>
            </a:endParaRPr>
          </a:p>
        </p:txBody>
      </p:sp>
    </p:spTree>
    <p:extLst>
      <p:ext uri="{BB962C8B-B14F-4D97-AF65-F5344CB8AC3E}">
        <p14:creationId xmlns:p14="http://schemas.microsoft.com/office/powerpoint/2010/main" val="2598914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EE2556C5-CE8C-6547-B838-EA80C61A4AF7}" type="slidenum">
              <a:rPr lang="en-US" smtClean="0"/>
              <a:pPr/>
              <a:t>‹#›</a:t>
            </a:fld>
            <a:endParaRPr lang="en-US" dirty="0"/>
          </a:p>
        </p:txBody>
      </p:sp>
      <p:sp>
        <p:nvSpPr>
          <p:cNvPr id="15" name="Content Placeholder 2"/>
          <p:cNvSpPr>
            <a:spLocks noGrp="1"/>
          </p:cNvSpPr>
          <p:nvPr>
            <p:ph sz="half" idx="1" hasCustomPrompt="1"/>
          </p:nvPr>
        </p:nvSpPr>
        <p:spPr>
          <a:xfrm>
            <a:off x="455613" y="1203324"/>
            <a:ext cx="4006851" cy="3425825"/>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smtClean="0"/>
              <a:t>18pt Arial body text</a:t>
            </a:r>
          </a:p>
          <a:p>
            <a:pPr marR="0" lvl="1" fontAlgn="auto">
              <a:lnSpc>
                <a:spcPct val="100000"/>
              </a:lnSpc>
              <a:spcAft>
                <a:spcPts val="0"/>
              </a:spcAft>
              <a:buClrTx/>
              <a:buSzTx/>
              <a:tabLst/>
            </a:pPr>
            <a:r>
              <a:rPr lang="en-US" dirty="0" smtClean="0"/>
              <a:t>16pt Arial bullet one</a:t>
            </a:r>
          </a:p>
          <a:p>
            <a:pPr lvl="2"/>
            <a:r>
              <a:rPr lang="en-US" dirty="0" smtClean="0"/>
              <a:t>14pt Arial third level</a:t>
            </a:r>
          </a:p>
          <a:p>
            <a:pPr lvl="3"/>
            <a:r>
              <a:rPr lang="en-US" dirty="0" smtClean="0"/>
              <a:t>12pt Arial fourth level</a:t>
            </a:r>
          </a:p>
          <a:p>
            <a:pPr lvl="4"/>
            <a:r>
              <a:rPr lang="en-US" dirty="0" smtClean="0"/>
              <a:t>12pt Arial fifth level</a:t>
            </a:r>
            <a:endParaRPr lang="en-US" dirty="0"/>
          </a:p>
        </p:txBody>
      </p:sp>
      <p:sp>
        <p:nvSpPr>
          <p:cNvPr id="16" name="Content Placeholder 2"/>
          <p:cNvSpPr>
            <a:spLocks noGrp="1"/>
          </p:cNvSpPr>
          <p:nvPr>
            <p:ph sz="half" idx="13" hasCustomPrompt="1"/>
          </p:nvPr>
        </p:nvSpPr>
        <p:spPr>
          <a:xfrm>
            <a:off x="4678363" y="1203324"/>
            <a:ext cx="4005264" cy="3425825"/>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smtClean="0"/>
              <a:t>18pt Arial body text</a:t>
            </a:r>
          </a:p>
          <a:p>
            <a:pPr marR="0" lvl="1" fontAlgn="auto">
              <a:lnSpc>
                <a:spcPct val="100000"/>
              </a:lnSpc>
              <a:spcAft>
                <a:spcPts val="0"/>
              </a:spcAft>
              <a:buClrTx/>
              <a:buSzTx/>
              <a:tabLst/>
            </a:pPr>
            <a:r>
              <a:rPr lang="en-US" dirty="0" smtClean="0"/>
              <a:t>16pt Arial bullet one</a:t>
            </a:r>
          </a:p>
          <a:p>
            <a:pPr lvl="2"/>
            <a:r>
              <a:rPr lang="en-US" dirty="0" smtClean="0"/>
              <a:t>14pt Arial third level</a:t>
            </a:r>
          </a:p>
          <a:p>
            <a:pPr lvl="3"/>
            <a:r>
              <a:rPr lang="en-US" dirty="0" smtClean="0"/>
              <a:t>12pt Arial fourth level</a:t>
            </a:r>
          </a:p>
          <a:p>
            <a:pPr lvl="4"/>
            <a:r>
              <a:rPr lang="en-US" dirty="0" smtClean="0"/>
              <a:t>12pt Arial fifth level</a:t>
            </a:r>
            <a:endParaRPr lang="en-US" dirty="0"/>
          </a:p>
        </p:txBody>
      </p:sp>
      <p:sp>
        <p:nvSpPr>
          <p:cNvPr id="8"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mj-lt"/>
                <a:cs typeface="Arial" panose="020B0604020202020204" pitchFamily="34" charset="0"/>
              </a:defRPr>
            </a:lvl1pPr>
          </a:lstStyle>
          <a:p>
            <a:r>
              <a:rPr lang="en-US" dirty="0" smtClean="0"/>
              <a:t>28pt Arial Headline</a:t>
            </a:r>
            <a:endParaRPr lang="en-US" dirty="0"/>
          </a:p>
        </p:txBody>
      </p:sp>
    </p:spTree>
    <p:extLst>
      <p:ext uri="{BB962C8B-B14F-4D97-AF65-F5344CB8AC3E}">
        <p14:creationId xmlns:p14="http://schemas.microsoft.com/office/powerpoint/2010/main" val="4062063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with Attribut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55613" y="1203325"/>
            <a:ext cx="8228013" cy="3425825"/>
          </a:xfrm>
        </p:spPr>
        <p:txBody>
          <a:bodyPr anchor="ctr" anchorCtr="0"/>
          <a:lstStyle>
            <a:lvl1pPr marL="190500" indent="-190500">
              <a:defRPr sz="3600" b="1" baseline="0">
                <a:solidFill>
                  <a:schemeClr val="accent1"/>
                </a:solidFill>
                <a:latin typeface="+mn-lt"/>
                <a:cs typeface="Arial" panose="020B0604020202020204" pitchFamily="34" charset="0"/>
              </a:defRPr>
            </a:lvl1pPr>
            <a:lvl2pPr marL="417513" indent="-225425">
              <a:buFont typeface="Intel Clear" pitchFamily="34" charset="0"/>
              <a:buChar char="–"/>
              <a:defRPr sz="1200" baseline="0">
                <a:latin typeface="+mn-lt"/>
                <a:cs typeface="Arial" panose="020B0604020202020204" pitchFamily="34" charset="0"/>
              </a:defRPr>
            </a:lvl2pPr>
            <a:lvl3pPr marL="685800" indent="-228600">
              <a:buFont typeface="Intel Clear" pitchFamily="34" charset="0"/>
              <a:buChar char="–"/>
              <a:defRPr sz="1200">
                <a:latin typeface="+mn-lt"/>
              </a:defRPr>
            </a:lvl3pPr>
            <a:lvl4pPr>
              <a:buFont typeface="Intel Clear" pitchFamily="34" charset="0"/>
              <a:buChar char="–"/>
              <a:defRPr sz="1100">
                <a:latin typeface="+mn-lt"/>
              </a:defRPr>
            </a:lvl4pPr>
            <a:lvl5pPr>
              <a:buFont typeface="Intel Clear" pitchFamily="34" charset="0"/>
              <a:buChar char="–"/>
              <a:defRPr sz="1050">
                <a:latin typeface="+mn-lt"/>
              </a:defRPr>
            </a:lvl5pPr>
          </a:lstStyle>
          <a:p>
            <a:pPr lvl="0"/>
            <a:r>
              <a:rPr lang="en-US" dirty="0" smtClean="0"/>
              <a:t>“36pt Arial Bold Text”</a:t>
            </a:r>
          </a:p>
          <a:p>
            <a:pPr lvl="1"/>
            <a:r>
              <a:rPr lang="en-US" dirty="0" err="1" smtClean="0"/>
              <a:t>12pt</a:t>
            </a:r>
            <a:r>
              <a:rPr lang="en-US" dirty="0" smtClean="0"/>
              <a:t> Attribution</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EE2556C5-CE8C-6547-B838-EA80C61A4AF7}" type="slidenum">
              <a:rPr lang="en-US" smtClean="0"/>
              <a:pPr/>
              <a:t>‹#›</a:t>
            </a:fld>
            <a:endParaRPr lang="en-US" dirty="0"/>
          </a:p>
        </p:txBody>
      </p:sp>
      <p:sp>
        <p:nvSpPr>
          <p:cNvPr id="7"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mj-lt"/>
                <a:cs typeface="Arial" panose="020B0604020202020204" pitchFamily="34" charset="0"/>
              </a:defRPr>
            </a:lvl1pPr>
          </a:lstStyle>
          <a:p>
            <a:r>
              <a:rPr lang="en-US" dirty="0" smtClean="0"/>
              <a:t>28pt Arial Headline</a:t>
            </a:r>
            <a:endParaRPr lang="en-US" dirty="0"/>
          </a:p>
        </p:txBody>
      </p:sp>
    </p:spTree>
    <p:extLst>
      <p:ext uri="{BB962C8B-B14F-4D97-AF65-F5344CB8AC3E}">
        <p14:creationId xmlns:p14="http://schemas.microsoft.com/office/powerpoint/2010/main" val="1192946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ull Bleed Image">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0" y="0"/>
            <a:ext cx="9144000" cy="4768850"/>
          </a:xfrm>
          <a:solidFill>
            <a:schemeClr val="bg2">
              <a:lumMod val="60000"/>
              <a:lumOff val="40000"/>
            </a:schemeClr>
          </a:solidFill>
        </p:spPr>
        <p:txBody>
          <a:bodyPr/>
          <a:lstStyle>
            <a:lvl1pPr marL="0" marR="0" indent="0" algn="l" defTabSz="457200" rtl="0" eaLnBrk="1" fontAlgn="auto" latinLnBrk="0" hangingPunct="1">
              <a:lnSpc>
                <a:spcPct val="100000"/>
              </a:lnSpc>
              <a:spcBef>
                <a:spcPts val="1200"/>
              </a:spcBef>
              <a:spcAft>
                <a:spcPts val="0"/>
              </a:spcAft>
              <a:buClrTx/>
              <a:buSzTx/>
              <a:buFont typeface="Wingdings" panose="05000000000000000000" pitchFamily="2" charset="2"/>
              <a:buNone/>
              <a:tabLst/>
              <a:defRPr baseline="0">
                <a:latin typeface="+mj-lt"/>
              </a:defRPr>
            </a:lvl1pPr>
          </a:lstStyle>
          <a:p>
            <a:r>
              <a:rPr lang="en-US" dirty="0" smtClean="0"/>
              <a:t>Insert photo here. Drag picture to placeholder or click icon to add.</a:t>
            </a:r>
            <a:endParaRPr lang="en-US" dirty="0"/>
          </a:p>
        </p:txBody>
      </p:sp>
      <p:sp>
        <p:nvSpPr>
          <p:cNvPr id="6" name="Slide Number Placeholder 5"/>
          <p:cNvSpPr>
            <a:spLocks noGrp="1"/>
          </p:cNvSpPr>
          <p:nvPr>
            <p:ph type="sldNum" sz="quarter" idx="12"/>
          </p:nvPr>
        </p:nvSpPr>
        <p:spPr>
          <a:xfrm>
            <a:off x="6872352" y="4824387"/>
            <a:ext cx="2133600" cy="273844"/>
          </a:xfrm>
        </p:spPr>
        <p:txBody>
          <a:bodyPr/>
          <a:lstStyle/>
          <a:p>
            <a:fld id="{EE2556C5-CE8C-6547-B838-EA80C61A4AF7}" type="slidenum">
              <a:rPr lang="en-US" smtClean="0"/>
              <a:pPr/>
              <a:t>‹#›</a:t>
            </a:fld>
            <a:endParaRPr lang="en-US" dirty="0"/>
          </a:p>
        </p:txBody>
      </p:sp>
      <p:sp>
        <p:nvSpPr>
          <p:cNvPr id="7"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mj-lt"/>
                <a:cs typeface="Arial" panose="020B0604020202020204" pitchFamily="34" charset="0"/>
              </a:defRPr>
            </a:lvl1pPr>
          </a:lstStyle>
          <a:p>
            <a:r>
              <a:rPr lang="en-US" dirty="0" smtClean="0"/>
              <a:t>28pt Arial Headline</a:t>
            </a:r>
            <a:endParaRPr lang="en-US" dirty="0"/>
          </a:p>
        </p:txBody>
      </p:sp>
    </p:spTree>
    <p:extLst>
      <p:ext uri="{BB962C8B-B14F-4D97-AF65-F5344CB8AC3E}">
        <p14:creationId xmlns:p14="http://schemas.microsoft.com/office/powerpoint/2010/main" val="3638207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Bottom Half Image">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0" y="2574131"/>
            <a:ext cx="9144000" cy="2194719"/>
          </a:xfrm>
          <a:solidFill>
            <a:schemeClr val="bg2">
              <a:lumMod val="60000"/>
              <a:lumOff val="40000"/>
            </a:schemeClr>
          </a:solidFill>
        </p:spPr>
        <p:txBody>
          <a:bodyPr/>
          <a:lstStyle>
            <a:lvl1pPr marL="0" marR="0" indent="0" algn="l" defTabSz="457200" rtl="0" eaLnBrk="1" fontAlgn="auto" latinLnBrk="0" hangingPunct="1">
              <a:lnSpc>
                <a:spcPct val="100000"/>
              </a:lnSpc>
              <a:spcBef>
                <a:spcPts val="1200"/>
              </a:spcBef>
              <a:spcAft>
                <a:spcPts val="0"/>
              </a:spcAft>
              <a:buClrTx/>
              <a:buSzTx/>
              <a:buFont typeface="Wingdings" panose="05000000000000000000" pitchFamily="2" charset="2"/>
              <a:buNone/>
              <a:tabLst/>
              <a:defRPr baseline="0"/>
            </a:lvl1pPr>
          </a:lstStyle>
          <a:p>
            <a:r>
              <a:rPr lang="en-US" dirty="0" smtClean="0"/>
              <a:t>Insert photo here. Drag picture to placeholder or click icon to add.</a:t>
            </a:r>
          </a:p>
        </p:txBody>
      </p:sp>
      <p:sp>
        <p:nvSpPr>
          <p:cNvPr id="6" name="Slide Number Placeholder 5"/>
          <p:cNvSpPr>
            <a:spLocks noGrp="1"/>
          </p:cNvSpPr>
          <p:nvPr>
            <p:ph type="sldNum" sz="quarter" idx="12"/>
          </p:nvPr>
        </p:nvSpPr>
        <p:spPr>
          <a:xfrm>
            <a:off x="6872352" y="4824387"/>
            <a:ext cx="2133600" cy="273844"/>
          </a:xfrm>
        </p:spPr>
        <p:txBody>
          <a:bodyPr/>
          <a:lstStyle/>
          <a:p>
            <a:fld id="{EE2556C5-CE8C-6547-B838-EA80C61A4AF7}" type="slidenum">
              <a:rPr lang="en-US" smtClean="0"/>
              <a:pPr/>
              <a:t>‹#›</a:t>
            </a:fld>
            <a:endParaRPr lang="en-US" dirty="0"/>
          </a:p>
        </p:txBody>
      </p:sp>
      <p:sp>
        <p:nvSpPr>
          <p:cNvPr id="18" name="Content Placeholder 2"/>
          <p:cNvSpPr>
            <a:spLocks noGrp="1"/>
          </p:cNvSpPr>
          <p:nvPr>
            <p:ph sz="half" idx="1" hasCustomPrompt="1"/>
          </p:nvPr>
        </p:nvSpPr>
        <p:spPr>
          <a:xfrm>
            <a:off x="455613" y="1203325"/>
            <a:ext cx="4006851" cy="1309290"/>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smtClean="0"/>
              <a:t>18pt Arial body text</a:t>
            </a:r>
          </a:p>
          <a:p>
            <a:pPr marR="0" lvl="1" fontAlgn="auto">
              <a:lnSpc>
                <a:spcPct val="100000"/>
              </a:lnSpc>
              <a:spcAft>
                <a:spcPts val="0"/>
              </a:spcAft>
              <a:buClrTx/>
              <a:buSzTx/>
              <a:tabLst/>
            </a:pPr>
            <a:r>
              <a:rPr lang="en-US" dirty="0" smtClean="0"/>
              <a:t>16pt Arial bullet one</a:t>
            </a:r>
          </a:p>
          <a:p>
            <a:pPr lvl="2"/>
            <a:r>
              <a:rPr lang="en-US" dirty="0" smtClean="0"/>
              <a:t>14pt Arial third level</a:t>
            </a:r>
          </a:p>
          <a:p>
            <a:pPr lvl="3"/>
            <a:r>
              <a:rPr lang="en-US" dirty="0" smtClean="0"/>
              <a:t>12pt Arial fourth level</a:t>
            </a:r>
          </a:p>
          <a:p>
            <a:pPr lvl="4"/>
            <a:r>
              <a:rPr lang="en-US" dirty="0" smtClean="0"/>
              <a:t>12pt Arial fifth level</a:t>
            </a:r>
            <a:endParaRPr lang="en-US" dirty="0"/>
          </a:p>
        </p:txBody>
      </p:sp>
      <p:sp>
        <p:nvSpPr>
          <p:cNvPr id="19" name="Content Placeholder 2"/>
          <p:cNvSpPr>
            <a:spLocks noGrp="1"/>
          </p:cNvSpPr>
          <p:nvPr>
            <p:ph sz="half" idx="15" hasCustomPrompt="1"/>
          </p:nvPr>
        </p:nvSpPr>
        <p:spPr>
          <a:xfrm>
            <a:off x="4678363" y="1203325"/>
            <a:ext cx="4005264" cy="1309290"/>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smtClean="0"/>
              <a:t>18pt Arial body text</a:t>
            </a:r>
          </a:p>
          <a:p>
            <a:pPr marR="0" lvl="1" fontAlgn="auto">
              <a:lnSpc>
                <a:spcPct val="100000"/>
              </a:lnSpc>
              <a:spcAft>
                <a:spcPts val="0"/>
              </a:spcAft>
              <a:buClrTx/>
              <a:buSzTx/>
              <a:tabLst/>
            </a:pPr>
            <a:r>
              <a:rPr lang="en-US" dirty="0" smtClean="0"/>
              <a:t>16pt Arial bullet one</a:t>
            </a:r>
          </a:p>
          <a:p>
            <a:pPr lvl="2"/>
            <a:r>
              <a:rPr lang="en-US" dirty="0" smtClean="0"/>
              <a:t>14pt Arial third level</a:t>
            </a:r>
          </a:p>
          <a:p>
            <a:pPr lvl="3"/>
            <a:r>
              <a:rPr lang="en-US" dirty="0" smtClean="0"/>
              <a:t>12pt Arial fourth level</a:t>
            </a:r>
          </a:p>
          <a:p>
            <a:pPr lvl="4"/>
            <a:r>
              <a:rPr lang="en-US" dirty="0" smtClean="0"/>
              <a:t>12pt Arial fifth level</a:t>
            </a:r>
            <a:endParaRPr lang="en-US" dirty="0"/>
          </a:p>
        </p:txBody>
      </p:sp>
      <p:sp>
        <p:nvSpPr>
          <p:cNvPr id="3" name="TextBox 2"/>
          <p:cNvSpPr txBox="1"/>
          <p:nvPr userDrawn="1"/>
        </p:nvSpPr>
        <p:spPr>
          <a:xfrm>
            <a:off x="1009487" y="4975795"/>
            <a:ext cx="184666" cy="246221"/>
          </a:xfrm>
          <a:prstGeom prst="rect">
            <a:avLst/>
          </a:prstGeom>
          <a:noFill/>
        </p:spPr>
        <p:txBody>
          <a:bodyPr wrap="none" rtlCol="0">
            <a:spAutoFit/>
          </a:bodyPr>
          <a:lstStyle/>
          <a:p>
            <a:endParaRPr lang="en-US" sz="1000" dirty="0" smtClean="0">
              <a:solidFill>
                <a:schemeClr val="tx2"/>
              </a:solidFill>
              <a:cs typeface="Arial" panose="020B0604020202020204" pitchFamily="34" charset="0"/>
            </a:endParaRPr>
          </a:p>
        </p:txBody>
      </p:sp>
      <p:sp>
        <p:nvSpPr>
          <p:cNvPr id="10"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mj-lt"/>
                <a:cs typeface="Arial" panose="020B0604020202020204" pitchFamily="34" charset="0"/>
              </a:defRPr>
            </a:lvl1pPr>
          </a:lstStyle>
          <a:p>
            <a:r>
              <a:rPr lang="en-US" dirty="0" smtClean="0"/>
              <a:t>28pt Arial Headline</a:t>
            </a:r>
            <a:endParaRPr lang="en-US" dirty="0"/>
          </a:p>
        </p:txBody>
      </p:sp>
    </p:spTree>
    <p:extLst>
      <p:ext uri="{BB962C8B-B14F-4D97-AF65-F5344CB8AC3E}">
        <p14:creationId xmlns:p14="http://schemas.microsoft.com/office/powerpoint/2010/main" val="2392689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87" y="4759452"/>
            <a:ext cx="9144000" cy="384048"/>
          </a:xfrm>
          <a:prstGeom prst="rect">
            <a:avLst/>
          </a:prstGeom>
          <a:gradFill flip="none" rotWithShape="1">
            <a:gsLst>
              <a:gs pos="32000">
                <a:schemeClr val="tx2"/>
              </a:gs>
              <a:gs pos="95000">
                <a:srgbClr val="009FDF"/>
              </a:gs>
              <a:gs pos="78000">
                <a:srgbClr val="0071C5"/>
              </a:gs>
            </a:gsLst>
            <a:lin ang="1986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1" name="Picture 2" descr="\\.psf\Home\Desktop\Intel.png"/>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239915" y="4830589"/>
            <a:ext cx="364336" cy="240131"/>
          </a:xfrm>
          <a:prstGeom prst="rect">
            <a:avLst/>
          </a:prstGeom>
          <a:noFill/>
          <a:extLst>
            <a:ext uri="{909E8E84-426E-40dd-AFC4-6F175D3DCCD1}">
              <a14:hiddenFill xmlns="" xmlns:a14="http://schemas.microsoft.com/office/drawing/2010/main">
                <a:solidFill>
                  <a:srgbClr val="FFFFFF"/>
                </a:solidFill>
              </a14:hiddenFill>
            </a:ext>
          </a:extLst>
        </p:spPr>
      </p:pic>
      <p:cxnSp>
        <p:nvCxnSpPr>
          <p:cNvPr id="12" name="Straight Connector 11"/>
          <p:cNvCxnSpPr/>
          <p:nvPr/>
        </p:nvCxnSpPr>
        <p:spPr>
          <a:xfrm>
            <a:off x="8718551" y="4824510"/>
            <a:ext cx="2381" cy="237744"/>
          </a:xfrm>
          <a:prstGeom prst="line">
            <a:avLst/>
          </a:prstGeom>
          <a:ln w="952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 name="Title Placeholder 1"/>
          <p:cNvSpPr>
            <a:spLocks noGrp="1"/>
          </p:cNvSpPr>
          <p:nvPr>
            <p:ph type="title"/>
          </p:nvPr>
        </p:nvSpPr>
        <p:spPr>
          <a:xfrm>
            <a:off x="455613" y="310130"/>
            <a:ext cx="8229600" cy="868680"/>
          </a:xfrm>
          <a:prstGeom prst="rect">
            <a:avLst/>
          </a:prstGeom>
        </p:spPr>
        <p:txBody>
          <a:bodyPr vert="horz" lIns="0" tIns="0" rIns="0" bIns="0" rtlCol="0" anchor="t" anchorCtr="0">
            <a:noAutofit/>
          </a:bodyPr>
          <a:lstStyle/>
          <a:p>
            <a:r>
              <a:rPr lang="en-US" dirty="0" smtClean="0"/>
              <a:t>28pt Arial Headline</a:t>
            </a:r>
            <a:endParaRPr lang="en-US" dirty="0"/>
          </a:p>
        </p:txBody>
      </p:sp>
      <p:sp>
        <p:nvSpPr>
          <p:cNvPr id="3" name="Text Placeholder 2"/>
          <p:cNvSpPr>
            <a:spLocks noGrp="1"/>
          </p:cNvSpPr>
          <p:nvPr>
            <p:ph type="body" idx="1"/>
          </p:nvPr>
        </p:nvSpPr>
        <p:spPr>
          <a:xfrm>
            <a:off x="455613" y="1203325"/>
            <a:ext cx="8228012" cy="3425825"/>
          </a:xfrm>
          <a:prstGeom prst="rect">
            <a:avLst/>
          </a:prstGeom>
        </p:spPr>
        <p:txBody>
          <a:bodyPr vert="horz" lIns="0" tIns="0" rIns="0" bIns="0" rtlCol="0">
            <a:noAutofit/>
          </a:bodyPr>
          <a:lstStyle/>
          <a:p>
            <a:pPr lvl="0"/>
            <a:r>
              <a:rPr lang="en-US" dirty="0" smtClean="0"/>
              <a:t>18pt Arial body text</a:t>
            </a:r>
          </a:p>
          <a:p>
            <a:pPr lvl="1"/>
            <a:r>
              <a:rPr lang="en-US" dirty="0" smtClean="0"/>
              <a:t>16pt Arial bullet one</a:t>
            </a:r>
          </a:p>
          <a:p>
            <a:pPr lvl="2"/>
            <a:r>
              <a:rPr lang="en-US" dirty="0" smtClean="0"/>
              <a:t>16pt Arial sub-bullet</a:t>
            </a:r>
          </a:p>
          <a:p>
            <a:pPr lvl="3"/>
            <a:r>
              <a:rPr lang="en-US" dirty="0" smtClean="0"/>
              <a:t>14pt Arial fourth level</a:t>
            </a:r>
          </a:p>
          <a:p>
            <a:pPr lvl="4"/>
            <a:r>
              <a:rPr lang="en-US" dirty="0" smtClean="0"/>
              <a:t>14pt Arial fifth level</a:t>
            </a:r>
            <a:endParaRPr lang="en-US" dirty="0"/>
          </a:p>
        </p:txBody>
      </p:sp>
      <p:sp>
        <p:nvSpPr>
          <p:cNvPr id="6" name="Slide Number Placeholder 5"/>
          <p:cNvSpPr>
            <a:spLocks noGrp="1"/>
          </p:cNvSpPr>
          <p:nvPr>
            <p:ph type="sldNum" sz="quarter" idx="4"/>
          </p:nvPr>
        </p:nvSpPr>
        <p:spPr>
          <a:xfrm>
            <a:off x="6872352" y="4824387"/>
            <a:ext cx="2133600" cy="273844"/>
          </a:xfrm>
          <a:prstGeom prst="rect">
            <a:avLst/>
          </a:prstGeom>
        </p:spPr>
        <p:txBody>
          <a:bodyPr vert="horz" lIns="0" tIns="0" rIns="0" bIns="0" rtlCol="0" anchor="ctr"/>
          <a:lstStyle>
            <a:lvl1pPr algn="r">
              <a:defRPr sz="800">
                <a:solidFill>
                  <a:schemeClr val="bg1"/>
                </a:solidFill>
                <a:latin typeface="+mn-lt"/>
                <a:cs typeface="Arial" panose="020B0604020202020204" pitchFamily="34" charset="0"/>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378622782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74" r:id="rId3"/>
    <p:sldLayoutId id="2147483650" r:id="rId4"/>
    <p:sldLayoutId id="2147483684" r:id="rId5"/>
    <p:sldLayoutId id="2147483652" r:id="rId6"/>
    <p:sldLayoutId id="2147483660" r:id="rId7"/>
    <p:sldLayoutId id="2147483668" r:id="rId8"/>
    <p:sldLayoutId id="2147483669" r:id="rId9"/>
    <p:sldLayoutId id="2147483670" r:id="rId10"/>
    <p:sldLayoutId id="2147483672" r:id="rId11"/>
    <p:sldLayoutId id="2147483651" r:id="rId12"/>
    <p:sldLayoutId id="2147483677" r:id="rId13"/>
    <p:sldLayoutId id="2147483665" r:id="rId14"/>
    <p:sldLayoutId id="2147483654" r:id="rId15"/>
    <p:sldLayoutId id="2147483655" r:id="rId16"/>
    <p:sldLayoutId id="2147483676" r:id="rId17"/>
    <p:sldLayoutId id="2147483681" r:id="rId1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latinLnBrk="0" hangingPunct="1">
        <a:lnSpc>
          <a:spcPct val="100000"/>
        </a:lnSpc>
        <a:spcBef>
          <a:spcPct val="0"/>
        </a:spcBef>
        <a:buNone/>
        <a:defRPr sz="2800" b="0" i="0" kern="1200" spc="0" baseline="0">
          <a:solidFill>
            <a:schemeClr val="tx2"/>
          </a:solidFill>
          <a:latin typeface="+mj-lt"/>
          <a:ea typeface="Intel Clear"/>
          <a:cs typeface="Arial" panose="020B0604020202020204" pitchFamily="34" charset="0"/>
        </a:defRPr>
      </a:lvl1pPr>
    </p:titleStyle>
    <p:bodyStyle>
      <a:lvl1pPr marL="0" indent="0" algn="l" defTabSz="457200" rtl="0" eaLnBrk="1" latinLnBrk="0" hangingPunct="1">
        <a:spcBef>
          <a:spcPts val="1200"/>
        </a:spcBef>
        <a:spcAft>
          <a:spcPts val="0"/>
        </a:spcAft>
        <a:buFont typeface="Wingdings" panose="05000000000000000000" pitchFamily="2" charset="2"/>
        <a:buNone/>
        <a:defRPr sz="1800" b="0" kern="1200">
          <a:solidFill>
            <a:srgbClr val="0071C5"/>
          </a:solidFill>
          <a:latin typeface="+mn-lt"/>
          <a:ea typeface="+mn-ea"/>
          <a:cs typeface="Arial" panose="020B0604020202020204" pitchFamily="34" charset="0"/>
        </a:defRPr>
      </a:lvl1pPr>
      <a:lvl2pPr marL="225425" indent="-225425" algn="l" defTabSz="457200" rtl="0" eaLnBrk="1" latinLnBrk="0" hangingPunct="1">
        <a:spcBef>
          <a:spcPts val="1200"/>
        </a:spcBef>
        <a:buFont typeface="Wingdings" charset="2"/>
        <a:buChar char="§"/>
        <a:defRPr sz="1600" kern="1200" baseline="0">
          <a:solidFill>
            <a:schemeClr val="tx2"/>
          </a:solidFill>
          <a:latin typeface="+mn-lt"/>
          <a:ea typeface="+mn-ea"/>
          <a:cs typeface="Arial" panose="020B0604020202020204" pitchFamily="34" charset="0"/>
        </a:defRPr>
      </a:lvl2pPr>
      <a:lvl3pPr marL="571500" indent="-228600" algn="l" defTabSz="457200" rtl="0" eaLnBrk="1" latinLnBrk="0" hangingPunct="1">
        <a:spcBef>
          <a:spcPts val="800"/>
        </a:spcBef>
        <a:buFont typeface="Intel Clear" panose="020B0604020203020204" pitchFamily="34" charset="0"/>
        <a:buChar char="–"/>
        <a:defRPr sz="1600" kern="1200">
          <a:solidFill>
            <a:schemeClr val="tx2"/>
          </a:solidFill>
          <a:latin typeface="+mn-lt"/>
          <a:ea typeface="+mn-ea"/>
          <a:cs typeface="Arial" panose="020B0604020202020204" pitchFamily="34" charset="0"/>
        </a:defRPr>
      </a:lvl3pPr>
      <a:lvl4pPr marL="969963" indent="-228600" algn="l" defTabSz="457200" rtl="0" eaLnBrk="1" latinLnBrk="0" hangingPunct="1">
        <a:spcBef>
          <a:spcPct val="20000"/>
        </a:spcBef>
        <a:buFont typeface="Arial"/>
        <a:buChar char="–"/>
        <a:defRPr sz="1400" kern="1200">
          <a:solidFill>
            <a:schemeClr val="tx2"/>
          </a:solidFill>
          <a:latin typeface="+mn-lt"/>
          <a:ea typeface="+mn-ea"/>
          <a:cs typeface="Arial" panose="020B0604020202020204" pitchFamily="34" charset="0"/>
        </a:defRPr>
      </a:lvl4pPr>
      <a:lvl5pPr marL="1319213" indent="-228600" algn="l" defTabSz="457200" rtl="0" eaLnBrk="1" latinLnBrk="0" hangingPunct="1">
        <a:spcBef>
          <a:spcPct val="20000"/>
        </a:spcBef>
        <a:buFont typeface="Intel Clear" panose="020B0604020203020204" pitchFamily="34" charset="0"/>
        <a:buChar char="–"/>
        <a:defRPr sz="1400" kern="1200">
          <a:solidFill>
            <a:schemeClr val="tx2"/>
          </a:solidFill>
          <a:latin typeface="+mn-lt"/>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31809" y="2835767"/>
            <a:ext cx="8212886" cy="1102519"/>
          </a:xfrm>
        </p:spPr>
        <p:txBody>
          <a:bodyPr/>
          <a:lstStyle/>
          <a:p>
            <a:r>
              <a:rPr lang="en-US" dirty="0" smtClean="0"/>
              <a:t>JVET-N00275:</a:t>
            </a:r>
            <a:r>
              <a:rPr lang="en-US" dirty="0" smtClean="0"/>
              <a:t/>
            </a:r>
            <a:br>
              <a:rPr lang="en-US" dirty="0" smtClean="0"/>
            </a:br>
            <a:r>
              <a:rPr lang="en-CA" sz="3600" b="1" dirty="0"/>
              <a:t>AHG14/AHG8/AHG17: Sections for intra refresh and </a:t>
            </a:r>
            <a:r>
              <a:rPr lang="en-CA" sz="3600" b="1" dirty="0" err="1"/>
              <a:t>inloop</a:t>
            </a:r>
            <a:r>
              <a:rPr lang="en-CA" sz="3600" b="1" dirty="0"/>
              <a:t> filter disabling</a:t>
            </a:r>
            <a:endParaRPr lang="en-US" sz="3600" dirty="0">
              <a:solidFill>
                <a:schemeClr val="bg1">
                  <a:alpha val="90000"/>
                </a:schemeClr>
              </a:solidFill>
            </a:endParaRPr>
          </a:p>
        </p:txBody>
      </p:sp>
      <p:sp>
        <p:nvSpPr>
          <p:cNvPr id="3" name="Subtitle 2"/>
          <p:cNvSpPr>
            <a:spLocks noGrp="1"/>
          </p:cNvSpPr>
          <p:nvPr>
            <p:ph type="subTitle" idx="1"/>
          </p:nvPr>
        </p:nvSpPr>
        <p:spPr>
          <a:xfrm>
            <a:off x="381027" y="4184922"/>
            <a:ext cx="6330212" cy="735367"/>
          </a:xfrm>
        </p:spPr>
        <p:txBody>
          <a:bodyPr/>
          <a:lstStyle/>
          <a:p>
            <a:r>
              <a:rPr lang="en-US" b="0" dirty="0" smtClean="0"/>
              <a:t>Jill </a:t>
            </a:r>
            <a:r>
              <a:rPr lang="en-US" b="0" dirty="0" smtClean="0"/>
              <a:t>Boyce, Ryan Lei, Lidong Xu</a:t>
            </a:r>
            <a:endParaRPr lang="en-US" b="0" dirty="0" smtClean="0"/>
          </a:p>
        </p:txBody>
      </p:sp>
    </p:spTree>
    <p:extLst>
      <p:ext uri="{BB962C8B-B14F-4D97-AF65-F5344CB8AC3E}">
        <p14:creationId xmlns:p14="http://schemas.microsoft.com/office/powerpoint/2010/main" val="299221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10</a:t>
            </a:fld>
            <a:endParaRPr lang="en-US" dirty="0"/>
          </a:p>
        </p:txBody>
      </p:sp>
      <p:sp>
        <p:nvSpPr>
          <p:cNvPr id="3" name="Title 2"/>
          <p:cNvSpPr>
            <a:spLocks noGrp="1"/>
          </p:cNvSpPr>
          <p:nvPr>
            <p:ph type="title"/>
          </p:nvPr>
        </p:nvSpPr>
        <p:spPr/>
        <p:txBody>
          <a:bodyPr/>
          <a:lstStyle/>
          <a:p>
            <a:r>
              <a:rPr lang="en-CA" dirty="0"/>
              <a:t>QP offset within special section</a:t>
            </a:r>
            <a:r>
              <a:rPr lang="en-US" i="1" dirty="0"/>
              <a:t/>
            </a:r>
            <a:br>
              <a:rPr lang="en-US" i="1" dirty="0"/>
            </a:br>
            <a:endParaRPr lang="en-US" dirty="0"/>
          </a:p>
        </p:txBody>
      </p:sp>
      <p:sp>
        <p:nvSpPr>
          <p:cNvPr id="4" name="Content Placeholder 3"/>
          <p:cNvSpPr>
            <a:spLocks noGrp="1"/>
          </p:cNvSpPr>
          <p:nvPr>
            <p:ph sz="quarter" idx="13"/>
          </p:nvPr>
        </p:nvSpPr>
        <p:spPr/>
        <p:txBody>
          <a:bodyPr/>
          <a:lstStyle/>
          <a:p>
            <a:pPr marL="285750" indent="-285750" hangingPunct="0">
              <a:buFont typeface="Arial" panose="020B0604020202020204" pitchFamily="34" charset="0"/>
              <a:buChar char="•"/>
            </a:pPr>
            <a:r>
              <a:rPr lang="en-CA" dirty="0"/>
              <a:t>F</a:t>
            </a:r>
            <a:r>
              <a:rPr lang="en-CA" dirty="0" smtClean="0"/>
              <a:t>lag in PPS to </a:t>
            </a:r>
            <a:r>
              <a:rPr lang="en-CA" dirty="0"/>
              <a:t>signal negative QP offsets for </a:t>
            </a:r>
            <a:r>
              <a:rPr lang="en-CA" dirty="0" err="1"/>
              <a:t>luma</a:t>
            </a:r>
            <a:r>
              <a:rPr lang="en-CA" dirty="0"/>
              <a:t> and chroma to be applied within the special section, </a:t>
            </a:r>
            <a:r>
              <a:rPr lang="en-CA" dirty="0" smtClean="0"/>
              <a:t>used </a:t>
            </a:r>
            <a:r>
              <a:rPr lang="en-CA" dirty="0"/>
              <a:t>in addition to the signaled CU QP delta. </a:t>
            </a:r>
            <a:endParaRPr lang="en-CA" dirty="0" smtClean="0"/>
          </a:p>
          <a:p>
            <a:pPr marL="285750" indent="-285750" hangingPunct="0">
              <a:buFont typeface="Arial" panose="020B0604020202020204" pitchFamily="34" charset="0"/>
              <a:buChar char="•"/>
            </a:pPr>
            <a:r>
              <a:rPr lang="en-CA" dirty="0" smtClean="0"/>
              <a:t>Can </a:t>
            </a:r>
            <a:r>
              <a:rPr lang="en-CA" dirty="0"/>
              <a:t>be used for progressive intra refresh, or for coding a region of interest with a higher quality level. </a:t>
            </a:r>
            <a:endParaRPr lang="en-US" dirty="0"/>
          </a:p>
          <a:p>
            <a:pPr marL="285750" indent="-285750" hangingPunct="0">
              <a:buFont typeface="Arial" panose="020B0604020202020204" pitchFamily="34" charset="0"/>
              <a:buChar char="•"/>
            </a:pPr>
            <a:r>
              <a:rPr lang="en-CA" dirty="0"/>
              <a:t>It is expected that signaling a negative QP offsets for </a:t>
            </a:r>
            <a:r>
              <a:rPr lang="en-CA" dirty="0" err="1"/>
              <a:t>luma</a:t>
            </a:r>
            <a:r>
              <a:rPr lang="en-CA" dirty="0"/>
              <a:t> and chroma for the entire special section will save bitrate vs. signaling a QP delta individually for each </a:t>
            </a:r>
            <a:r>
              <a:rPr lang="en-CA" dirty="0" smtClean="0"/>
              <a:t>CU</a:t>
            </a:r>
            <a:endParaRPr lang="en-CA" dirty="0"/>
          </a:p>
          <a:p>
            <a:pPr marL="511175" lvl="1" indent="-285750" hangingPunct="0">
              <a:buFont typeface="Arial" panose="020B0604020202020204" pitchFamily="34" charset="0"/>
              <a:buChar char="•"/>
            </a:pPr>
            <a:r>
              <a:rPr lang="en-CA" dirty="0" smtClean="0"/>
              <a:t>No experimental numbers available</a:t>
            </a:r>
            <a:endParaRPr lang="en-US" dirty="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1638819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11</a:t>
            </a:fld>
            <a:endParaRPr lang="en-US" dirty="0"/>
          </a:p>
        </p:txBody>
      </p:sp>
      <p:sp>
        <p:nvSpPr>
          <p:cNvPr id="3" name="Title 2"/>
          <p:cNvSpPr>
            <a:spLocks noGrp="1"/>
          </p:cNvSpPr>
          <p:nvPr>
            <p:ph type="title"/>
          </p:nvPr>
        </p:nvSpPr>
        <p:spPr/>
        <p:txBody>
          <a:bodyPr/>
          <a:lstStyle/>
          <a:p>
            <a:r>
              <a:rPr lang="en-CA" dirty="0"/>
              <a:t>Forced intra within special section</a:t>
            </a:r>
            <a:r>
              <a:rPr lang="en-US" dirty="0"/>
              <a:t/>
            </a:r>
            <a:br>
              <a:rPr lang="en-US" dirty="0"/>
            </a:br>
            <a:endParaRPr lang="en-US" dirty="0"/>
          </a:p>
        </p:txBody>
      </p:sp>
      <p:sp>
        <p:nvSpPr>
          <p:cNvPr id="4" name="Content Placeholder 3"/>
          <p:cNvSpPr>
            <a:spLocks noGrp="1"/>
          </p:cNvSpPr>
          <p:nvPr>
            <p:ph sz="quarter" idx="13"/>
          </p:nvPr>
        </p:nvSpPr>
        <p:spPr/>
        <p:txBody>
          <a:bodyPr/>
          <a:lstStyle/>
          <a:p>
            <a:pPr marL="285750" indent="-285750" hangingPunct="0">
              <a:buFont typeface="Arial" panose="020B0604020202020204" pitchFamily="34" charset="0"/>
              <a:buChar char="•"/>
            </a:pPr>
            <a:r>
              <a:rPr lang="en-CA" dirty="0" smtClean="0"/>
              <a:t>Flag in PPS to </a:t>
            </a:r>
            <a:r>
              <a:rPr lang="en-CA" dirty="0"/>
              <a:t>force intra coding of CUs within the special section, without signaling of </a:t>
            </a:r>
            <a:r>
              <a:rPr lang="en-CA" dirty="0" err="1"/>
              <a:t>cu_skip_flag</a:t>
            </a:r>
            <a:r>
              <a:rPr lang="en-CA" dirty="0"/>
              <a:t>[ </a:t>
            </a:r>
            <a:r>
              <a:rPr lang="en-CA" dirty="0" err="1"/>
              <a:t>x0</a:t>
            </a:r>
            <a:r>
              <a:rPr lang="en-CA" dirty="0"/>
              <a:t> ][ </a:t>
            </a:r>
            <a:r>
              <a:rPr lang="en-CA" dirty="0" err="1"/>
              <a:t>y0</a:t>
            </a:r>
            <a:r>
              <a:rPr lang="en-CA" dirty="0"/>
              <a:t> ] and </a:t>
            </a:r>
            <a:r>
              <a:rPr lang="en-CA" dirty="0" err="1" smtClean="0"/>
              <a:t>pred_mode_flag</a:t>
            </a:r>
            <a:r>
              <a:rPr lang="en-CA" dirty="0" smtClean="0"/>
              <a:t> </a:t>
            </a:r>
            <a:endParaRPr lang="en-US" dirty="0"/>
          </a:p>
          <a:p>
            <a:pPr marL="285750" indent="-285750" hangingPunct="0">
              <a:buFont typeface="Arial" panose="020B0604020202020204" pitchFamily="34" charset="0"/>
              <a:buChar char="•"/>
            </a:pPr>
            <a:r>
              <a:rPr lang="en-CA" dirty="0" smtClean="0"/>
              <a:t>It is expected </a:t>
            </a:r>
            <a:r>
              <a:rPr lang="en-CA" dirty="0"/>
              <a:t>that forcing intra coding for entire special section will save bitrate by avoiding signaling of  </a:t>
            </a:r>
            <a:r>
              <a:rPr lang="en-CA" dirty="0" err="1"/>
              <a:t>cu_skip_flag</a:t>
            </a:r>
            <a:r>
              <a:rPr lang="en-CA" dirty="0"/>
              <a:t>[ </a:t>
            </a:r>
            <a:r>
              <a:rPr lang="en-CA" dirty="0" err="1"/>
              <a:t>x0</a:t>
            </a:r>
            <a:r>
              <a:rPr lang="en-CA" dirty="0"/>
              <a:t> ][ </a:t>
            </a:r>
            <a:r>
              <a:rPr lang="en-CA" dirty="0" err="1"/>
              <a:t>y0</a:t>
            </a:r>
            <a:r>
              <a:rPr lang="en-CA" dirty="0"/>
              <a:t> ] and </a:t>
            </a:r>
            <a:r>
              <a:rPr lang="en-CA" dirty="0" err="1"/>
              <a:t>pred_mode_flag</a:t>
            </a:r>
            <a:r>
              <a:rPr lang="en-CA" dirty="0"/>
              <a:t> at the CU </a:t>
            </a:r>
            <a:r>
              <a:rPr lang="en-CA" dirty="0" smtClean="0"/>
              <a:t>level </a:t>
            </a:r>
            <a:endParaRPr lang="en-US" dirty="0"/>
          </a:p>
          <a:p>
            <a:pPr marL="285750" indent="-285750" hangingPunct="0">
              <a:buFont typeface="Arial" panose="020B0604020202020204" pitchFamily="34" charset="0"/>
              <a:buChar char="•"/>
            </a:pPr>
            <a:r>
              <a:rPr lang="en-CA" dirty="0"/>
              <a:t>JVET-M0387 also included a proposal to avoid signaling of these syntax elements within a progressive intra refresh area. The combined proposal in JVET-M0387, which also contained some additional features, provided some coding efficiency gains, but did not break down the gains of the different components of the proposal.</a:t>
            </a:r>
            <a:endParaRPr lang="en-US" dirty="0"/>
          </a:p>
          <a:p>
            <a:endParaRPr lang="en-US" dirty="0"/>
          </a:p>
        </p:txBody>
      </p:sp>
    </p:spTree>
    <p:extLst>
      <p:ext uri="{BB962C8B-B14F-4D97-AF65-F5344CB8AC3E}">
        <p14:creationId xmlns:p14="http://schemas.microsoft.com/office/powerpoint/2010/main" val="2876533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12</a:t>
            </a:fld>
            <a:endParaRPr lang="en-US" dirty="0"/>
          </a:p>
        </p:txBody>
      </p:sp>
      <p:sp>
        <p:nvSpPr>
          <p:cNvPr id="3" name="Title 2"/>
          <p:cNvSpPr>
            <a:spLocks noGrp="1"/>
          </p:cNvSpPr>
          <p:nvPr>
            <p:ph type="title"/>
          </p:nvPr>
        </p:nvSpPr>
        <p:spPr/>
        <p:txBody>
          <a:bodyPr/>
          <a:lstStyle/>
          <a:p>
            <a:r>
              <a:rPr lang="en-CA" dirty="0"/>
              <a:t>Prediction restriction for progressive intra refresh</a:t>
            </a:r>
            <a:r>
              <a:rPr lang="en-US" dirty="0"/>
              <a:t/>
            </a:r>
            <a:br>
              <a:rPr lang="en-US" dirty="0"/>
            </a:br>
            <a:endParaRPr lang="en-US" dirty="0"/>
          </a:p>
        </p:txBody>
      </p:sp>
      <p:sp>
        <p:nvSpPr>
          <p:cNvPr id="4" name="Content Placeholder 3"/>
          <p:cNvSpPr>
            <a:spLocks noGrp="1"/>
          </p:cNvSpPr>
          <p:nvPr>
            <p:ph sz="quarter" idx="13"/>
          </p:nvPr>
        </p:nvSpPr>
        <p:spPr>
          <a:xfrm>
            <a:off x="455613" y="880741"/>
            <a:ext cx="8228012" cy="3748409"/>
          </a:xfrm>
        </p:spPr>
        <p:txBody>
          <a:bodyPr/>
          <a:lstStyle/>
          <a:p>
            <a:pPr marL="285750" indent="-285750" hangingPunct="0">
              <a:buFont typeface="Arial" panose="020B0604020202020204" pitchFamily="34" charset="0"/>
              <a:buChar char="•"/>
            </a:pPr>
            <a:r>
              <a:rPr lang="en-CA" dirty="0"/>
              <a:t>Two flags </a:t>
            </a:r>
            <a:r>
              <a:rPr lang="en-CA" dirty="0" smtClean="0"/>
              <a:t>to </a:t>
            </a:r>
            <a:r>
              <a:rPr lang="en-CA" dirty="0"/>
              <a:t>indicate that the encoder has constrained intra and inter prediction, respectively, to enable progressive intra refresh functionality. </a:t>
            </a:r>
            <a:endParaRPr lang="en-CA" dirty="0" smtClean="0"/>
          </a:p>
          <a:p>
            <a:pPr marL="511175" lvl="1" indent="-285750" hangingPunct="0">
              <a:spcBef>
                <a:spcPts val="600"/>
              </a:spcBef>
              <a:buFont typeface="Arial" panose="020B0604020202020204" pitchFamily="34" charset="0"/>
              <a:buChar char="•"/>
            </a:pPr>
            <a:r>
              <a:rPr lang="en-CA" dirty="0" smtClean="0"/>
              <a:t>Intra </a:t>
            </a:r>
            <a:r>
              <a:rPr lang="en-CA" dirty="0"/>
              <a:t>prediction restriction flag indicates that for the current picture, all spatial intra prediction of CUs within the special section may not refer to any samples outside of a “clean” progressive intra refresh section. </a:t>
            </a:r>
            <a:endParaRPr lang="en-CA" dirty="0" smtClean="0"/>
          </a:p>
          <a:p>
            <a:pPr marL="511175" lvl="1" indent="-285750" hangingPunct="0">
              <a:spcBef>
                <a:spcPts val="600"/>
              </a:spcBef>
              <a:buFont typeface="Arial" panose="020B0604020202020204" pitchFamily="34" charset="0"/>
              <a:buChar char="•"/>
            </a:pPr>
            <a:r>
              <a:rPr lang="en-CA" dirty="0"/>
              <a:t>I</a:t>
            </a:r>
            <a:r>
              <a:rPr lang="en-CA" dirty="0" smtClean="0"/>
              <a:t>nter </a:t>
            </a:r>
            <a:r>
              <a:rPr lang="en-CA" dirty="0"/>
              <a:t>prediction restriction flag restricts inter prediction to enable “clean” progressive intra refresh decoder operation. </a:t>
            </a:r>
            <a:endParaRPr lang="en-US" dirty="0"/>
          </a:p>
          <a:p>
            <a:pPr marL="285750" indent="-285750" hangingPunct="0">
              <a:buFont typeface="Arial" panose="020B0604020202020204" pitchFamily="34" charset="0"/>
              <a:buChar char="•"/>
            </a:pPr>
            <a:r>
              <a:rPr lang="en-CA" dirty="0"/>
              <a:t>These flags do not require any normative changes to decoder behavior. </a:t>
            </a:r>
            <a:r>
              <a:rPr lang="en-CA" dirty="0" smtClean="0"/>
              <a:t>Could be placed in VUI instead of PPS. </a:t>
            </a:r>
          </a:p>
          <a:p>
            <a:pPr marL="285750" indent="-285750" hangingPunct="0">
              <a:buFont typeface="Arial" panose="020B0604020202020204" pitchFamily="34" charset="0"/>
              <a:buChar char="•"/>
            </a:pPr>
            <a:r>
              <a:rPr lang="en-CA" dirty="0"/>
              <a:t>For “clean” intra and inter prediction operation in the progressive intra refresh </a:t>
            </a:r>
            <a:r>
              <a:rPr lang="en-CA" dirty="0" smtClean="0"/>
              <a:t>mode of operation, </a:t>
            </a:r>
            <a:r>
              <a:rPr lang="en-CA" dirty="0"/>
              <a:t>clean and dirty regions of the picture </a:t>
            </a:r>
            <a:r>
              <a:rPr lang="en-CA" dirty="0" smtClean="0"/>
              <a:t>can be tracked </a:t>
            </a:r>
            <a:r>
              <a:rPr lang="en-CA" dirty="0"/>
              <a:t>and updated for each coded video picture, in coding order.</a:t>
            </a:r>
            <a:endParaRPr lang="en-US" dirty="0"/>
          </a:p>
          <a:p>
            <a:endParaRPr lang="en-US" dirty="0"/>
          </a:p>
        </p:txBody>
      </p:sp>
    </p:spTree>
    <p:extLst>
      <p:ext uri="{BB962C8B-B14F-4D97-AF65-F5344CB8AC3E}">
        <p14:creationId xmlns:p14="http://schemas.microsoft.com/office/powerpoint/2010/main" val="475097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13</a:t>
            </a:fld>
            <a:endParaRPr lang="en-US" dirty="0"/>
          </a:p>
        </p:txBody>
      </p:sp>
      <p:sp>
        <p:nvSpPr>
          <p:cNvPr id="3" name="Title 2"/>
          <p:cNvSpPr>
            <a:spLocks noGrp="1"/>
          </p:cNvSpPr>
          <p:nvPr>
            <p:ph type="title"/>
          </p:nvPr>
        </p:nvSpPr>
        <p:spPr>
          <a:xfrm>
            <a:off x="455613" y="308848"/>
            <a:ext cx="8229600" cy="571893"/>
          </a:xfrm>
        </p:spPr>
        <p:txBody>
          <a:bodyPr/>
          <a:lstStyle/>
          <a:p>
            <a:r>
              <a:rPr lang="en-US" dirty="0" smtClean="0"/>
              <a:t>Clean and dirty regions</a:t>
            </a:r>
            <a:endParaRPr lang="en-US" dirty="0"/>
          </a:p>
        </p:txBody>
      </p:sp>
      <p:sp>
        <p:nvSpPr>
          <p:cNvPr id="4" name="Content Placeholder 3"/>
          <p:cNvSpPr>
            <a:spLocks noGrp="1"/>
          </p:cNvSpPr>
          <p:nvPr>
            <p:ph sz="quarter" idx="13"/>
          </p:nvPr>
        </p:nvSpPr>
        <p:spPr>
          <a:xfrm>
            <a:off x="455613" y="959279"/>
            <a:ext cx="8228012" cy="3669871"/>
          </a:xfrm>
        </p:spPr>
        <p:txBody>
          <a:bodyPr/>
          <a:lstStyle/>
          <a:p>
            <a:pPr marL="285750" indent="-285750">
              <a:buFont typeface="Arial" panose="020B0604020202020204" pitchFamily="34" charset="0"/>
              <a:buChar char="•"/>
            </a:pPr>
            <a:r>
              <a:rPr lang="en-CA" dirty="0" smtClean="0"/>
              <a:t>Intra </a:t>
            </a:r>
            <a:r>
              <a:rPr lang="en-CA" dirty="0"/>
              <a:t>prediction for clean regions in the current picture is only allowed from clean regions in the current picture. </a:t>
            </a:r>
            <a:endParaRPr lang="en-CA" dirty="0" smtClean="0"/>
          </a:p>
          <a:p>
            <a:pPr marL="285750" indent="-285750">
              <a:buFont typeface="Arial" panose="020B0604020202020204" pitchFamily="34" charset="0"/>
              <a:buChar char="•"/>
            </a:pPr>
            <a:r>
              <a:rPr lang="en-CA" dirty="0" smtClean="0"/>
              <a:t>Inter </a:t>
            </a:r>
            <a:r>
              <a:rPr lang="en-CA" dirty="0"/>
              <a:t>prediction for clean regions in the current picture is only allowed from clean regions in the reference picture. </a:t>
            </a:r>
            <a:endParaRPr lang="en-CA" dirty="0" smtClean="0"/>
          </a:p>
          <a:p>
            <a:pPr marL="285750" indent="-285750">
              <a:buFont typeface="Arial" panose="020B0604020202020204" pitchFamily="34" charset="0"/>
              <a:buChar char="•"/>
            </a:pPr>
            <a:r>
              <a:rPr lang="en-CA" dirty="0" smtClean="0"/>
              <a:t>Whenever </a:t>
            </a:r>
            <a:r>
              <a:rPr lang="en-CA" dirty="0"/>
              <a:t>the upper left </a:t>
            </a:r>
            <a:r>
              <a:rPr lang="en-CA" dirty="0" err="1"/>
              <a:t>minCB</a:t>
            </a:r>
            <a:r>
              <a:rPr lang="en-CA" dirty="0"/>
              <a:t> block of a picture is included within the special section, a reset takes place and all blocks within the special section of the current picture are set to be clean, and the blocks in the remainder section are reset to be dirty.  </a:t>
            </a:r>
            <a:endParaRPr lang="en-CA" dirty="0" smtClean="0"/>
          </a:p>
          <a:p>
            <a:pPr marL="285750" indent="-285750">
              <a:buFont typeface="Arial" panose="020B0604020202020204" pitchFamily="34" charset="0"/>
              <a:buChar char="•"/>
            </a:pPr>
            <a:r>
              <a:rPr lang="en-CA" dirty="0" smtClean="0"/>
              <a:t>For </a:t>
            </a:r>
            <a:r>
              <a:rPr lang="en-CA" dirty="0"/>
              <a:t>subsequent pictures in coding order, the clean/dirty region mapping is inherited from the previously coded picture and then updated by setting the blocks within the special section of the current picture to be clean. </a:t>
            </a:r>
            <a:endParaRPr lang="en-US" dirty="0"/>
          </a:p>
        </p:txBody>
      </p:sp>
    </p:spTree>
    <p:extLst>
      <p:ext uri="{BB962C8B-B14F-4D97-AF65-F5344CB8AC3E}">
        <p14:creationId xmlns:p14="http://schemas.microsoft.com/office/powerpoint/2010/main" val="3300598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14</a:t>
            </a:fld>
            <a:endParaRPr lang="en-US" dirty="0"/>
          </a:p>
        </p:txBody>
      </p:sp>
      <p:sp>
        <p:nvSpPr>
          <p:cNvPr id="3" name="Title 2"/>
          <p:cNvSpPr>
            <a:spLocks noGrp="1"/>
          </p:cNvSpPr>
          <p:nvPr>
            <p:ph type="title"/>
          </p:nvPr>
        </p:nvSpPr>
        <p:spPr/>
        <p:txBody>
          <a:bodyPr/>
          <a:lstStyle/>
          <a:p>
            <a:r>
              <a:rPr lang="en-US" dirty="0" smtClean="0"/>
              <a:t>PPS </a:t>
            </a:r>
            <a:br>
              <a:rPr lang="en-US" dirty="0" smtClean="0"/>
            </a:br>
            <a:r>
              <a:rPr lang="en-US" dirty="0" smtClean="0"/>
              <a:t>Syntax</a:t>
            </a:r>
            <a:endParaRPr lang="en-US" dirty="0"/>
          </a:p>
        </p:txBody>
      </p:sp>
      <p:graphicFrame>
        <p:nvGraphicFramePr>
          <p:cNvPr id="5" name="Content Placeholder 4"/>
          <p:cNvGraphicFramePr>
            <a:graphicFrameLocks noGrp="1"/>
          </p:cNvGraphicFramePr>
          <p:nvPr>
            <p:ph sz="quarter" idx="13"/>
            <p:extLst>
              <p:ext uri="{D42A27DB-BD31-4B8C-83A1-F6EECF244321}">
                <p14:modId xmlns:p14="http://schemas.microsoft.com/office/powerpoint/2010/main" val="416661280"/>
              </p:ext>
            </p:extLst>
          </p:nvPr>
        </p:nvGraphicFramePr>
        <p:xfrm>
          <a:off x="1728252" y="98720"/>
          <a:ext cx="7277700" cy="4907280"/>
        </p:xfrm>
        <a:graphic>
          <a:graphicData uri="http://schemas.openxmlformats.org/drawingml/2006/table">
            <a:tbl>
              <a:tblPr/>
              <a:tblGrid>
                <a:gridCol w="6103051"/>
                <a:gridCol w="1174649"/>
              </a:tblGrid>
              <a:tr h="19180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err="1">
                          <a:effectLst/>
                          <a:latin typeface="Times New Roman" panose="02020603050405020304" pitchFamily="18" charset="0"/>
                          <a:ea typeface="Malgun Gothic" panose="020B0503020000020004" pitchFamily="34" charset="-127"/>
                        </a:rPr>
                        <a:t>pic_parameter_set_rbsp</a:t>
                      </a:r>
                      <a:r>
                        <a:rPr lang="en-CA" sz="1400" dirty="0">
                          <a:effectLst/>
                          <a:latin typeface="Times New Roman" panose="02020603050405020304" pitchFamily="18" charset="0"/>
                          <a:ea typeface="Malgun Gothic" panose="020B0503020000020004" pitchFamily="34" charset="-127"/>
                        </a:rPr>
                        <a:t>( ) {</a:t>
                      </a:r>
                      <a:endParaRPr lang="en-US" sz="1400" dirty="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pPr>
                      <a:r>
                        <a:rPr lang="en-CA" sz="1400" b="1">
                          <a:effectLst/>
                          <a:latin typeface="Times New Roman" panose="02020603050405020304" pitchFamily="18" charset="0"/>
                          <a:ea typeface="Malgun Gothic" panose="020B0503020000020004" pitchFamily="34" charset="-127"/>
                        </a:rPr>
                        <a:t>Descriptor</a:t>
                      </a:r>
                      <a:endParaRPr lang="en-US" sz="1400" b="1">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80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b="1">
                          <a:effectLst/>
                          <a:latin typeface="Times New Roman" panose="02020603050405020304" pitchFamily="18" charset="0"/>
                          <a:ea typeface="Malgun Gothic" panose="020B0503020000020004" pitchFamily="34" charset="-127"/>
                        </a:rPr>
                        <a:t>	….</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400">
                          <a:effectLst/>
                          <a:latin typeface="Times New Roman" panose="02020603050405020304" pitchFamily="18" charset="0"/>
                          <a:ea typeface="Malgun Gothic" panose="020B0503020000020004" pitchFamily="34" charset="-127"/>
                        </a:rPr>
                        <a:t>ue(v)</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80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b="1">
                          <a:effectLst/>
                          <a:highlight>
                            <a:srgbClr val="FFFF00"/>
                          </a:highlight>
                          <a:latin typeface="Times New Roman" panose="02020603050405020304" pitchFamily="18" charset="0"/>
                          <a:ea typeface="Malgun Gothic" panose="020B0503020000020004" pitchFamily="34" charset="-127"/>
                        </a:rPr>
                        <a:t>	pps_section_flag</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400">
                          <a:effectLst/>
                          <a:highlight>
                            <a:srgbClr val="FFFF00"/>
                          </a:highlight>
                          <a:latin typeface="Times New Roman" panose="02020603050405020304" pitchFamily="18" charset="0"/>
                          <a:ea typeface="Malgun Gothic" panose="020B0503020000020004" pitchFamily="34" charset="-127"/>
                        </a:rPr>
                        <a:t>u(1)</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80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a:effectLst/>
                          <a:highlight>
                            <a:srgbClr val="FFFF00"/>
                          </a:highlight>
                          <a:latin typeface="Times New Roman" panose="02020603050405020304" pitchFamily="18" charset="0"/>
                          <a:ea typeface="Malgun Gothic" panose="020B0503020000020004" pitchFamily="34" charset="-127"/>
                        </a:rPr>
                        <a:t>	if ( pps_section_flag) {</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400" dirty="0">
                          <a:effectLst/>
                          <a:highlight>
                            <a:srgbClr val="FFFF00"/>
                          </a:highlight>
                          <a:latin typeface="Times New Roman" panose="02020603050405020304" pitchFamily="18" charset="0"/>
                          <a:ea typeface="Malgun Gothic" panose="020B0503020000020004" pitchFamily="34" charset="-127"/>
                        </a:rPr>
                        <a:t> </a:t>
                      </a:r>
                      <a:endParaRPr lang="en-US" sz="1400" dirty="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80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b="1" dirty="0">
                          <a:effectLst/>
                          <a:highlight>
                            <a:srgbClr val="FFFF00"/>
                          </a:highlight>
                          <a:latin typeface="Times New Roman" panose="02020603050405020304" pitchFamily="18" charset="0"/>
                          <a:ea typeface="Malgun Gothic" panose="020B0503020000020004" pitchFamily="34" charset="-127"/>
                        </a:rPr>
                        <a:t>		</a:t>
                      </a:r>
                      <a:r>
                        <a:rPr lang="en-CA" sz="1400" b="1" dirty="0" err="1">
                          <a:effectLst/>
                          <a:highlight>
                            <a:srgbClr val="FFFF00"/>
                          </a:highlight>
                          <a:latin typeface="Times New Roman" panose="02020603050405020304" pitchFamily="18" charset="0"/>
                          <a:ea typeface="Malgun Gothic" panose="020B0503020000020004" pitchFamily="34" charset="-127"/>
                        </a:rPr>
                        <a:t>section_disable_inloop_filters_flag</a:t>
                      </a:r>
                      <a:endParaRPr lang="en-US" sz="1400" dirty="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400">
                          <a:effectLst/>
                          <a:highlight>
                            <a:srgbClr val="FFFF00"/>
                          </a:highlight>
                          <a:latin typeface="Times New Roman" panose="02020603050405020304" pitchFamily="18" charset="0"/>
                          <a:ea typeface="Malgun Gothic" panose="020B0503020000020004" pitchFamily="34" charset="-127"/>
                        </a:rPr>
                        <a:t>u(1)</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80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b="1">
                          <a:effectLst/>
                          <a:highlight>
                            <a:srgbClr val="FFFF00"/>
                          </a:highlight>
                          <a:latin typeface="Times New Roman" panose="02020603050405020304" pitchFamily="18" charset="0"/>
                          <a:ea typeface="Malgun Gothic" panose="020B0503020000020004" pitchFamily="34" charset="-127"/>
                        </a:rPr>
                        <a:t>		section_qp_offset_flag</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400">
                          <a:effectLst/>
                          <a:highlight>
                            <a:srgbClr val="FFFF00"/>
                          </a:highlight>
                          <a:latin typeface="Times New Roman" panose="02020603050405020304" pitchFamily="18" charset="0"/>
                          <a:ea typeface="Malgun Gothic" panose="020B0503020000020004" pitchFamily="34" charset="-127"/>
                        </a:rPr>
                        <a:t>u(1)</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80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a:effectLst/>
                          <a:highlight>
                            <a:srgbClr val="FFFF00"/>
                          </a:highlight>
                          <a:latin typeface="Times New Roman" panose="02020603050405020304" pitchFamily="18" charset="0"/>
                          <a:ea typeface="Malgun Gothic" panose="020B0503020000020004" pitchFamily="34" charset="-127"/>
                        </a:rPr>
                        <a:t>		if ( section_qp_offset_flag ) {</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400">
                          <a:effectLst/>
                          <a:highlight>
                            <a:srgbClr val="FFFF00"/>
                          </a:highlight>
                          <a:latin typeface="Times New Roman" panose="02020603050405020304" pitchFamily="18" charset="0"/>
                          <a:ea typeface="Malgun Gothic" panose="020B0503020000020004" pitchFamily="34" charset="-127"/>
                        </a:rPr>
                        <a:t> </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80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b="1">
                          <a:effectLst/>
                          <a:highlight>
                            <a:srgbClr val="FFFF00"/>
                          </a:highlight>
                          <a:latin typeface="Times New Roman" panose="02020603050405020304" pitchFamily="18" charset="0"/>
                          <a:ea typeface="Malgun Gothic" panose="020B0503020000020004" pitchFamily="34" charset="-127"/>
                        </a:rPr>
                        <a:t>			section_neg_qp_offset_luma</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400">
                          <a:effectLst/>
                          <a:highlight>
                            <a:srgbClr val="FFFF00"/>
                          </a:highlight>
                          <a:latin typeface="Times New Roman" panose="02020603050405020304" pitchFamily="18" charset="0"/>
                          <a:ea typeface="Malgun Gothic" panose="020B0503020000020004" pitchFamily="34" charset="-127"/>
                        </a:rPr>
                        <a:t>u(4)</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80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b="1" dirty="0">
                          <a:effectLst/>
                          <a:highlight>
                            <a:srgbClr val="FFFF00"/>
                          </a:highlight>
                          <a:latin typeface="Times New Roman" panose="02020603050405020304" pitchFamily="18" charset="0"/>
                          <a:ea typeface="Malgun Gothic" panose="020B0503020000020004" pitchFamily="34" charset="-127"/>
                        </a:rPr>
                        <a:t>			</a:t>
                      </a:r>
                      <a:r>
                        <a:rPr lang="en-CA" sz="1400" b="1" dirty="0" err="1">
                          <a:effectLst/>
                          <a:highlight>
                            <a:srgbClr val="FFFF00"/>
                          </a:highlight>
                          <a:latin typeface="Times New Roman" panose="02020603050405020304" pitchFamily="18" charset="0"/>
                          <a:ea typeface="Malgun Gothic" panose="020B0503020000020004" pitchFamily="34" charset="-127"/>
                        </a:rPr>
                        <a:t>section_neg_qp_offset_chroma</a:t>
                      </a:r>
                      <a:endParaRPr lang="en-US" sz="1400" dirty="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400">
                          <a:effectLst/>
                          <a:highlight>
                            <a:srgbClr val="FFFF00"/>
                          </a:highlight>
                          <a:latin typeface="Times New Roman" panose="02020603050405020304" pitchFamily="18" charset="0"/>
                          <a:ea typeface="Malgun Gothic" panose="020B0503020000020004" pitchFamily="34" charset="-127"/>
                        </a:rPr>
                        <a:t>u(4)</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80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a:effectLst/>
                          <a:highlight>
                            <a:srgbClr val="FFFF00"/>
                          </a:highlight>
                          <a:latin typeface="Times New Roman" panose="02020603050405020304" pitchFamily="18" charset="0"/>
                          <a:ea typeface="Malgun Gothic" panose="020B0503020000020004" pitchFamily="34" charset="-127"/>
                        </a:rPr>
                        <a:t>		</a:t>
                      </a:r>
                      <a:r>
                        <a:rPr lang="en-CA" sz="1400" b="1">
                          <a:effectLst/>
                          <a:highlight>
                            <a:srgbClr val="FFFF00"/>
                          </a:highlight>
                          <a:latin typeface="Times New Roman" panose="02020603050405020304" pitchFamily="18" charset="0"/>
                          <a:ea typeface="Malgun Gothic" panose="020B0503020000020004" pitchFamily="34" charset="-127"/>
                        </a:rPr>
                        <a:t>}</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400">
                          <a:effectLst/>
                          <a:highlight>
                            <a:srgbClr val="FFFF00"/>
                          </a:highlight>
                          <a:latin typeface="Times New Roman" panose="02020603050405020304" pitchFamily="18" charset="0"/>
                          <a:ea typeface="Malgun Gothic" panose="020B0503020000020004" pitchFamily="34" charset="-127"/>
                        </a:rPr>
                        <a:t> </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80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b="1">
                          <a:effectLst/>
                          <a:highlight>
                            <a:srgbClr val="FFFF00"/>
                          </a:highlight>
                          <a:latin typeface="Times New Roman" panose="02020603050405020304" pitchFamily="18" charset="0"/>
                          <a:ea typeface="Malgun Gothic" panose="020B0503020000020004" pitchFamily="34" charset="-127"/>
                        </a:rPr>
                        <a:t>		section_force_intra_flag</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400">
                          <a:effectLst/>
                          <a:highlight>
                            <a:srgbClr val="FFFF00"/>
                          </a:highlight>
                          <a:latin typeface="Times New Roman" panose="02020603050405020304" pitchFamily="18" charset="0"/>
                          <a:ea typeface="Malgun Gothic" panose="020B0503020000020004" pitchFamily="34" charset="-127"/>
                        </a:rPr>
                        <a:t>u(1)</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80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b="1">
                          <a:effectLst/>
                          <a:highlight>
                            <a:srgbClr val="FFFF00"/>
                          </a:highlight>
                          <a:latin typeface="Times New Roman" panose="02020603050405020304" pitchFamily="18" charset="0"/>
                          <a:ea typeface="Malgun Gothic" panose="020B0503020000020004" pitchFamily="34" charset="-127"/>
                        </a:rPr>
                        <a:t>		section_intra_pred_restrict_flag</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400">
                          <a:effectLst/>
                          <a:highlight>
                            <a:srgbClr val="FFFF00"/>
                          </a:highlight>
                          <a:latin typeface="Times New Roman" panose="02020603050405020304" pitchFamily="18" charset="0"/>
                          <a:ea typeface="Malgun Gothic" panose="020B0503020000020004" pitchFamily="34" charset="-127"/>
                        </a:rPr>
                        <a:t>u(1)</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80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b="1" dirty="0">
                          <a:effectLst/>
                          <a:highlight>
                            <a:srgbClr val="FFFF00"/>
                          </a:highlight>
                          <a:latin typeface="Times New Roman" panose="02020603050405020304" pitchFamily="18" charset="0"/>
                          <a:ea typeface="Malgun Gothic" panose="020B0503020000020004" pitchFamily="34" charset="-127"/>
                        </a:rPr>
                        <a:t>		</a:t>
                      </a:r>
                      <a:r>
                        <a:rPr lang="en-CA" sz="1400" dirty="0">
                          <a:effectLst/>
                          <a:highlight>
                            <a:srgbClr val="FFFF00"/>
                          </a:highlight>
                          <a:latin typeface="Times New Roman" panose="02020603050405020304" pitchFamily="18" charset="0"/>
                          <a:ea typeface="Malgun Gothic" panose="020B0503020000020004" pitchFamily="34" charset="-127"/>
                        </a:rPr>
                        <a:t>if (</a:t>
                      </a:r>
                      <a:r>
                        <a:rPr lang="en-CA" sz="1400" dirty="0" err="1">
                          <a:effectLst/>
                          <a:highlight>
                            <a:srgbClr val="FFFF00"/>
                          </a:highlight>
                          <a:latin typeface="Times New Roman" panose="02020603050405020304" pitchFamily="18" charset="0"/>
                          <a:ea typeface="Malgun Gothic" panose="020B0503020000020004" pitchFamily="34" charset="-127"/>
                        </a:rPr>
                        <a:t>section_intra_pred_restrict_flag</a:t>
                      </a:r>
                      <a:r>
                        <a:rPr lang="en-CA" sz="1400" dirty="0">
                          <a:effectLst/>
                          <a:highlight>
                            <a:srgbClr val="FFFF00"/>
                          </a:highlight>
                          <a:latin typeface="Times New Roman" panose="02020603050405020304" pitchFamily="18" charset="0"/>
                          <a:ea typeface="Malgun Gothic" panose="020B0503020000020004" pitchFamily="34" charset="-127"/>
                        </a:rPr>
                        <a:t>)</a:t>
                      </a:r>
                      <a:endParaRPr lang="en-US" sz="1400" dirty="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400">
                          <a:effectLst/>
                          <a:highlight>
                            <a:srgbClr val="FFFF00"/>
                          </a:highlight>
                          <a:latin typeface="Times New Roman" panose="02020603050405020304" pitchFamily="18" charset="0"/>
                          <a:ea typeface="Malgun Gothic" panose="020B0503020000020004" pitchFamily="34" charset="-127"/>
                        </a:rPr>
                        <a:t> </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80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b="1">
                          <a:effectLst/>
                          <a:highlight>
                            <a:srgbClr val="FFFF00"/>
                          </a:highlight>
                          <a:latin typeface="Times New Roman" panose="02020603050405020304" pitchFamily="18" charset="0"/>
                          <a:ea typeface="Malgun Gothic" panose="020B0503020000020004" pitchFamily="34" charset="-127"/>
                        </a:rPr>
                        <a:t>			section_inter_pred_restrict_flag</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400">
                          <a:effectLst/>
                          <a:highlight>
                            <a:srgbClr val="FFFF00"/>
                          </a:highlight>
                          <a:latin typeface="Times New Roman" panose="02020603050405020304" pitchFamily="18" charset="0"/>
                          <a:ea typeface="Malgun Gothic" panose="020B0503020000020004" pitchFamily="34" charset="-127"/>
                        </a:rPr>
                        <a:t>u(1)</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80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b="1">
                          <a:effectLst/>
                          <a:highlight>
                            <a:srgbClr val="FFFF00"/>
                          </a:highlight>
                          <a:latin typeface="Times New Roman" panose="02020603050405020304" pitchFamily="18" charset="0"/>
                          <a:ea typeface="Malgun Gothic" panose="020B0503020000020004" pitchFamily="34" charset="-127"/>
                        </a:rPr>
                        <a:t>		section_hor_units_minus1</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400">
                          <a:effectLst/>
                          <a:highlight>
                            <a:srgbClr val="FFFF00"/>
                          </a:highlight>
                          <a:latin typeface="Times New Roman" panose="02020603050405020304" pitchFamily="18" charset="0"/>
                          <a:ea typeface="Malgun Gothic" panose="020B0503020000020004" pitchFamily="34" charset="-127"/>
                        </a:rPr>
                        <a:t>ue(v)</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80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b="1">
                          <a:effectLst/>
                          <a:highlight>
                            <a:srgbClr val="FFFF00"/>
                          </a:highlight>
                          <a:latin typeface="Times New Roman" panose="02020603050405020304" pitchFamily="18" charset="0"/>
                          <a:ea typeface="Malgun Gothic" panose="020B0503020000020004" pitchFamily="34" charset="-127"/>
                        </a:rPr>
                        <a:t>		section_ver_units_minus1</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400">
                          <a:effectLst/>
                          <a:highlight>
                            <a:srgbClr val="FFFF00"/>
                          </a:highlight>
                          <a:latin typeface="Times New Roman" panose="02020603050405020304" pitchFamily="18" charset="0"/>
                          <a:ea typeface="Malgun Gothic" panose="020B0503020000020004" pitchFamily="34" charset="-127"/>
                        </a:rPr>
                        <a:t>ue(v)</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80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a:effectLst/>
                          <a:highlight>
                            <a:srgbClr val="FFFF00"/>
                          </a:highlight>
                          <a:latin typeface="Times New Roman" panose="02020603050405020304" pitchFamily="18" charset="0"/>
                          <a:ea typeface="Malgun Gothic" panose="020B0503020000020004" pitchFamily="34" charset="-127"/>
                        </a:rPr>
                        <a:t>		for ( i = 0; i &lt;= section_hor_units_minus1; i++ ) </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400">
                          <a:effectLst/>
                          <a:highlight>
                            <a:srgbClr val="FFFF00"/>
                          </a:highlight>
                          <a:latin typeface="Times New Roman" panose="02020603050405020304" pitchFamily="18" charset="0"/>
                          <a:ea typeface="Malgun Gothic" panose="020B0503020000020004" pitchFamily="34" charset="-127"/>
                        </a:rPr>
                        <a:t> </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80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a:effectLst/>
                          <a:highlight>
                            <a:srgbClr val="FFFF00"/>
                          </a:highlight>
                          <a:latin typeface="Times New Roman" panose="02020603050405020304" pitchFamily="18" charset="0"/>
                          <a:ea typeface="Malgun Gothic" panose="020B0503020000020004" pitchFamily="34" charset="-127"/>
                        </a:rPr>
                        <a:t>			for ( j = 0; j&lt;= section_ver_units_minus1; j++ ) </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400">
                          <a:effectLst/>
                          <a:highlight>
                            <a:srgbClr val="FFFF00"/>
                          </a:highlight>
                          <a:latin typeface="Times New Roman" panose="02020603050405020304" pitchFamily="18" charset="0"/>
                          <a:ea typeface="Malgun Gothic" panose="020B0503020000020004" pitchFamily="34" charset="-127"/>
                        </a:rPr>
                        <a:t> </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80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b="1">
                          <a:effectLst/>
                          <a:highlight>
                            <a:srgbClr val="FFFF00"/>
                          </a:highlight>
                          <a:latin typeface="Times New Roman" panose="02020603050405020304" pitchFamily="18" charset="0"/>
                          <a:ea typeface="Malgun Gothic" panose="020B0503020000020004" pitchFamily="34" charset="-127"/>
                        </a:rPr>
                        <a:t>				section_active_flag</a:t>
                      </a:r>
                      <a:r>
                        <a:rPr lang="en-CA" sz="1400">
                          <a:effectLst/>
                          <a:highlight>
                            <a:srgbClr val="FFFF00"/>
                          </a:highlight>
                          <a:latin typeface="Times New Roman" panose="02020603050405020304" pitchFamily="18" charset="0"/>
                          <a:ea typeface="Malgun Gothic" panose="020B0503020000020004" pitchFamily="34" charset="-127"/>
                        </a:rPr>
                        <a:t>[ i ][ j ]</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400">
                          <a:effectLst/>
                          <a:highlight>
                            <a:srgbClr val="FFFF00"/>
                          </a:highlight>
                          <a:latin typeface="Times New Roman" panose="02020603050405020304" pitchFamily="18" charset="0"/>
                          <a:ea typeface="Malgun Gothic" panose="020B0503020000020004" pitchFamily="34" charset="-127"/>
                        </a:rPr>
                        <a:t>u(1)</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80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b="1">
                          <a:effectLst/>
                          <a:highlight>
                            <a:srgbClr val="FFFF00"/>
                          </a:highlight>
                          <a:latin typeface="Times New Roman" panose="02020603050405020304" pitchFamily="18" charset="0"/>
                          <a:ea typeface="Malgun Gothic" panose="020B0503020000020004" pitchFamily="34" charset="-127"/>
                        </a:rPr>
                        <a:t>		pps_section_tile_group_mapping_present_flag</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400">
                          <a:effectLst/>
                          <a:highlight>
                            <a:srgbClr val="FFFF00"/>
                          </a:highlight>
                          <a:latin typeface="Times New Roman" panose="02020603050405020304" pitchFamily="18" charset="0"/>
                          <a:ea typeface="Malgun Gothic" panose="020B0503020000020004" pitchFamily="34" charset="-127"/>
                        </a:rPr>
                        <a:t>u(1)</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80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a:effectLst/>
                          <a:latin typeface="Times New Roman" panose="02020603050405020304" pitchFamily="18" charset="0"/>
                          <a:ea typeface="Malgun Gothic" panose="020B0503020000020004" pitchFamily="34" charset="-127"/>
                        </a:rPr>
                        <a:t>	}</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400">
                          <a:effectLst/>
                          <a:latin typeface="Times New Roman" panose="02020603050405020304" pitchFamily="18" charset="0"/>
                          <a:ea typeface="Malgun Gothic" panose="020B0503020000020004" pitchFamily="34" charset="-127"/>
                        </a:rPr>
                        <a:t> </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80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a:effectLst/>
                          <a:latin typeface="Times New Roman" panose="02020603050405020304" pitchFamily="18" charset="0"/>
                          <a:ea typeface="Malgun Gothic" panose="020B0503020000020004" pitchFamily="34" charset="-127"/>
                        </a:rPr>
                        <a:t>	rbsp_trailing_bits( )</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400">
                          <a:effectLst/>
                          <a:latin typeface="Times New Roman" panose="02020603050405020304" pitchFamily="18" charset="0"/>
                          <a:ea typeface="Malgun Gothic" panose="020B0503020000020004" pitchFamily="34" charset="-127"/>
                        </a:rPr>
                        <a:t> </a:t>
                      </a:r>
                      <a:endParaRPr lang="en-US" sz="140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80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latin typeface="Times New Roman" panose="02020603050405020304" pitchFamily="18" charset="0"/>
                          <a:ea typeface="Malgun Gothic" panose="020B0503020000020004" pitchFamily="34" charset="-127"/>
                        </a:rPr>
                        <a:t>}</a:t>
                      </a:r>
                      <a:endParaRPr lang="en-US" sz="1400" dirty="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400" dirty="0">
                          <a:effectLst/>
                          <a:latin typeface="Times New Roman" panose="02020603050405020304" pitchFamily="18" charset="0"/>
                          <a:ea typeface="Malgun Gothic" panose="020B0503020000020004" pitchFamily="34" charset="-127"/>
                        </a:rPr>
                        <a:t> </a:t>
                      </a:r>
                      <a:endParaRPr lang="en-US" sz="1400" dirty="0">
                        <a:effectLst/>
                        <a:latin typeface="Times New Roman" panose="02020603050405020304" pitchFamily="18" charset="0"/>
                        <a:ea typeface="Malgun Gothic" panose="020B0503020000020004" pitchFamily="34" charset="-127"/>
                      </a:endParaRPr>
                    </a:p>
                  </a:txBody>
                  <a:tcPr marL="67027" marR="67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137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15</a:t>
            </a:fld>
            <a:endParaRPr lang="en-US" dirty="0"/>
          </a:p>
        </p:txBody>
      </p:sp>
      <p:sp>
        <p:nvSpPr>
          <p:cNvPr id="3" name="Title 2"/>
          <p:cNvSpPr>
            <a:spLocks noGrp="1"/>
          </p:cNvSpPr>
          <p:nvPr>
            <p:ph type="title"/>
          </p:nvPr>
        </p:nvSpPr>
        <p:spPr/>
        <p:txBody>
          <a:bodyPr/>
          <a:lstStyle/>
          <a:p>
            <a:r>
              <a:rPr lang="en-US" dirty="0" smtClean="0"/>
              <a:t>Tile group header syntax</a:t>
            </a:r>
            <a:endParaRPr lang="en-US" dirty="0"/>
          </a:p>
        </p:txBody>
      </p:sp>
      <p:graphicFrame>
        <p:nvGraphicFramePr>
          <p:cNvPr id="8" name="Content Placeholder 7"/>
          <p:cNvGraphicFramePr>
            <a:graphicFrameLocks noGrp="1"/>
          </p:cNvGraphicFramePr>
          <p:nvPr>
            <p:ph sz="quarter" idx="13"/>
            <p:extLst>
              <p:ext uri="{D42A27DB-BD31-4B8C-83A1-F6EECF244321}">
                <p14:modId xmlns:p14="http://schemas.microsoft.com/office/powerpoint/2010/main" val="3809465927"/>
              </p:ext>
            </p:extLst>
          </p:nvPr>
        </p:nvGraphicFramePr>
        <p:xfrm>
          <a:off x="1558646" y="1080424"/>
          <a:ext cx="6895347" cy="2627667"/>
        </p:xfrm>
        <a:graphic>
          <a:graphicData uri="http://schemas.openxmlformats.org/drawingml/2006/table">
            <a:tbl>
              <a:tblPr/>
              <a:tblGrid>
                <a:gridCol w="6016431"/>
                <a:gridCol w="878916"/>
              </a:tblGrid>
              <a:tr h="29196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latin typeface="Times New Roman" panose="02020603050405020304" pitchFamily="18" charset="0"/>
                          <a:ea typeface="Malgun Gothic" panose="020B0503020000020004" pitchFamily="34" charset="-127"/>
                        </a:rPr>
                        <a:t>	</a:t>
                      </a:r>
                      <a:r>
                        <a:rPr lang="en-CA" sz="1400" dirty="0" smtClean="0">
                          <a:effectLst/>
                          <a:latin typeface="Times New Roman" panose="02020603050405020304" pitchFamily="18" charset="0"/>
                          <a:ea typeface="Malgun Gothic" panose="020B0503020000020004" pitchFamily="34" charset="-127"/>
                        </a:rPr>
                        <a:t>…</a:t>
                      </a:r>
                      <a:endParaRPr lang="en-US" sz="14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300"/>
                        </a:spcAft>
                      </a:pPr>
                      <a:r>
                        <a:rPr lang="en-CA" sz="1400" b="0">
                          <a:effectLst/>
                          <a:latin typeface="Times New Roman" panose="02020603050405020304" pitchFamily="18" charset="0"/>
                          <a:ea typeface="Malgun Gothic" panose="020B0503020000020004" pitchFamily="34" charset="-127"/>
                        </a:rPr>
                        <a:t> </a:t>
                      </a:r>
                      <a:endParaRPr lang="en-US" sz="14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196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a:effectLst/>
                          <a:latin typeface="Times New Roman" panose="02020603050405020304" pitchFamily="18" charset="0"/>
                          <a:ea typeface="Malgun Gothic" panose="020B0503020000020004" pitchFamily="34" charset="-127"/>
                        </a:rPr>
                        <a:t>	</a:t>
                      </a:r>
                      <a:r>
                        <a:rPr lang="en-CA" sz="1400">
                          <a:effectLst/>
                          <a:highlight>
                            <a:srgbClr val="FFFF00"/>
                          </a:highlight>
                          <a:latin typeface="Times New Roman" panose="02020603050405020304" pitchFamily="18" charset="0"/>
                          <a:ea typeface="Malgun Gothic" panose="020B0503020000020004" pitchFamily="34" charset="-127"/>
                        </a:rPr>
                        <a:t>if( pps_section_tile_group_mapping_present_flag ){</a:t>
                      </a:r>
                      <a:endParaRPr lang="en-US" sz="14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300"/>
                        </a:spcAft>
                      </a:pPr>
                      <a:r>
                        <a:rPr lang="en-CA" sz="1400" b="0">
                          <a:effectLst/>
                          <a:latin typeface="Times New Roman" panose="02020603050405020304" pitchFamily="18" charset="0"/>
                          <a:ea typeface="Malgun Gothic" panose="020B0503020000020004" pitchFamily="34" charset="-127"/>
                        </a:rPr>
                        <a:t> </a:t>
                      </a:r>
                      <a:endParaRPr lang="en-US" sz="14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196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b="1">
                          <a:effectLst/>
                          <a:highlight>
                            <a:srgbClr val="FFFF00"/>
                          </a:highlight>
                          <a:latin typeface="Times New Roman" panose="02020603050405020304" pitchFamily="18" charset="0"/>
                          <a:ea typeface="Malgun Gothic" panose="020B0503020000020004" pitchFamily="34" charset="-127"/>
                        </a:rPr>
                        <a:t>		tile_group_section_hor_units_minus1</a:t>
                      </a:r>
                      <a:endParaRPr lang="en-US" sz="14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300"/>
                        </a:spcAft>
                      </a:pPr>
                      <a:r>
                        <a:rPr lang="en-CA" sz="1400" b="0">
                          <a:effectLst/>
                          <a:highlight>
                            <a:srgbClr val="FFFF00"/>
                          </a:highlight>
                          <a:latin typeface="Times New Roman" panose="02020603050405020304" pitchFamily="18" charset="0"/>
                          <a:ea typeface="Malgun Gothic" panose="020B0503020000020004" pitchFamily="34" charset="-127"/>
                        </a:rPr>
                        <a:t>ue(v)</a:t>
                      </a:r>
                      <a:endParaRPr lang="en-US" sz="14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196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b="1">
                          <a:effectLst/>
                          <a:highlight>
                            <a:srgbClr val="FFFF00"/>
                          </a:highlight>
                          <a:latin typeface="Times New Roman" panose="02020603050405020304" pitchFamily="18" charset="0"/>
                          <a:ea typeface="Malgun Gothic" panose="020B0503020000020004" pitchFamily="34" charset="-127"/>
                        </a:rPr>
                        <a:t>		tile_group_section_ver_units_minus1</a:t>
                      </a:r>
                      <a:endParaRPr lang="en-US" sz="14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300"/>
                        </a:spcAft>
                      </a:pPr>
                      <a:r>
                        <a:rPr lang="en-CA" sz="1400" b="0">
                          <a:effectLst/>
                          <a:highlight>
                            <a:srgbClr val="FFFF00"/>
                          </a:highlight>
                          <a:latin typeface="Times New Roman" panose="02020603050405020304" pitchFamily="18" charset="0"/>
                          <a:ea typeface="Malgun Gothic" panose="020B0503020000020004" pitchFamily="34" charset="-127"/>
                        </a:rPr>
                        <a:t>ue(v)</a:t>
                      </a:r>
                      <a:endParaRPr lang="en-US" sz="14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196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highlight>
                            <a:srgbClr val="FFFF00"/>
                          </a:highlight>
                          <a:latin typeface="Times New Roman" panose="02020603050405020304" pitchFamily="18" charset="0"/>
                          <a:ea typeface="Malgun Gothic" panose="020B0503020000020004" pitchFamily="34" charset="-127"/>
                        </a:rPr>
                        <a:t>		for ( i = 0; i &lt;= </a:t>
                      </a:r>
                      <a:r>
                        <a:rPr lang="en-CA" sz="1400" dirty="0" err="1">
                          <a:effectLst/>
                          <a:highlight>
                            <a:srgbClr val="FFFF00"/>
                          </a:highlight>
                          <a:latin typeface="Times New Roman" panose="02020603050405020304" pitchFamily="18" charset="0"/>
                          <a:ea typeface="Malgun Gothic" panose="020B0503020000020004" pitchFamily="34" charset="-127"/>
                        </a:rPr>
                        <a:t>tile_group_section_hor_units_minus1</a:t>
                      </a:r>
                      <a:r>
                        <a:rPr lang="en-CA" sz="1400" dirty="0">
                          <a:effectLst/>
                          <a:highlight>
                            <a:srgbClr val="FFFF00"/>
                          </a:highlight>
                          <a:latin typeface="Times New Roman" panose="02020603050405020304" pitchFamily="18" charset="0"/>
                          <a:ea typeface="Malgun Gothic" panose="020B0503020000020004" pitchFamily="34" charset="-127"/>
                        </a:rPr>
                        <a:t>; i++ ) </a:t>
                      </a:r>
                      <a:endParaRPr lang="en-US" sz="14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300"/>
                        </a:spcAft>
                      </a:pPr>
                      <a:r>
                        <a:rPr lang="en-CA" sz="1400" b="0" dirty="0">
                          <a:effectLst/>
                          <a:latin typeface="Times New Roman" panose="02020603050405020304" pitchFamily="18" charset="0"/>
                          <a:ea typeface="Malgun Gothic" panose="020B0503020000020004" pitchFamily="34" charset="-127"/>
                        </a:rPr>
                        <a:t> </a:t>
                      </a:r>
                      <a:endParaRPr lang="en-US" sz="1400" b="1"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196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a:effectLst/>
                          <a:highlight>
                            <a:srgbClr val="FFFF00"/>
                          </a:highlight>
                          <a:latin typeface="Times New Roman" panose="02020603050405020304" pitchFamily="18" charset="0"/>
                          <a:ea typeface="Malgun Gothic" panose="020B0503020000020004" pitchFamily="34" charset="-127"/>
                        </a:rPr>
                        <a:t>			for ( j = 0; j&lt;= tile_group_section_ver_units_minus1; j++ ) </a:t>
                      </a:r>
                      <a:endParaRPr lang="en-US" sz="14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300"/>
                        </a:spcAft>
                      </a:pPr>
                      <a:r>
                        <a:rPr lang="en-CA" sz="1400" b="0">
                          <a:effectLst/>
                          <a:latin typeface="Times New Roman" panose="02020603050405020304" pitchFamily="18" charset="0"/>
                          <a:ea typeface="Malgun Gothic" panose="020B0503020000020004" pitchFamily="34" charset="-127"/>
                        </a:rPr>
                        <a:t> </a:t>
                      </a:r>
                      <a:endParaRPr lang="en-US" sz="14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196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b="1">
                          <a:effectLst/>
                          <a:highlight>
                            <a:srgbClr val="FFFF00"/>
                          </a:highlight>
                          <a:latin typeface="Times New Roman" panose="02020603050405020304" pitchFamily="18" charset="0"/>
                          <a:ea typeface="Malgun Gothic" panose="020B0503020000020004" pitchFamily="34" charset="-127"/>
                        </a:rPr>
                        <a:t>				tile_group_section_active_flag</a:t>
                      </a:r>
                      <a:r>
                        <a:rPr lang="en-CA" sz="1400">
                          <a:effectLst/>
                          <a:highlight>
                            <a:srgbClr val="FFFF00"/>
                          </a:highlight>
                          <a:latin typeface="Times New Roman" panose="02020603050405020304" pitchFamily="18" charset="0"/>
                          <a:ea typeface="Malgun Gothic" panose="020B0503020000020004" pitchFamily="34" charset="-127"/>
                        </a:rPr>
                        <a:t>[ i ][ j ]</a:t>
                      </a:r>
                      <a:endParaRPr lang="en-US" sz="14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300"/>
                        </a:spcAft>
                      </a:pPr>
                      <a:r>
                        <a:rPr lang="en-CA" sz="1400" b="0">
                          <a:effectLst/>
                          <a:highlight>
                            <a:srgbClr val="FFFF00"/>
                          </a:highlight>
                          <a:latin typeface="Times New Roman" panose="02020603050405020304" pitchFamily="18" charset="0"/>
                          <a:ea typeface="Malgun Gothic" panose="020B0503020000020004" pitchFamily="34" charset="-127"/>
                        </a:rPr>
                        <a:t>u(1)</a:t>
                      </a:r>
                      <a:endParaRPr lang="en-US" sz="14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196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a:effectLst/>
                          <a:latin typeface="Times New Roman" panose="02020603050405020304" pitchFamily="18" charset="0"/>
                          <a:ea typeface="Malgun Gothic" panose="020B0503020000020004" pitchFamily="34" charset="-127"/>
                        </a:rPr>
                        <a:t>	</a:t>
                      </a:r>
                      <a:r>
                        <a:rPr lang="en-CA" sz="1400">
                          <a:effectLst/>
                          <a:highlight>
                            <a:srgbClr val="FFFF00"/>
                          </a:highlight>
                          <a:latin typeface="Times New Roman" panose="02020603050405020304" pitchFamily="18" charset="0"/>
                          <a:ea typeface="Malgun Gothic" panose="020B0503020000020004" pitchFamily="34" charset="-127"/>
                        </a:rPr>
                        <a:t>}</a:t>
                      </a:r>
                      <a:endParaRPr lang="en-US" sz="14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300"/>
                        </a:spcAft>
                      </a:pPr>
                      <a:r>
                        <a:rPr lang="en-CA" sz="1400" b="1">
                          <a:effectLst/>
                          <a:highlight>
                            <a:srgbClr val="FFFF00"/>
                          </a:highlight>
                          <a:latin typeface="Times New Roman" panose="02020603050405020304" pitchFamily="18" charset="0"/>
                          <a:ea typeface="Malgun Gothic" panose="020B0503020000020004" pitchFamily="34" charset="-127"/>
                        </a:rPr>
                        <a:t> </a:t>
                      </a:r>
                      <a:endParaRPr lang="en-US" sz="14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196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smtClean="0">
                          <a:effectLst/>
                          <a:latin typeface="Times New Roman" panose="02020603050405020304" pitchFamily="18" charset="0"/>
                          <a:ea typeface="Malgun Gothic" panose="020B0503020000020004" pitchFamily="34" charset="-127"/>
                        </a:rPr>
                        <a:t>…</a:t>
                      </a:r>
                      <a:endParaRPr lang="en-US" sz="14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400" b="0" dirty="0">
                          <a:effectLst/>
                          <a:latin typeface="Times New Roman" panose="02020603050405020304" pitchFamily="18" charset="0"/>
                          <a:ea typeface="Malgun Gothic" panose="020B0503020000020004" pitchFamily="34" charset="-127"/>
                        </a:rPr>
                        <a:t> </a:t>
                      </a:r>
                      <a:endParaRPr lang="en-US" sz="1400" b="1"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854080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16</a:t>
            </a:fld>
            <a:endParaRPr lang="en-US" dirty="0"/>
          </a:p>
        </p:txBody>
      </p:sp>
      <p:sp>
        <p:nvSpPr>
          <p:cNvPr id="3" name="Title 2"/>
          <p:cNvSpPr>
            <a:spLocks noGrp="1"/>
          </p:cNvSpPr>
          <p:nvPr>
            <p:ph type="title"/>
          </p:nvPr>
        </p:nvSpPr>
        <p:spPr/>
        <p:txBody>
          <a:bodyPr/>
          <a:lstStyle/>
          <a:p>
            <a:r>
              <a:rPr lang="en-US" dirty="0" smtClean="0"/>
              <a:t>Coding Unit syntax</a:t>
            </a:r>
            <a:endParaRPr lang="en-US" dirty="0"/>
          </a:p>
        </p:txBody>
      </p:sp>
      <p:graphicFrame>
        <p:nvGraphicFramePr>
          <p:cNvPr id="5" name="Content Placeholder 4"/>
          <p:cNvGraphicFramePr>
            <a:graphicFrameLocks noGrp="1"/>
          </p:cNvGraphicFramePr>
          <p:nvPr>
            <p:ph sz="quarter" idx="13"/>
            <p:extLst>
              <p:ext uri="{D42A27DB-BD31-4B8C-83A1-F6EECF244321}">
                <p14:modId xmlns:p14="http://schemas.microsoft.com/office/powerpoint/2010/main" val="506950814"/>
              </p:ext>
            </p:extLst>
          </p:nvPr>
        </p:nvGraphicFramePr>
        <p:xfrm>
          <a:off x="1313401" y="1316037"/>
          <a:ext cx="6759123" cy="2443840"/>
        </p:xfrm>
        <a:graphic>
          <a:graphicData uri="http://schemas.openxmlformats.org/drawingml/2006/table">
            <a:tbl>
              <a:tblPr/>
              <a:tblGrid>
                <a:gridCol w="5564233"/>
                <a:gridCol w="1194890"/>
              </a:tblGrid>
              <a:tr h="25768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a:effectLst/>
                          <a:latin typeface="Times New Roman" panose="02020603050405020304" pitchFamily="18" charset="0"/>
                          <a:ea typeface="Malgun Gothic" panose="020B0503020000020004" pitchFamily="34" charset="-127"/>
                        </a:rPr>
                        <a:t>coding_unit( x0, y0, cbWidth, cbHeight, treeType ) {</a:t>
                      </a:r>
                      <a:endParaRPr lang="en-US" sz="14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pPr>
                      <a:r>
                        <a:rPr lang="en-CA" sz="1400" b="1">
                          <a:effectLst/>
                          <a:latin typeface="Times New Roman" panose="02020603050405020304" pitchFamily="18" charset="0"/>
                          <a:ea typeface="Malgun Gothic" panose="020B0503020000020004" pitchFamily="34" charset="-127"/>
                        </a:rPr>
                        <a:t>Descriptor</a:t>
                      </a:r>
                      <a:endParaRPr lang="en-US" sz="14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5361">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a:effectLst/>
                          <a:latin typeface="Times New Roman" panose="02020603050405020304" pitchFamily="18" charset="0"/>
                          <a:ea typeface="Malgun Gothic" panose="020B0503020000020004" pitchFamily="34" charset="-127"/>
                        </a:rPr>
                        <a:t>	if( </a:t>
                      </a:r>
                      <a:r>
                        <a:rPr lang="en-CA" sz="1400">
                          <a:effectLst/>
                          <a:highlight>
                            <a:srgbClr val="FFFF00"/>
                          </a:highlight>
                          <a:latin typeface="Times New Roman" panose="02020603050405020304" pitchFamily="18" charset="0"/>
                          <a:ea typeface="Malgun Gothic" panose="020B0503020000020004" pitchFamily="34" charset="-127"/>
                        </a:rPr>
                        <a:t>(</a:t>
                      </a:r>
                      <a:r>
                        <a:rPr lang="en-CA" sz="1400">
                          <a:effectLst/>
                          <a:latin typeface="Times New Roman" panose="02020603050405020304" pitchFamily="18" charset="0"/>
                          <a:ea typeface="Malgun Gothic" panose="020B0503020000020004" pitchFamily="34" charset="-127"/>
                        </a:rPr>
                        <a:t> tile_group_type  !=  I  | | sps_ibc_enabled_flag</a:t>
                      </a:r>
                      <a:r>
                        <a:rPr lang="en-CA" sz="1400">
                          <a:effectLst/>
                          <a:highlight>
                            <a:srgbClr val="FFFF00"/>
                          </a:highlight>
                          <a:latin typeface="Times New Roman" panose="02020603050405020304" pitchFamily="18" charset="0"/>
                          <a:ea typeface="Malgun Gothic" panose="020B0503020000020004" pitchFamily="34" charset="-127"/>
                        </a:rPr>
                        <a:t>)</a:t>
                      </a:r>
                      <a:r>
                        <a:rPr lang="en-CA" sz="1400">
                          <a:effectLst/>
                          <a:latin typeface="Times New Roman" panose="02020603050405020304" pitchFamily="18" charset="0"/>
                          <a:ea typeface="Malgun Gothic" panose="020B0503020000020004" pitchFamily="34" charset="-127"/>
                        </a:rPr>
                        <a:t>  </a:t>
                      </a:r>
                      <a:r>
                        <a:rPr lang="en-CA" sz="1400">
                          <a:effectLst/>
                          <a:highlight>
                            <a:srgbClr val="FFFF00"/>
                          </a:highlight>
                          <a:latin typeface="Times New Roman" panose="02020603050405020304" pitchFamily="18" charset="0"/>
                          <a:ea typeface="Malgun Gothic" panose="020B0503020000020004" pitchFamily="34" charset="-127"/>
                        </a:rPr>
                        <a:t>&amp;&amp;  !(section_force_intra_flag  &amp;&amp; SectionActiveMinCb[x0&gt;&gt; MinCbLog2SizeY][y0&gt;&gt; MinCbLog2SizeY] )</a:t>
                      </a:r>
                      <a:r>
                        <a:rPr lang="en-CA" sz="1400">
                          <a:effectLst/>
                          <a:latin typeface="Times New Roman" panose="02020603050405020304" pitchFamily="18" charset="0"/>
                          <a:ea typeface="Malgun Gothic" panose="020B0503020000020004" pitchFamily="34" charset="-127"/>
                        </a:rPr>
                        <a:t>  ) {</a:t>
                      </a:r>
                      <a:endParaRPr lang="en-US" sz="14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400">
                          <a:effectLst/>
                          <a:latin typeface="Times New Roman" panose="02020603050405020304" pitchFamily="18" charset="0"/>
                          <a:ea typeface="Malgun Gothic" panose="020B0503020000020004" pitchFamily="34" charset="-127"/>
                        </a:rPr>
                        <a:t> </a:t>
                      </a:r>
                      <a:endParaRPr lang="en-US" sz="14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768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a:effectLst/>
                          <a:latin typeface="Times New Roman" panose="02020603050405020304" pitchFamily="18" charset="0"/>
                          <a:ea typeface="Malgun Gothic" panose="020B0503020000020004" pitchFamily="34" charset="-127"/>
                        </a:rPr>
                        <a:t>		if( treeType != DUAL_TREE_CHROMA )</a:t>
                      </a:r>
                      <a:endParaRPr lang="en-US" sz="14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400">
                          <a:effectLst/>
                          <a:latin typeface="Times New Roman" panose="02020603050405020304" pitchFamily="18" charset="0"/>
                          <a:ea typeface="Malgun Gothic" panose="020B0503020000020004" pitchFamily="34" charset="-127"/>
                        </a:rPr>
                        <a:t> </a:t>
                      </a:r>
                      <a:endParaRPr lang="en-US" sz="14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768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a:effectLst/>
                          <a:latin typeface="Times New Roman" panose="02020603050405020304" pitchFamily="18" charset="0"/>
                          <a:ea typeface="Malgun Gothic" panose="020B0503020000020004" pitchFamily="34" charset="-127"/>
                        </a:rPr>
                        <a:t>			</a:t>
                      </a:r>
                      <a:r>
                        <a:rPr lang="en-CA" sz="1400" b="1">
                          <a:effectLst/>
                          <a:latin typeface="Times New Roman" panose="02020603050405020304" pitchFamily="18" charset="0"/>
                          <a:ea typeface="Malgun Gothic" panose="020B0503020000020004" pitchFamily="34" charset="-127"/>
                        </a:rPr>
                        <a:t>cu_skip_flag</a:t>
                      </a:r>
                      <a:r>
                        <a:rPr lang="en-CA" sz="1400">
                          <a:effectLst/>
                          <a:latin typeface="Times New Roman" panose="02020603050405020304" pitchFamily="18" charset="0"/>
                          <a:ea typeface="Malgun Gothic" panose="020B0503020000020004" pitchFamily="34" charset="-127"/>
                        </a:rPr>
                        <a:t>[ x0 ][ y0 ]</a:t>
                      </a:r>
                      <a:endParaRPr lang="en-US" sz="14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400">
                          <a:effectLst/>
                          <a:latin typeface="Times New Roman" panose="02020603050405020304" pitchFamily="18" charset="0"/>
                          <a:ea typeface="Malgun Gothic" panose="020B0503020000020004" pitchFamily="34" charset="-127"/>
                        </a:rPr>
                        <a:t>ae(v)</a:t>
                      </a:r>
                      <a:endParaRPr lang="en-US" sz="14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768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a:effectLst/>
                          <a:latin typeface="Times New Roman" panose="02020603050405020304" pitchFamily="18" charset="0"/>
                          <a:ea typeface="Malgun Gothic" panose="020B0503020000020004" pitchFamily="34" charset="-127"/>
                        </a:rPr>
                        <a:t>		if( cu_skip_flag[ x0 ][ y0 ] = = 0 )</a:t>
                      </a:r>
                      <a:endParaRPr lang="en-US" sz="14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400">
                          <a:effectLst/>
                          <a:latin typeface="Times New Roman" panose="02020603050405020304" pitchFamily="18" charset="0"/>
                          <a:ea typeface="Malgun Gothic" panose="020B0503020000020004" pitchFamily="34" charset="-127"/>
                        </a:rPr>
                        <a:t> </a:t>
                      </a:r>
                      <a:endParaRPr lang="en-US" sz="14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768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a:effectLst/>
                          <a:latin typeface="Times New Roman" panose="02020603050405020304" pitchFamily="18" charset="0"/>
                          <a:ea typeface="Malgun Gothic" panose="020B0503020000020004" pitchFamily="34" charset="-127"/>
                        </a:rPr>
                        <a:t>			</a:t>
                      </a:r>
                      <a:r>
                        <a:rPr lang="en-CA" sz="1400" b="1">
                          <a:effectLst/>
                          <a:latin typeface="Times New Roman" panose="02020603050405020304" pitchFamily="18" charset="0"/>
                          <a:ea typeface="Malgun Gothic" panose="020B0503020000020004" pitchFamily="34" charset="-127"/>
                        </a:rPr>
                        <a:t>pred_mode_flag</a:t>
                      </a:r>
                      <a:endParaRPr lang="en-US" sz="14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400">
                          <a:effectLst/>
                          <a:latin typeface="Times New Roman" panose="02020603050405020304" pitchFamily="18" charset="0"/>
                          <a:ea typeface="Malgun Gothic" panose="020B0503020000020004" pitchFamily="34" charset="-127"/>
                        </a:rPr>
                        <a:t>ae(v)</a:t>
                      </a:r>
                      <a:endParaRPr lang="en-US" sz="14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768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a:effectLst/>
                          <a:latin typeface="Times New Roman" panose="02020603050405020304" pitchFamily="18" charset="0"/>
                          <a:ea typeface="Malgun Gothic" panose="020B0503020000020004" pitchFamily="34" charset="-127"/>
                        </a:rPr>
                        <a:t>	}</a:t>
                      </a:r>
                      <a:endParaRPr lang="en-US" sz="14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400">
                          <a:effectLst/>
                          <a:latin typeface="Times New Roman" panose="02020603050405020304" pitchFamily="18" charset="0"/>
                          <a:ea typeface="Malgun Gothic" panose="020B0503020000020004" pitchFamily="34" charset="-127"/>
                        </a:rPr>
                        <a:t> </a:t>
                      </a:r>
                      <a:endParaRPr lang="en-US" sz="14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768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a:effectLst/>
                          <a:latin typeface="Times New Roman" panose="02020603050405020304" pitchFamily="18" charset="0"/>
                          <a:ea typeface="Malgun Gothic" panose="020B0503020000020004" pitchFamily="34" charset="-127"/>
                        </a:rPr>
                        <a:t>…</a:t>
                      </a:r>
                      <a:endParaRPr lang="en-US" sz="14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400" dirty="0">
                          <a:effectLst/>
                          <a:latin typeface="Times New Roman" panose="02020603050405020304" pitchFamily="18" charset="0"/>
                          <a:ea typeface="Malgun Gothic" panose="020B0503020000020004" pitchFamily="34" charset="-127"/>
                        </a:rPr>
                        <a:t> </a:t>
                      </a:r>
                      <a:endParaRPr lang="en-US" sz="14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71378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17</a:t>
            </a:fld>
            <a:endParaRPr lang="en-US" dirty="0"/>
          </a:p>
        </p:txBody>
      </p:sp>
      <p:sp>
        <p:nvSpPr>
          <p:cNvPr id="3" name="Title 2"/>
          <p:cNvSpPr>
            <a:spLocks noGrp="1"/>
          </p:cNvSpPr>
          <p:nvPr>
            <p:ph type="title"/>
          </p:nvPr>
        </p:nvSpPr>
        <p:spPr/>
        <p:txBody>
          <a:bodyPr/>
          <a:lstStyle/>
          <a:p>
            <a:r>
              <a:rPr lang="en-US" dirty="0" smtClean="0"/>
              <a:t>Conclusion</a:t>
            </a:r>
            <a:endParaRPr lang="en-US" dirty="0"/>
          </a:p>
        </p:txBody>
      </p:sp>
      <p:sp>
        <p:nvSpPr>
          <p:cNvPr id="4" name="Content Placeholder 3"/>
          <p:cNvSpPr>
            <a:spLocks noGrp="1"/>
          </p:cNvSpPr>
          <p:nvPr>
            <p:ph sz="quarter" idx="13"/>
          </p:nvPr>
        </p:nvSpPr>
        <p:spPr>
          <a:xfrm>
            <a:off x="455613" y="1049037"/>
            <a:ext cx="8228012" cy="3580114"/>
          </a:xfrm>
        </p:spPr>
        <p:txBody>
          <a:bodyPr/>
          <a:lstStyle/>
          <a:p>
            <a:pPr marL="285750" indent="-285750">
              <a:buFont typeface="Arial" panose="020B0604020202020204" pitchFamily="34" charset="0"/>
              <a:buChar char="•"/>
            </a:pPr>
            <a:r>
              <a:rPr lang="en-US" dirty="0" smtClean="0"/>
              <a:t>Proposes mapping of picture into two sections, unaligned with tiles</a:t>
            </a:r>
          </a:p>
          <a:p>
            <a:pPr marL="511175" lvl="1" indent="-285750">
              <a:spcBef>
                <a:spcPts val="800"/>
              </a:spcBef>
              <a:buFont typeface="Arial" panose="020B0604020202020204" pitchFamily="34" charset="0"/>
              <a:buChar char="•"/>
            </a:pPr>
            <a:r>
              <a:rPr lang="en-US" dirty="0" smtClean="0"/>
              <a:t>Encoder selected signaling granularity for bitrate efficiency</a:t>
            </a:r>
          </a:p>
          <a:p>
            <a:pPr marL="511175" lvl="1" indent="-285750">
              <a:spcBef>
                <a:spcPts val="800"/>
              </a:spcBef>
              <a:buFont typeface="Arial" panose="020B0604020202020204" pitchFamily="34" charset="0"/>
              <a:buChar char="•"/>
            </a:pPr>
            <a:r>
              <a:rPr lang="en-US" dirty="0"/>
              <a:t>Decoder storage of flag at </a:t>
            </a:r>
            <a:r>
              <a:rPr lang="en-US" dirty="0" err="1"/>
              <a:t>MinCbSizeY</a:t>
            </a:r>
            <a:r>
              <a:rPr lang="en-US" dirty="0"/>
              <a:t> block </a:t>
            </a:r>
            <a:r>
              <a:rPr lang="en-US" dirty="0" smtClean="0"/>
              <a:t>granularity</a:t>
            </a:r>
            <a:endParaRPr lang="en-US" dirty="0"/>
          </a:p>
          <a:p>
            <a:pPr marL="285750" indent="-285750">
              <a:spcBef>
                <a:spcPts val="1600"/>
              </a:spcBef>
              <a:buFont typeface="Arial" panose="020B0604020202020204" pitchFamily="34" charset="0"/>
              <a:buChar char="•"/>
            </a:pPr>
            <a:r>
              <a:rPr lang="en-US" dirty="0" smtClean="0"/>
              <a:t>Compared to tile or tile groups</a:t>
            </a:r>
          </a:p>
          <a:p>
            <a:pPr marL="511175" lvl="1" indent="-285750">
              <a:spcBef>
                <a:spcPts val="800"/>
              </a:spcBef>
              <a:buFont typeface="Arial" panose="020B0604020202020204" pitchFamily="34" charset="0"/>
              <a:buChar char="•"/>
            </a:pPr>
            <a:r>
              <a:rPr lang="en-US" dirty="0" smtClean="0"/>
              <a:t>Avoids </a:t>
            </a:r>
            <a:r>
              <a:rPr lang="en-US" dirty="0"/>
              <a:t>coding efficiency penalty associated with tiles</a:t>
            </a:r>
          </a:p>
          <a:p>
            <a:pPr marL="511175" lvl="1" indent="-285750">
              <a:spcBef>
                <a:spcPts val="800"/>
              </a:spcBef>
              <a:buFont typeface="Arial" panose="020B0604020202020204" pitchFamily="34" charset="0"/>
              <a:buChar char="•"/>
            </a:pPr>
            <a:r>
              <a:rPr lang="en-US" dirty="0"/>
              <a:t>Allows finer granularity</a:t>
            </a:r>
          </a:p>
          <a:p>
            <a:pPr marL="285750" indent="-285750">
              <a:spcBef>
                <a:spcPts val="1600"/>
              </a:spcBef>
              <a:buFont typeface="Arial" panose="020B0604020202020204" pitchFamily="34" charset="0"/>
              <a:buChar char="•"/>
            </a:pPr>
            <a:r>
              <a:rPr lang="en-US" dirty="0"/>
              <a:t>Flexible selection of tools applied to special section</a:t>
            </a:r>
          </a:p>
          <a:p>
            <a:pPr marL="511175" lvl="1" indent="-285750">
              <a:spcBef>
                <a:spcPts val="800"/>
              </a:spcBef>
              <a:buFont typeface="Arial" panose="020B0604020202020204" pitchFamily="34" charset="0"/>
              <a:buChar char="•"/>
            </a:pPr>
            <a:r>
              <a:rPr lang="en-US" dirty="0"/>
              <a:t>Can be applied to gradual decoder refresh or other use cases</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4018870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91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2</a:t>
            </a:fld>
            <a:endParaRPr lang="en-US" dirty="0"/>
          </a:p>
        </p:txBody>
      </p:sp>
      <p:sp>
        <p:nvSpPr>
          <p:cNvPr id="3" name="Title 2"/>
          <p:cNvSpPr>
            <a:spLocks noGrp="1"/>
          </p:cNvSpPr>
          <p:nvPr>
            <p:ph type="title"/>
          </p:nvPr>
        </p:nvSpPr>
        <p:spPr/>
        <p:txBody>
          <a:bodyPr/>
          <a:lstStyle/>
          <a:p>
            <a:r>
              <a:rPr lang="en-US" dirty="0" smtClean="0"/>
              <a:t>Introduction</a:t>
            </a:r>
            <a:endParaRPr lang="en-US" dirty="0"/>
          </a:p>
        </p:txBody>
      </p:sp>
      <p:sp>
        <p:nvSpPr>
          <p:cNvPr id="4" name="Content Placeholder 3"/>
          <p:cNvSpPr>
            <a:spLocks noGrp="1"/>
          </p:cNvSpPr>
          <p:nvPr>
            <p:ph sz="quarter" idx="13"/>
          </p:nvPr>
        </p:nvSpPr>
        <p:spPr>
          <a:xfrm>
            <a:off x="455613" y="813424"/>
            <a:ext cx="8385457" cy="3832556"/>
          </a:xfrm>
        </p:spPr>
        <p:txBody>
          <a:bodyPr/>
          <a:lstStyle/>
          <a:p>
            <a:pPr marL="285750" indent="-285750" hangingPunct="0">
              <a:spcBef>
                <a:spcPts val="600"/>
              </a:spcBef>
              <a:buFont typeface="Arial" panose="020B0604020202020204" pitchFamily="34" charset="0"/>
              <a:buChar char="•"/>
            </a:pPr>
            <a:r>
              <a:rPr lang="en-CA" dirty="0"/>
              <a:t>Divide a picture into two </a:t>
            </a:r>
            <a:r>
              <a:rPr lang="en-CA" dirty="0"/>
              <a:t>sections:</a:t>
            </a:r>
          </a:p>
          <a:p>
            <a:pPr marL="511175" lvl="1" indent="-285750" hangingPunct="0">
              <a:spcBef>
                <a:spcPts val="400"/>
              </a:spcBef>
              <a:buFont typeface="Arial" panose="020B0604020202020204" pitchFamily="34" charset="0"/>
              <a:buChar char="•"/>
            </a:pPr>
            <a:r>
              <a:rPr lang="en-CA" sz="1600" dirty="0">
                <a:solidFill>
                  <a:schemeClr val="tx1"/>
                </a:solidFill>
              </a:rPr>
              <a:t>S</a:t>
            </a:r>
            <a:r>
              <a:rPr lang="en-CA" sz="1600" dirty="0">
                <a:solidFill>
                  <a:schemeClr val="tx1"/>
                </a:solidFill>
              </a:rPr>
              <a:t>pecial </a:t>
            </a:r>
            <a:r>
              <a:rPr lang="en-CA" sz="1600" dirty="0">
                <a:solidFill>
                  <a:schemeClr val="tx1"/>
                </a:solidFill>
              </a:rPr>
              <a:t>section</a:t>
            </a:r>
          </a:p>
          <a:p>
            <a:pPr marL="511175" lvl="1" indent="-285750" hangingPunct="0">
              <a:spcBef>
                <a:spcPts val="400"/>
              </a:spcBef>
              <a:buFont typeface="Arial" panose="020B0604020202020204" pitchFamily="34" charset="0"/>
              <a:buChar char="•"/>
            </a:pPr>
            <a:r>
              <a:rPr lang="en-CA" sz="1600" dirty="0">
                <a:solidFill>
                  <a:schemeClr val="tx1"/>
                </a:solidFill>
              </a:rPr>
              <a:t>Remainder </a:t>
            </a:r>
            <a:r>
              <a:rPr lang="en-CA" sz="1600" dirty="0">
                <a:solidFill>
                  <a:schemeClr val="tx1"/>
                </a:solidFill>
              </a:rPr>
              <a:t>section of the picture outside of the special section</a:t>
            </a:r>
          </a:p>
          <a:p>
            <a:pPr marL="285750" indent="-285750" hangingPunct="0">
              <a:spcBef>
                <a:spcPts val="600"/>
              </a:spcBef>
              <a:buFont typeface="Arial" panose="020B0604020202020204" pitchFamily="34" charset="0"/>
              <a:buChar char="•"/>
            </a:pPr>
            <a:r>
              <a:rPr lang="en-CA" dirty="0"/>
              <a:t>Flexibly use the </a:t>
            </a:r>
            <a:r>
              <a:rPr lang="en-US" dirty="0"/>
              <a:t>special section for any of several encoder-selected features applied within the special section or at the boundaries between the special section and the remainder </a:t>
            </a:r>
            <a:r>
              <a:rPr lang="en-US" dirty="0" smtClean="0"/>
              <a:t>section</a:t>
            </a:r>
          </a:p>
          <a:p>
            <a:pPr marL="285750" indent="-285750" hangingPunct="0">
              <a:spcBef>
                <a:spcPts val="600"/>
              </a:spcBef>
              <a:buFont typeface="Arial" panose="020B0604020202020204" pitchFamily="34" charset="0"/>
              <a:buChar char="•"/>
            </a:pPr>
            <a:r>
              <a:rPr lang="en-US" dirty="0" smtClean="0"/>
              <a:t>Section </a:t>
            </a:r>
            <a:r>
              <a:rPr lang="en-US" dirty="0"/>
              <a:t>mapping </a:t>
            </a:r>
          </a:p>
          <a:p>
            <a:pPr marL="511175" lvl="1" indent="-285750" hangingPunct="0">
              <a:spcBef>
                <a:spcPts val="400"/>
              </a:spcBef>
              <a:buFont typeface="Arial" panose="020B0604020202020204" pitchFamily="34" charset="0"/>
              <a:buChar char="•"/>
            </a:pPr>
            <a:r>
              <a:rPr lang="en-US" sz="1600" dirty="0">
                <a:solidFill>
                  <a:schemeClr val="tx1"/>
                </a:solidFill>
              </a:rPr>
              <a:t>Boundaries </a:t>
            </a:r>
            <a:r>
              <a:rPr lang="en-US" sz="1600" dirty="0">
                <a:solidFill>
                  <a:schemeClr val="tx1"/>
                </a:solidFill>
              </a:rPr>
              <a:t>not </a:t>
            </a:r>
            <a:r>
              <a:rPr lang="en-US" sz="1600" dirty="0">
                <a:solidFill>
                  <a:schemeClr val="tx1"/>
                </a:solidFill>
              </a:rPr>
              <a:t>associated </a:t>
            </a:r>
            <a:r>
              <a:rPr lang="en-US" sz="1600" dirty="0">
                <a:solidFill>
                  <a:schemeClr val="tx1"/>
                </a:solidFill>
              </a:rPr>
              <a:t>with </a:t>
            </a:r>
            <a:r>
              <a:rPr lang="en-US" sz="1600" dirty="0">
                <a:solidFill>
                  <a:schemeClr val="tx1"/>
                </a:solidFill>
              </a:rPr>
              <a:t>tiles </a:t>
            </a:r>
            <a:endParaRPr lang="en-US" sz="1600" dirty="0">
              <a:solidFill>
                <a:schemeClr val="tx1"/>
              </a:solidFill>
            </a:endParaRPr>
          </a:p>
          <a:p>
            <a:pPr marL="511175" lvl="1" indent="-285750" hangingPunct="0">
              <a:spcBef>
                <a:spcPts val="400"/>
              </a:spcBef>
              <a:buFont typeface="Arial" panose="020B0604020202020204" pitchFamily="34" charset="0"/>
              <a:buChar char="•"/>
            </a:pPr>
            <a:r>
              <a:rPr lang="en-US" sz="1600" dirty="0">
                <a:solidFill>
                  <a:schemeClr val="tx1"/>
                </a:solidFill>
              </a:rPr>
              <a:t>Signal mapping in PPS with tile group header </a:t>
            </a:r>
            <a:r>
              <a:rPr lang="en-US" sz="1600" dirty="0">
                <a:solidFill>
                  <a:schemeClr val="tx1"/>
                </a:solidFill>
              </a:rPr>
              <a:t>override at </a:t>
            </a:r>
            <a:r>
              <a:rPr lang="en-US" sz="1600" dirty="0">
                <a:solidFill>
                  <a:schemeClr val="tx1"/>
                </a:solidFill>
              </a:rPr>
              <a:t>an encoder-selected granularity as small as </a:t>
            </a:r>
            <a:r>
              <a:rPr lang="en-US" sz="1600" dirty="0" err="1">
                <a:solidFill>
                  <a:schemeClr val="tx1"/>
                </a:solidFill>
              </a:rPr>
              <a:t>MinCbSizeY</a:t>
            </a:r>
            <a:r>
              <a:rPr lang="en-US" sz="1600" dirty="0">
                <a:solidFill>
                  <a:schemeClr val="tx1"/>
                </a:solidFill>
              </a:rPr>
              <a:t> </a:t>
            </a:r>
          </a:p>
          <a:p>
            <a:pPr marL="511175" lvl="1" indent="-285750" hangingPunct="0">
              <a:spcBef>
                <a:spcPts val="400"/>
              </a:spcBef>
              <a:buFont typeface="Arial" panose="020B0604020202020204" pitchFamily="34" charset="0"/>
              <a:buChar char="•"/>
            </a:pPr>
            <a:r>
              <a:rPr lang="en-US" sz="1600" dirty="0">
                <a:solidFill>
                  <a:schemeClr val="tx1"/>
                </a:solidFill>
              </a:rPr>
              <a:t>Regions contained </a:t>
            </a:r>
            <a:r>
              <a:rPr lang="en-US" sz="1600" dirty="0">
                <a:solidFill>
                  <a:schemeClr val="tx1"/>
                </a:solidFill>
              </a:rPr>
              <a:t>within the special section need not be </a:t>
            </a:r>
            <a:r>
              <a:rPr lang="en-US" sz="1600" dirty="0">
                <a:solidFill>
                  <a:schemeClr val="tx1"/>
                </a:solidFill>
              </a:rPr>
              <a:t>contiguous </a:t>
            </a:r>
          </a:p>
          <a:p>
            <a:pPr marL="285750" indent="-285750" hangingPunct="0">
              <a:spcBef>
                <a:spcPts val="600"/>
              </a:spcBef>
              <a:buFont typeface="Arial" panose="020B0604020202020204" pitchFamily="34" charset="0"/>
              <a:buChar char="•"/>
            </a:pPr>
            <a:r>
              <a:rPr lang="en-US" dirty="0"/>
              <a:t>Use cases: </a:t>
            </a:r>
            <a:r>
              <a:rPr lang="en-US" dirty="0"/>
              <a:t>progressive intra refresh, 360 </a:t>
            </a:r>
            <a:r>
              <a:rPr lang="en-US" dirty="0" smtClean="0"/>
              <a:t>video, </a:t>
            </a:r>
            <a:r>
              <a:rPr lang="en-US" dirty="0"/>
              <a:t>region-of-interest coding</a:t>
            </a:r>
          </a:p>
        </p:txBody>
      </p:sp>
    </p:spTree>
    <p:extLst>
      <p:ext uri="{BB962C8B-B14F-4D97-AF65-F5344CB8AC3E}">
        <p14:creationId xmlns:p14="http://schemas.microsoft.com/office/powerpoint/2010/main" val="3226376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3</a:t>
            </a:fld>
            <a:endParaRPr lang="en-US" dirty="0"/>
          </a:p>
        </p:txBody>
      </p:sp>
      <p:sp>
        <p:nvSpPr>
          <p:cNvPr id="3" name="Title 2"/>
          <p:cNvSpPr>
            <a:spLocks noGrp="1"/>
          </p:cNvSpPr>
          <p:nvPr>
            <p:ph type="title"/>
          </p:nvPr>
        </p:nvSpPr>
        <p:spPr>
          <a:xfrm>
            <a:off x="450003" y="162992"/>
            <a:ext cx="8229600" cy="868680"/>
          </a:xfrm>
        </p:spPr>
        <p:txBody>
          <a:bodyPr/>
          <a:lstStyle/>
          <a:p>
            <a:r>
              <a:rPr lang="en-US" dirty="0" smtClean="0"/>
              <a:t>Example Mapping</a:t>
            </a:r>
            <a:endParaRPr lang="en-US" dirty="0"/>
          </a:p>
        </p:txBody>
      </p:sp>
      <p:grpSp>
        <p:nvGrpSpPr>
          <p:cNvPr id="5" name="Group 4"/>
          <p:cNvGrpSpPr/>
          <p:nvPr/>
        </p:nvGrpSpPr>
        <p:grpSpPr>
          <a:xfrm>
            <a:off x="736966" y="759825"/>
            <a:ext cx="5086350" cy="3856355"/>
            <a:chOff x="0" y="0"/>
            <a:chExt cx="7435121" cy="4766872"/>
          </a:xfrm>
        </p:grpSpPr>
        <p:sp>
          <p:nvSpPr>
            <p:cNvPr id="6" name="Rectangle 5"/>
            <p:cNvSpPr/>
            <p:nvPr/>
          </p:nvSpPr>
          <p:spPr>
            <a:xfrm>
              <a:off x="0" y="0"/>
              <a:ext cx="7435121" cy="47668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7" name="Straight Connector 6"/>
            <p:cNvCxnSpPr>
              <a:stCxn id="6" idx="0"/>
              <a:endCxn id="6" idx="2"/>
            </p:cNvCxnSpPr>
            <p:nvPr/>
          </p:nvCxnSpPr>
          <p:spPr>
            <a:xfrm>
              <a:off x="3717561" y="0"/>
              <a:ext cx="0" cy="476687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646296" y="0"/>
              <a:ext cx="0" cy="476687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861278" y="0"/>
              <a:ext cx="0" cy="476687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a:stCxn id="6" idx="3"/>
              <a:endCxn id="6" idx="1"/>
            </p:cNvCxnSpPr>
            <p:nvPr/>
          </p:nvCxnSpPr>
          <p:spPr>
            <a:xfrm flipH="1">
              <a:off x="0" y="2383436"/>
              <a:ext cx="7435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0" y="0"/>
              <a:ext cx="1846288" cy="23834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2" name="Rectangle 11"/>
            <p:cNvSpPr/>
            <p:nvPr/>
          </p:nvSpPr>
          <p:spPr>
            <a:xfrm>
              <a:off x="3724291" y="2383240"/>
              <a:ext cx="1899169" cy="23834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3" name="Rectangle 12"/>
          <p:cNvSpPr/>
          <p:nvPr/>
        </p:nvSpPr>
        <p:spPr>
          <a:xfrm>
            <a:off x="6482108" y="964336"/>
            <a:ext cx="325369" cy="3039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 name="Rectangle 13"/>
          <p:cNvSpPr/>
          <p:nvPr/>
        </p:nvSpPr>
        <p:spPr>
          <a:xfrm>
            <a:off x="6482108" y="1508598"/>
            <a:ext cx="325369" cy="30395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5" name="TextBox 14"/>
          <p:cNvSpPr txBox="1"/>
          <p:nvPr/>
        </p:nvSpPr>
        <p:spPr>
          <a:xfrm>
            <a:off x="7012919" y="993200"/>
            <a:ext cx="1852466" cy="246221"/>
          </a:xfrm>
          <a:prstGeom prst="rect">
            <a:avLst/>
          </a:prstGeom>
          <a:noFill/>
        </p:spPr>
        <p:txBody>
          <a:bodyPr vert="horz" wrap="square" lIns="0" tIns="0" rIns="0" bIns="0" rtlCol="0">
            <a:spAutoFit/>
          </a:bodyPr>
          <a:lstStyle/>
          <a:p>
            <a:r>
              <a:rPr lang="en-US" sz="1600" dirty="0" smtClean="0">
                <a:solidFill>
                  <a:srgbClr val="003C71"/>
                </a:solidFill>
              </a:rPr>
              <a:t>Special section</a:t>
            </a:r>
            <a:endParaRPr lang="en-US" sz="1600" dirty="0" smtClean="0">
              <a:solidFill>
                <a:srgbClr val="003C71"/>
              </a:solidFill>
            </a:endParaRPr>
          </a:p>
        </p:txBody>
      </p:sp>
      <p:sp>
        <p:nvSpPr>
          <p:cNvPr id="16" name="TextBox 15"/>
          <p:cNvSpPr txBox="1"/>
          <p:nvPr/>
        </p:nvSpPr>
        <p:spPr>
          <a:xfrm>
            <a:off x="7012919" y="1566328"/>
            <a:ext cx="1852466" cy="246221"/>
          </a:xfrm>
          <a:prstGeom prst="rect">
            <a:avLst/>
          </a:prstGeom>
          <a:noFill/>
        </p:spPr>
        <p:txBody>
          <a:bodyPr vert="horz" wrap="square" lIns="0" tIns="0" rIns="0" bIns="0" rtlCol="0">
            <a:spAutoFit/>
          </a:bodyPr>
          <a:lstStyle/>
          <a:p>
            <a:r>
              <a:rPr lang="en-US" sz="1600" dirty="0" smtClean="0">
                <a:solidFill>
                  <a:srgbClr val="003C71"/>
                </a:solidFill>
              </a:rPr>
              <a:t>Remainder section</a:t>
            </a:r>
            <a:endParaRPr lang="en-US" sz="1600" dirty="0" smtClean="0">
              <a:solidFill>
                <a:srgbClr val="003C71"/>
              </a:solidFill>
            </a:endParaRPr>
          </a:p>
        </p:txBody>
      </p:sp>
    </p:spTree>
    <p:extLst>
      <p:ext uri="{BB962C8B-B14F-4D97-AF65-F5344CB8AC3E}">
        <p14:creationId xmlns:p14="http://schemas.microsoft.com/office/powerpoint/2010/main" val="2037801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4</a:t>
            </a:fld>
            <a:endParaRPr lang="en-US" dirty="0"/>
          </a:p>
        </p:txBody>
      </p:sp>
      <p:sp>
        <p:nvSpPr>
          <p:cNvPr id="3" name="Title 2"/>
          <p:cNvSpPr>
            <a:spLocks noGrp="1"/>
          </p:cNvSpPr>
          <p:nvPr>
            <p:ph type="title"/>
          </p:nvPr>
        </p:nvSpPr>
        <p:spPr/>
        <p:txBody>
          <a:bodyPr/>
          <a:lstStyle/>
          <a:p>
            <a:r>
              <a:rPr lang="en-US" dirty="0" smtClean="0"/>
              <a:t>Encoder selectable features</a:t>
            </a:r>
            <a:endParaRPr lang="en-US" dirty="0"/>
          </a:p>
        </p:txBody>
      </p:sp>
      <p:sp>
        <p:nvSpPr>
          <p:cNvPr id="4" name="Content Placeholder 3"/>
          <p:cNvSpPr>
            <a:spLocks noGrp="1"/>
          </p:cNvSpPr>
          <p:nvPr>
            <p:ph sz="quarter" idx="13"/>
          </p:nvPr>
        </p:nvSpPr>
        <p:spPr>
          <a:xfrm>
            <a:off x="457201" y="959279"/>
            <a:ext cx="8228012" cy="3754591"/>
          </a:xfrm>
        </p:spPr>
        <p:txBody>
          <a:bodyPr/>
          <a:lstStyle/>
          <a:p>
            <a:pPr marL="285750" lvl="1" indent="-285750" hangingPunct="0">
              <a:buFont typeface="Arial" panose="020B0604020202020204" pitchFamily="34" charset="0"/>
              <a:buChar char="•"/>
            </a:pPr>
            <a:r>
              <a:rPr lang="en-CA" dirty="0">
                <a:solidFill>
                  <a:srgbClr val="0071C5"/>
                </a:solidFill>
              </a:rPr>
              <a:t>Disabling in-loop filters across special section and remainder section </a:t>
            </a:r>
            <a:r>
              <a:rPr lang="en-CA" dirty="0" smtClean="0">
                <a:solidFill>
                  <a:srgbClr val="0071C5"/>
                </a:solidFill>
              </a:rPr>
              <a:t>boundaries</a:t>
            </a:r>
          </a:p>
          <a:p>
            <a:pPr marL="285750" lvl="1" indent="-285750" hangingPunct="0">
              <a:buFont typeface="Arial" panose="020B0604020202020204" pitchFamily="34" charset="0"/>
              <a:buChar char="•"/>
            </a:pPr>
            <a:r>
              <a:rPr lang="en-CA" dirty="0">
                <a:solidFill>
                  <a:srgbClr val="0071C5"/>
                </a:solidFill>
              </a:rPr>
              <a:t>QP offset within special section</a:t>
            </a:r>
            <a:endParaRPr lang="en-US" dirty="0">
              <a:solidFill>
                <a:srgbClr val="0071C5"/>
              </a:solidFill>
            </a:endParaRPr>
          </a:p>
          <a:p>
            <a:pPr marL="285750" lvl="1" indent="-285750" hangingPunct="0">
              <a:buFont typeface="Arial" panose="020B0604020202020204" pitchFamily="34" charset="0"/>
              <a:buChar char="•"/>
            </a:pPr>
            <a:r>
              <a:rPr lang="en-CA" dirty="0">
                <a:solidFill>
                  <a:srgbClr val="0071C5"/>
                </a:solidFill>
              </a:rPr>
              <a:t>Forced intra within special </a:t>
            </a:r>
            <a:r>
              <a:rPr lang="en-CA" dirty="0" smtClean="0">
                <a:solidFill>
                  <a:srgbClr val="0071C5"/>
                </a:solidFill>
              </a:rPr>
              <a:t>section</a:t>
            </a:r>
          </a:p>
          <a:p>
            <a:pPr marL="285750" lvl="1" indent="-285750" hangingPunct="0">
              <a:buFont typeface="Arial" panose="020B0604020202020204" pitchFamily="34" charset="0"/>
              <a:buChar char="•"/>
            </a:pPr>
            <a:r>
              <a:rPr lang="en-CA" dirty="0">
                <a:solidFill>
                  <a:srgbClr val="0071C5"/>
                </a:solidFill>
              </a:rPr>
              <a:t>Prediction restriction for progressive intra </a:t>
            </a:r>
            <a:r>
              <a:rPr lang="en-CA" dirty="0" smtClean="0">
                <a:solidFill>
                  <a:srgbClr val="0071C5"/>
                </a:solidFill>
              </a:rPr>
              <a:t>refresh</a:t>
            </a:r>
          </a:p>
          <a:p>
            <a:pPr marL="285750" lvl="1" indent="-285750" hangingPunct="0">
              <a:buFont typeface="Arial" panose="020B0604020202020204" pitchFamily="34" charset="0"/>
              <a:buChar char="•"/>
            </a:pPr>
            <a:r>
              <a:rPr lang="en-CA" dirty="0" smtClean="0">
                <a:solidFill>
                  <a:srgbClr val="0071C5"/>
                </a:solidFill>
              </a:rPr>
              <a:t>Extensible for other features</a:t>
            </a:r>
            <a:endParaRPr lang="en-US" dirty="0">
              <a:solidFill>
                <a:srgbClr val="0071C5"/>
              </a:solidFill>
            </a:endParaRPr>
          </a:p>
        </p:txBody>
      </p:sp>
    </p:spTree>
    <p:extLst>
      <p:ext uri="{BB962C8B-B14F-4D97-AF65-F5344CB8AC3E}">
        <p14:creationId xmlns:p14="http://schemas.microsoft.com/office/powerpoint/2010/main" val="1108013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5</a:t>
            </a:fld>
            <a:endParaRPr lang="en-US" dirty="0"/>
          </a:p>
        </p:txBody>
      </p:sp>
      <p:sp>
        <p:nvSpPr>
          <p:cNvPr id="3" name="Title 2"/>
          <p:cNvSpPr>
            <a:spLocks noGrp="1"/>
          </p:cNvSpPr>
          <p:nvPr>
            <p:ph type="title"/>
          </p:nvPr>
        </p:nvSpPr>
        <p:spPr>
          <a:xfrm>
            <a:off x="455613" y="162993"/>
            <a:ext cx="8229600" cy="868680"/>
          </a:xfrm>
        </p:spPr>
        <p:txBody>
          <a:bodyPr/>
          <a:lstStyle/>
          <a:p>
            <a:r>
              <a:rPr lang="en-US" dirty="0" smtClean="0"/>
              <a:t>Signaling of special section mapping</a:t>
            </a:r>
            <a:endParaRPr lang="en-US" dirty="0"/>
          </a:p>
        </p:txBody>
      </p:sp>
      <p:sp>
        <p:nvSpPr>
          <p:cNvPr id="4" name="Content Placeholder 3"/>
          <p:cNvSpPr>
            <a:spLocks noGrp="1"/>
          </p:cNvSpPr>
          <p:nvPr>
            <p:ph sz="quarter" idx="13"/>
          </p:nvPr>
        </p:nvSpPr>
        <p:spPr>
          <a:xfrm>
            <a:off x="455613" y="600251"/>
            <a:ext cx="8357408" cy="4028900"/>
          </a:xfrm>
        </p:spPr>
        <p:txBody>
          <a:bodyPr/>
          <a:lstStyle/>
          <a:p>
            <a:pPr marL="285750" indent="-285750">
              <a:spcBef>
                <a:spcPts val="600"/>
              </a:spcBef>
              <a:buFont typeface="Arial" panose="020B0604020202020204" pitchFamily="34" charset="0"/>
              <a:buChar char="•"/>
            </a:pPr>
            <a:r>
              <a:rPr lang="en-CA" dirty="0" smtClean="0"/>
              <a:t>Mapping signaled in PPS</a:t>
            </a:r>
            <a:r>
              <a:rPr lang="en-CA" dirty="0"/>
              <a:t>, </a:t>
            </a:r>
            <a:r>
              <a:rPr lang="en-CA" dirty="0" smtClean="0"/>
              <a:t>optionally </a:t>
            </a:r>
            <a:r>
              <a:rPr lang="en-CA" dirty="0"/>
              <a:t>overwritten in the tile group header</a:t>
            </a:r>
          </a:p>
          <a:p>
            <a:pPr marL="285750" indent="-285750">
              <a:spcBef>
                <a:spcPts val="600"/>
              </a:spcBef>
              <a:buFont typeface="Arial" panose="020B0604020202020204" pitchFamily="34" charset="0"/>
              <a:buChar char="•"/>
            </a:pPr>
            <a:r>
              <a:rPr lang="en-CA" dirty="0" smtClean="0"/>
              <a:t>Horizontal </a:t>
            </a:r>
            <a:r>
              <a:rPr lang="en-CA" dirty="0"/>
              <a:t>and vertical granularity </a:t>
            </a:r>
            <a:r>
              <a:rPr lang="en-CA" dirty="0" smtClean="0"/>
              <a:t>explicitly signaled</a:t>
            </a:r>
          </a:p>
          <a:p>
            <a:pPr marL="511175" lvl="1" indent="-285750">
              <a:spcBef>
                <a:spcPts val="600"/>
              </a:spcBef>
              <a:buFont typeface="Arial" panose="020B0604020202020204" pitchFamily="34" charset="0"/>
              <a:buChar char="•"/>
            </a:pPr>
            <a:r>
              <a:rPr lang="en-CA" dirty="0" smtClean="0"/>
              <a:t>Smallest </a:t>
            </a:r>
            <a:r>
              <a:rPr lang="en-CA" dirty="0"/>
              <a:t>signaling granularity is </a:t>
            </a:r>
            <a:r>
              <a:rPr lang="en-US" dirty="0" err="1" smtClean="0"/>
              <a:t>MinCbSizeY</a:t>
            </a:r>
            <a:endParaRPr lang="en-US" dirty="0" smtClean="0"/>
          </a:p>
          <a:p>
            <a:pPr marL="857250" lvl="2" indent="-285750">
              <a:spcBef>
                <a:spcPts val="600"/>
              </a:spcBef>
              <a:buFont typeface="Arial" panose="020B0604020202020204" pitchFamily="34" charset="0"/>
              <a:buChar char="•"/>
            </a:pPr>
            <a:r>
              <a:rPr lang="en-US" dirty="0" smtClean="0">
                <a:solidFill>
                  <a:schemeClr val="accent1"/>
                </a:solidFill>
              </a:rPr>
              <a:t>Semantic restriction that entire CU must be in same section</a:t>
            </a:r>
            <a:endParaRPr lang="en-CA" dirty="0">
              <a:solidFill>
                <a:schemeClr val="accent1"/>
              </a:solidFill>
            </a:endParaRPr>
          </a:p>
          <a:p>
            <a:pPr marL="511175" lvl="1" indent="-285750">
              <a:spcBef>
                <a:spcPts val="600"/>
              </a:spcBef>
              <a:buFont typeface="Arial" panose="020B0604020202020204" pitchFamily="34" charset="0"/>
              <a:buChar char="•"/>
            </a:pPr>
            <a:r>
              <a:rPr lang="en-US" dirty="0" smtClean="0"/>
              <a:t>Largest </a:t>
            </a:r>
            <a:r>
              <a:rPr lang="en-US" dirty="0"/>
              <a:t>signaling granularity is the coded picture width or </a:t>
            </a:r>
            <a:r>
              <a:rPr lang="en-US" dirty="0" smtClean="0"/>
              <a:t>height</a:t>
            </a:r>
          </a:p>
          <a:p>
            <a:pPr marL="285750" indent="-285750">
              <a:spcBef>
                <a:spcPts val="600"/>
              </a:spcBef>
              <a:buFont typeface="Arial" panose="020B0604020202020204" pitchFamily="34" charset="0"/>
              <a:buChar char="•"/>
            </a:pPr>
            <a:r>
              <a:rPr lang="en-US" dirty="0" smtClean="0"/>
              <a:t>Syntax </a:t>
            </a:r>
            <a:r>
              <a:rPr lang="en-US" dirty="0"/>
              <a:t>elements signal the number of units into which </a:t>
            </a:r>
            <a:r>
              <a:rPr lang="en-US" dirty="0" smtClean="0"/>
              <a:t>coded </a:t>
            </a:r>
            <a:r>
              <a:rPr lang="en-US" dirty="0"/>
              <a:t>picture width and </a:t>
            </a:r>
            <a:r>
              <a:rPr lang="en-US" dirty="0" smtClean="0"/>
              <a:t>coded </a:t>
            </a:r>
            <a:r>
              <a:rPr lang="en-US" dirty="0"/>
              <a:t>picture </a:t>
            </a:r>
            <a:r>
              <a:rPr lang="en-US" dirty="0" smtClean="0"/>
              <a:t>height are </a:t>
            </a:r>
            <a:r>
              <a:rPr lang="en-US" dirty="0"/>
              <a:t>split </a:t>
            </a:r>
            <a:r>
              <a:rPr lang="en-US" dirty="0" smtClean="0"/>
              <a:t>into</a:t>
            </a:r>
          </a:p>
          <a:p>
            <a:pPr marL="511175" lvl="1" indent="-285750">
              <a:spcBef>
                <a:spcPts val="600"/>
              </a:spcBef>
              <a:buFont typeface="Arial" panose="020B0604020202020204" pitchFamily="34" charset="0"/>
              <a:buChar char="•"/>
            </a:pPr>
            <a:r>
              <a:rPr lang="en-US" dirty="0" err="1"/>
              <a:t>section_active_flag</a:t>
            </a:r>
            <a:r>
              <a:rPr lang="en-US" dirty="0"/>
              <a:t>[ i ][ j ] </a:t>
            </a:r>
            <a:r>
              <a:rPr lang="en-US" dirty="0"/>
              <a:t>signaled </a:t>
            </a:r>
            <a:r>
              <a:rPr lang="en-US" dirty="0"/>
              <a:t>for each i in 0..</a:t>
            </a:r>
            <a:r>
              <a:rPr lang="en-CA" dirty="0" err="1"/>
              <a:t>section_hor_units_minus1</a:t>
            </a:r>
            <a:r>
              <a:rPr lang="en-CA" dirty="0"/>
              <a:t>, j in 0 .. </a:t>
            </a:r>
            <a:r>
              <a:rPr lang="en-CA" dirty="0" err="1" smtClean="0"/>
              <a:t>section_ver_units_minus</a:t>
            </a:r>
            <a:r>
              <a:rPr lang="en-CA" dirty="0" smtClean="0"/>
              <a:t> </a:t>
            </a:r>
            <a:endParaRPr lang="en-US" dirty="0"/>
          </a:p>
          <a:p>
            <a:pPr hangingPunct="0">
              <a:spcBef>
                <a:spcPts val="400"/>
              </a:spcBef>
            </a:pPr>
            <a:r>
              <a:rPr lang="en-US" dirty="0" smtClean="0"/>
              <a:t>	</a:t>
            </a:r>
            <a:r>
              <a:rPr lang="en-US" sz="1600" dirty="0" err="1" smtClean="0"/>
              <a:t>SectionActiveMinCb</a:t>
            </a:r>
            <a:r>
              <a:rPr lang="en-US" sz="1600" dirty="0"/>
              <a:t>[ x ][ y ] = section</a:t>
            </a:r>
            <a:r>
              <a:rPr lang="en-CA" sz="1600" dirty="0"/>
              <a:t>_</a:t>
            </a:r>
            <a:r>
              <a:rPr lang="en-CA" sz="1600" dirty="0" err="1"/>
              <a:t>active_flag</a:t>
            </a:r>
            <a:endParaRPr lang="en-US" sz="1600" dirty="0"/>
          </a:p>
          <a:p>
            <a:pPr hangingPunct="0">
              <a:spcBef>
                <a:spcPts val="400"/>
              </a:spcBef>
            </a:pPr>
            <a:r>
              <a:rPr lang="en-CA" sz="1600" dirty="0" smtClean="0"/>
              <a:t>		[ </a:t>
            </a:r>
            <a:r>
              <a:rPr lang="en-CA" sz="1600" dirty="0"/>
              <a:t>(x *  </a:t>
            </a:r>
            <a:r>
              <a:rPr lang="en-US" sz="1600" dirty="0"/>
              <a:t>(</a:t>
            </a:r>
            <a:r>
              <a:rPr lang="en-US" sz="1600" dirty="0" err="1"/>
              <a:t>section_hor_units_minus1</a:t>
            </a:r>
            <a:r>
              <a:rPr lang="en-US" sz="1600" dirty="0"/>
              <a:t> + 1)</a:t>
            </a:r>
            <a:r>
              <a:rPr lang="en-CA" sz="1600" dirty="0"/>
              <a:t>/ </a:t>
            </a:r>
            <a:r>
              <a:rPr lang="en-CA" sz="1600" dirty="0" err="1"/>
              <a:t>PicWidthIn</a:t>
            </a:r>
            <a:r>
              <a:rPr lang="en-US" sz="1600" dirty="0" err="1"/>
              <a:t>MinCbSizeY</a:t>
            </a:r>
            <a:r>
              <a:rPr lang="en-US" sz="1600" dirty="0"/>
              <a:t>) ] </a:t>
            </a:r>
          </a:p>
          <a:p>
            <a:pPr hangingPunct="0">
              <a:spcBef>
                <a:spcPts val="400"/>
              </a:spcBef>
            </a:pPr>
            <a:r>
              <a:rPr lang="en-CA" sz="1600" dirty="0" smtClean="0"/>
              <a:t>		[ </a:t>
            </a:r>
            <a:r>
              <a:rPr lang="en-CA" sz="1600" dirty="0"/>
              <a:t>(y *  </a:t>
            </a:r>
            <a:r>
              <a:rPr lang="en-US" sz="1600" dirty="0"/>
              <a:t>(</a:t>
            </a:r>
            <a:r>
              <a:rPr lang="en-US" sz="1600" dirty="0" err="1"/>
              <a:t>section_ver_units_minus1</a:t>
            </a:r>
            <a:r>
              <a:rPr lang="en-US" sz="1600" dirty="0"/>
              <a:t> + 1)</a:t>
            </a:r>
            <a:r>
              <a:rPr lang="en-CA" sz="1600" dirty="0"/>
              <a:t>/ </a:t>
            </a:r>
            <a:r>
              <a:rPr lang="en-CA" sz="1600" dirty="0" err="1"/>
              <a:t>PicHeightIn</a:t>
            </a:r>
            <a:r>
              <a:rPr lang="en-US" sz="1600" dirty="0" err="1"/>
              <a:t>MinCbSizeY</a:t>
            </a:r>
            <a:r>
              <a:rPr lang="en-US" sz="1600" dirty="0"/>
              <a:t>) ]</a:t>
            </a:r>
          </a:p>
          <a:p>
            <a:pPr marL="285750" indent="-285750">
              <a:spcBef>
                <a:spcPts val="600"/>
              </a:spcBef>
              <a:buFont typeface="Arial" panose="020B0604020202020204" pitchFamily="34" charset="0"/>
              <a:buChar char="•"/>
            </a:pPr>
            <a:r>
              <a:rPr lang="en-US" dirty="0" smtClean="0"/>
              <a:t>Decoder storage of flag at </a:t>
            </a:r>
            <a:r>
              <a:rPr lang="en-US" dirty="0" err="1" smtClean="0"/>
              <a:t>MinCbSizeY</a:t>
            </a:r>
            <a:r>
              <a:rPr lang="en-US" dirty="0" smtClean="0"/>
              <a:t> block granularity</a:t>
            </a:r>
            <a:endParaRPr lang="en-US" dirty="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3520207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6</a:t>
            </a:fld>
            <a:endParaRPr lang="en-US" dirty="0"/>
          </a:p>
        </p:txBody>
      </p:sp>
      <p:sp>
        <p:nvSpPr>
          <p:cNvPr id="3" name="Title 2"/>
          <p:cNvSpPr>
            <a:spLocks noGrp="1"/>
          </p:cNvSpPr>
          <p:nvPr>
            <p:ph type="title"/>
          </p:nvPr>
        </p:nvSpPr>
        <p:spPr/>
        <p:txBody>
          <a:bodyPr/>
          <a:lstStyle/>
          <a:p>
            <a:r>
              <a:rPr lang="en-US" dirty="0" smtClean="0"/>
              <a:t>Example: 4 horizontal units, 2 vertical units </a:t>
            </a:r>
            <a:endParaRPr lang="en-US" dirty="0"/>
          </a:p>
        </p:txBody>
      </p:sp>
      <p:grpSp>
        <p:nvGrpSpPr>
          <p:cNvPr id="5" name="Group 4"/>
          <p:cNvGrpSpPr/>
          <p:nvPr/>
        </p:nvGrpSpPr>
        <p:grpSpPr>
          <a:xfrm>
            <a:off x="731371" y="823087"/>
            <a:ext cx="5086350" cy="3856355"/>
            <a:chOff x="0" y="0"/>
            <a:chExt cx="7435121" cy="4766872"/>
          </a:xfrm>
        </p:grpSpPr>
        <p:sp>
          <p:nvSpPr>
            <p:cNvPr id="6" name="Rectangle 5"/>
            <p:cNvSpPr/>
            <p:nvPr/>
          </p:nvSpPr>
          <p:spPr>
            <a:xfrm>
              <a:off x="0" y="0"/>
              <a:ext cx="7435121" cy="47668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7" name="Straight Connector 6"/>
            <p:cNvCxnSpPr>
              <a:stCxn id="6" idx="0"/>
              <a:endCxn id="6" idx="2"/>
            </p:cNvCxnSpPr>
            <p:nvPr/>
          </p:nvCxnSpPr>
          <p:spPr>
            <a:xfrm>
              <a:off x="3717561" y="0"/>
              <a:ext cx="0" cy="476687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646296" y="0"/>
              <a:ext cx="0" cy="476687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861278" y="0"/>
              <a:ext cx="0" cy="476687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a:stCxn id="6" idx="3"/>
              <a:endCxn id="6" idx="1"/>
            </p:cNvCxnSpPr>
            <p:nvPr/>
          </p:nvCxnSpPr>
          <p:spPr>
            <a:xfrm flipH="1">
              <a:off x="0" y="2383436"/>
              <a:ext cx="7435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0" y="0"/>
              <a:ext cx="1846288" cy="23834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2" name="Rectangle 11"/>
            <p:cNvSpPr/>
            <p:nvPr/>
          </p:nvSpPr>
          <p:spPr>
            <a:xfrm>
              <a:off x="3724291" y="2383240"/>
              <a:ext cx="1899169" cy="23834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3" name="Rectangle 12"/>
          <p:cNvSpPr/>
          <p:nvPr/>
        </p:nvSpPr>
        <p:spPr>
          <a:xfrm>
            <a:off x="6482108" y="964336"/>
            <a:ext cx="325369" cy="3039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 name="Rectangle 13"/>
          <p:cNvSpPr/>
          <p:nvPr/>
        </p:nvSpPr>
        <p:spPr>
          <a:xfrm>
            <a:off x="6482108" y="1508598"/>
            <a:ext cx="325369" cy="30395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5" name="TextBox 14"/>
          <p:cNvSpPr txBox="1"/>
          <p:nvPr/>
        </p:nvSpPr>
        <p:spPr>
          <a:xfrm>
            <a:off x="7012919" y="993200"/>
            <a:ext cx="1852466" cy="246221"/>
          </a:xfrm>
          <a:prstGeom prst="rect">
            <a:avLst/>
          </a:prstGeom>
          <a:noFill/>
        </p:spPr>
        <p:txBody>
          <a:bodyPr vert="horz" wrap="square" lIns="0" tIns="0" rIns="0" bIns="0" rtlCol="0">
            <a:spAutoFit/>
          </a:bodyPr>
          <a:lstStyle/>
          <a:p>
            <a:r>
              <a:rPr lang="en-US" sz="1600" dirty="0" smtClean="0">
                <a:solidFill>
                  <a:srgbClr val="003C71"/>
                </a:solidFill>
              </a:rPr>
              <a:t>Special section</a:t>
            </a:r>
            <a:endParaRPr lang="en-US" sz="1600" dirty="0" smtClean="0">
              <a:solidFill>
                <a:srgbClr val="003C71"/>
              </a:solidFill>
            </a:endParaRPr>
          </a:p>
        </p:txBody>
      </p:sp>
      <p:sp>
        <p:nvSpPr>
          <p:cNvPr id="16" name="TextBox 15"/>
          <p:cNvSpPr txBox="1"/>
          <p:nvPr/>
        </p:nvSpPr>
        <p:spPr>
          <a:xfrm>
            <a:off x="7012919" y="1566328"/>
            <a:ext cx="1852466" cy="246221"/>
          </a:xfrm>
          <a:prstGeom prst="rect">
            <a:avLst/>
          </a:prstGeom>
          <a:noFill/>
        </p:spPr>
        <p:txBody>
          <a:bodyPr vert="horz" wrap="square" lIns="0" tIns="0" rIns="0" bIns="0" rtlCol="0">
            <a:spAutoFit/>
          </a:bodyPr>
          <a:lstStyle/>
          <a:p>
            <a:r>
              <a:rPr lang="en-US" sz="1600" dirty="0" smtClean="0">
                <a:solidFill>
                  <a:srgbClr val="003C71"/>
                </a:solidFill>
              </a:rPr>
              <a:t>Remainder section</a:t>
            </a:r>
            <a:endParaRPr lang="en-US" sz="1600" dirty="0" smtClean="0">
              <a:solidFill>
                <a:srgbClr val="003C71"/>
              </a:solidFill>
            </a:endParaRPr>
          </a:p>
        </p:txBody>
      </p:sp>
    </p:spTree>
    <p:extLst>
      <p:ext uri="{BB962C8B-B14F-4D97-AF65-F5344CB8AC3E}">
        <p14:creationId xmlns:p14="http://schemas.microsoft.com/office/powerpoint/2010/main" val="22810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7</a:t>
            </a:fld>
            <a:endParaRPr lang="en-US" dirty="0"/>
          </a:p>
        </p:txBody>
      </p:sp>
      <p:sp>
        <p:nvSpPr>
          <p:cNvPr id="3" name="Title 2"/>
          <p:cNvSpPr>
            <a:spLocks noGrp="1"/>
          </p:cNvSpPr>
          <p:nvPr>
            <p:ph type="title"/>
          </p:nvPr>
        </p:nvSpPr>
        <p:spPr/>
        <p:txBody>
          <a:bodyPr/>
          <a:lstStyle/>
          <a:p>
            <a:r>
              <a:rPr lang="en-US" sz="2400" dirty="0" smtClean="0"/>
              <a:t>Example</a:t>
            </a:r>
            <a:r>
              <a:rPr lang="en-US" sz="2400" dirty="0"/>
              <a:t>: </a:t>
            </a:r>
            <a:r>
              <a:rPr lang="en-US" sz="2400" dirty="0"/>
              <a:t>1 </a:t>
            </a:r>
            <a:r>
              <a:rPr lang="en-US" sz="2400" dirty="0" err="1" smtClean="0"/>
              <a:t>hor</a:t>
            </a:r>
            <a:r>
              <a:rPr lang="en-US" sz="2400" dirty="0" smtClean="0"/>
              <a:t> </a:t>
            </a:r>
            <a:r>
              <a:rPr lang="en-US" sz="2400" dirty="0"/>
              <a:t>units and 2 </a:t>
            </a:r>
            <a:r>
              <a:rPr lang="en-US" sz="2400" dirty="0" err="1" smtClean="0"/>
              <a:t>ver</a:t>
            </a:r>
            <a:r>
              <a:rPr lang="en-US" sz="2400" dirty="0" smtClean="0"/>
              <a:t> </a:t>
            </a:r>
            <a:r>
              <a:rPr lang="en-US" sz="2400" dirty="0"/>
              <a:t>units, for 360 video cube map</a:t>
            </a:r>
          </a:p>
        </p:txBody>
      </p:sp>
      <p:grpSp>
        <p:nvGrpSpPr>
          <p:cNvPr id="4" name="Group 3"/>
          <p:cNvGrpSpPr/>
          <p:nvPr/>
        </p:nvGrpSpPr>
        <p:grpSpPr>
          <a:xfrm>
            <a:off x="622357" y="1006485"/>
            <a:ext cx="5214620" cy="3261996"/>
            <a:chOff x="0" y="0"/>
            <a:chExt cx="7435122" cy="4766872"/>
          </a:xfrm>
        </p:grpSpPr>
        <p:sp>
          <p:nvSpPr>
            <p:cNvPr id="5" name="Rectangle 4"/>
            <p:cNvSpPr/>
            <p:nvPr/>
          </p:nvSpPr>
          <p:spPr>
            <a:xfrm>
              <a:off x="0" y="0"/>
              <a:ext cx="7435122" cy="23834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6" name="Rectangle 5"/>
            <p:cNvSpPr/>
            <p:nvPr/>
          </p:nvSpPr>
          <p:spPr>
            <a:xfrm>
              <a:off x="1" y="0"/>
              <a:ext cx="7435121" cy="47668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cxnSp>
          <p:nvCxnSpPr>
            <p:cNvPr id="7" name="Straight Connector 6"/>
            <p:cNvCxnSpPr>
              <a:stCxn id="6" idx="3"/>
              <a:endCxn id="6" idx="1"/>
            </p:cNvCxnSpPr>
            <p:nvPr/>
          </p:nvCxnSpPr>
          <p:spPr>
            <a:xfrm flipH="1">
              <a:off x="1" y="2383436"/>
              <a:ext cx="74351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971740" y="0"/>
              <a:ext cx="0" cy="476687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535836" y="0"/>
              <a:ext cx="0" cy="476687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6041965" y="1632481"/>
            <a:ext cx="2518614" cy="738664"/>
          </a:xfrm>
          <a:prstGeom prst="rect">
            <a:avLst/>
          </a:prstGeom>
          <a:noFill/>
        </p:spPr>
        <p:txBody>
          <a:bodyPr vert="horz" wrap="square" lIns="0" tIns="0" rIns="0" bIns="0" rtlCol="0">
            <a:spAutoFit/>
          </a:bodyPr>
          <a:lstStyle/>
          <a:p>
            <a:pPr marL="171450" indent="-171450">
              <a:buFont typeface="Arial" panose="020B0604020202020204" pitchFamily="34" charset="0"/>
              <a:buChar char="•"/>
            </a:pPr>
            <a:r>
              <a:rPr lang="en-US" sz="1200" dirty="0" smtClean="0">
                <a:solidFill>
                  <a:srgbClr val="003C71"/>
                </a:solidFill>
              </a:rPr>
              <a:t>Dashed lines represent cube face boundaries</a:t>
            </a:r>
          </a:p>
          <a:p>
            <a:pPr marL="171450" indent="-171450">
              <a:buFont typeface="Arial" panose="020B0604020202020204" pitchFamily="34" charset="0"/>
              <a:buChar char="•"/>
            </a:pPr>
            <a:r>
              <a:rPr lang="en-US" sz="1200" dirty="0">
                <a:solidFill>
                  <a:srgbClr val="003C71"/>
                </a:solidFill>
              </a:rPr>
              <a:t>C</a:t>
            </a:r>
            <a:r>
              <a:rPr lang="en-US" sz="1200" dirty="0" smtClean="0">
                <a:solidFill>
                  <a:srgbClr val="003C71"/>
                </a:solidFill>
              </a:rPr>
              <a:t>ube face rows mapped into separate sections</a:t>
            </a:r>
            <a:endParaRPr lang="en-US" sz="1200" dirty="0" smtClean="0">
              <a:solidFill>
                <a:srgbClr val="003C71"/>
              </a:solidFill>
            </a:endParaRPr>
          </a:p>
        </p:txBody>
      </p:sp>
    </p:spTree>
    <p:extLst>
      <p:ext uri="{BB962C8B-B14F-4D97-AF65-F5344CB8AC3E}">
        <p14:creationId xmlns:p14="http://schemas.microsoft.com/office/powerpoint/2010/main" val="1683394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8</a:t>
            </a:fld>
            <a:endParaRPr lang="en-US" dirty="0"/>
          </a:p>
        </p:txBody>
      </p:sp>
      <p:sp>
        <p:nvSpPr>
          <p:cNvPr id="3" name="Title 2"/>
          <p:cNvSpPr>
            <a:spLocks noGrp="1"/>
          </p:cNvSpPr>
          <p:nvPr>
            <p:ph type="title"/>
          </p:nvPr>
        </p:nvSpPr>
        <p:spPr>
          <a:xfrm>
            <a:off x="455613" y="308848"/>
            <a:ext cx="8643508" cy="868680"/>
          </a:xfrm>
        </p:spPr>
        <p:txBody>
          <a:bodyPr/>
          <a:lstStyle/>
          <a:p>
            <a:r>
              <a:rPr lang="en-US" sz="2400" dirty="0" smtClean="0"/>
              <a:t>Example 4 </a:t>
            </a:r>
            <a:r>
              <a:rPr lang="en-US" sz="2400" dirty="0" err="1" smtClean="0"/>
              <a:t>hor</a:t>
            </a:r>
            <a:r>
              <a:rPr lang="en-US" sz="2400" dirty="0" smtClean="0"/>
              <a:t> </a:t>
            </a:r>
            <a:r>
              <a:rPr lang="en-US" sz="2400" dirty="0"/>
              <a:t>units and 1 </a:t>
            </a:r>
            <a:r>
              <a:rPr lang="en-US" sz="2400" dirty="0" err="1" smtClean="0"/>
              <a:t>ver</a:t>
            </a:r>
            <a:r>
              <a:rPr lang="en-US" sz="2400" dirty="0" smtClean="0"/>
              <a:t> </a:t>
            </a:r>
            <a:r>
              <a:rPr lang="en-US" sz="2400" dirty="0"/>
              <a:t>unit, </a:t>
            </a:r>
            <a:r>
              <a:rPr lang="en-US" sz="2400" dirty="0" smtClean="0"/>
              <a:t>for </a:t>
            </a:r>
            <a:r>
              <a:rPr lang="en-US" sz="2400" dirty="0"/>
              <a:t>progressive intra refresh </a:t>
            </a:r>
            <a:br>
              <a:rPr lang="en-US" sz="2400" dirty="0"/>
            </a:br>
            <a:endParaRPr lang="en-US" sz="2400" dirty="0"/>
          </a:p>
        </p:txBody>
      </p:sp>
      <p:grpSp>
        <p:nvGrpSpPr>
          <p:cNvPr id="4" name="Group 3"/>
          <p:cNvGrpSpPr/>
          <p:nvPr/>
        </p:nvGrpSpPr>
        <p:grpSpPr>
          <a:xfrm>
            <a:off x="575738" y="802204"/>
            <a:ext cx="5858722" cy="3822513"/>
            <a:chOff x="0" y="0"/>
            <a:chExt cx="7435121" cy="4766872"/>
          </a:xfrm>
        </p:grpSpPr>
        <p:sp>
          <p:nvSpPr>
            <p:cNvPr id="5" name="Rectangle 4"/>
            <p:cNvSpPr/>
            <p:nvPr/>
          </p:nvSpPr>
          <p:spPr>
            <a:xfrm>
              <a:off x="0" y="0"/>
              <a:ext cx="7435121" cy="47668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cxnSp>
          <p:nvCxnSpPr>
            <p:cNvPr id="6" name="Straight Connector 5"/>
            <p:cNvCxnSpPr>
              <a:stCxn id="5" idx="0"/>
              <a:endCxn id="5" idx="2"/>
            </p:cNvCxnSpPr>
            <p:nvPr/>
          </p:nvCxnSpPr>
          <p:spPr>
            <a:xfrm>
              <a:off x="3717561" y="0"/>
              <a:ext cx="0" cy="476687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628128" y="0"/>
              <a:ext cx="0" cy="476687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861278" y="0"/>
              <a:ext cx="0" cy="476687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1876269" y="0"/>
              <a:ext cx="1826301" cy="47668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sp>
        <p:nvSpPr>
          <p:cNvPr id="10" name="TextBox 9"/>
          <p:cNvSpPr txBox="1"/>
          <p:nvPr/>
        </p:nvSpPr>
        <p:spPr>
          <a:xfrm>
            <a:off x="6658851" y="1632481"/>
            <a:ext cx="1946607" cy="738664"/>
          </a:xfrm>
          <a:prstGeom prst="rect">
            <a:avLst/>
          </a:prstGeom>
          <a:noFill/>
        </p:spPr>
        <p:txBody>
          <a:bodyPr vert="horz" wrap="square" lIns="0" tIns="0" rIns="0" bIns="0" rtlCol="0">
            <a:spAutoFit/>
          </a:bodyPr>
          <a:lstStyle/>
          <a:p>
            <a:pPr marL="171450" indent="-171450">
              <a:buFont typeface="Arial" panose="020B0604020202020204" pitchFamily="34" charset="0"/>
              <a:buChar char="•"/>
            </a:pPr>
            <a:r>
              <a:rPr lang="en-US" sz="1200" dirty="0" smtClean="0">
                <a:solidFill>
                  <a:srgbClr val="003C71"/>
                </a:solidFill>
              </a:rPr>
              <a:t>Special section for intra update region</a:t>
            </a:r>
          </a:p>
          <a:p>
            <a:pPr marL="171450" indent="-171450">
              <a:buFont typeface="Arial" panose="020B0604020202020204" pitchFamily="34" charset="0"/>
              <a:buChar char="•"/>
            </a:pPr>
            <a:r>
              <a:rPr lang="en-US" sz="1200" dirty="0" smtClean="0">
                <a:solidFill>
                  <a:srgbClr val="003C71"/>
                </a:solidFill>
              </a:rPr>
              <a:t>More typical example would be 1/32 of picture</a:t>
            </a:r>
            <a:endParaRPr lang="en-US" sz="1200" dirty="0" smtClean="0">
              <a:solidFill>
                <a:srgbClr val="003C71"/>
              </a:solidFill>
            </a:endParaRPr>
          </a:p>
        </p:txBody>
      </p:sp>
    </p:spTree>
    <p:extLst>
      <p:ext uri="{BB962C8B-B14F-4D97-AF65-F5344CB8AC3E}">
        <p14:creationId xmlns:p14="http://schemas.microsoft.com/office/powerpoint/2010/main" val="1231960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9</a:t>
            </a:fld>
            <a:endParaRPr lang="en-US" dirty="0"/>
          </a:p>
        </p:txBody>
      </p:sp>
      <p:sp>
        <p:nvSpPr>
          <p:cNvPr id="3" name="Title 2"/>
          <p:cNvSpPr>
            <a:spLocks noGrp="1"/>
          </p:cNvSpPr>
          <p:nvPr>
            <p:ph type="title"/>
          </p:nvPr>
        </p:nvSpPr>
        <p:spPr/>
        <p:txBody>
          <a:bodyPr/>
          <a:lstStyle/>
          <a:p>
            <a:r>
              <a:rPr lang="en-CA" dirty="0"/>
              <a:t>Disabling in-loop filters across special section and remainder section boundaries</a:t>
            </a:r>
            <a:r>
              <a:rPr lang="en-US" b="1" i="1" dirty="0"/>
              <a:t/>
            </a:r>
            <a:br>
              <a:rPr lang="en-US" b="1" i="1" dirty="0"/>
            </a:br>
            <a:endParaRPr lang="en-US" dirty="0"/>
          </a:p>
        </p:txBody>
      </p:sp>
      <p:sp>
        <p:nvSpPr>
          <p:cNvPr id="4" name="Content Placeholder 3"/>
          <p:cNvSpPr>
            <a:spLocks noGrp="1"/>
          </p:cNvSpPr>
          <p:nvPr>
            <p:ph sz="quarter" idx="13"/>
          </p:nvPr>
        </p:nvSpPr>
        <p:spPr/>
        <p:txBody>
          <a:bodyPr/>
          <a:lstStyle/>
          <a:p>
            <a:pPr marL="285750" indent="-285750" hangingPunct="0">
              <a:buFont typeface="Arial" panose="020B0604020202020204" pitchFamily="34" charset="0"/>
              <a:buChar char="•"/>
            </a:pPr>
            <a:r>
              <a:rPr lang="en-CA" dirty="0"/>
              <a:t>F</a:t>
            </a:r>
            <a:r>
              <a:rPr lang="en-CA" dirty="0" smtClean="0"/>
              <a:t>lag in PPS to signal </a:t>
            </a:r>
            <a:r>
              <a:rPr lang="en-CA" dirty="0"/>
              <a:t>that for the two blocks across a horizontal edge or vertical edge, if one block is within the special section and the other block is within the remainder section, in-loop filtering be disabled across that </a:t>
            </a:r>
            <a:r>
              <a:rPr lang="en-CA" dirty="0" smtClean="0"/>
              <a:t>edge</a:t>
            </a:r>
          </a:p>
          <a:p>
            <a:pPr marL="511175" lvl="1" indent="-285750" hangingPunct="0">
              <a:buFont typeface="Arial" panose="020B0604020202020204" pitchFamily="34" charset="0"/>
              <a:buChar char="•"/>
            </a:pPr>
            <a:r>
              <a:rPr lang="en-CA" dirty="0" smtClean="0"/>
              <a:t>Semantics </a:t>
            </a:r>
            <a:r>
              <a:rPr lang="en-CA" dirty="0"/>
              <a:t>to disable the in-loop filters are the same as proposed in JVET-M0892 [2], and includes all of ALF, SAO and </a:t>
            </a:r>
            <a:r>
              <a:rPr lang="en-CA" dirty="0" smtClean="0"/>
              <a:t>deblocking.</a:t>
            </a:r>
          </a:p>
          <a:p>
            <a:pPr marL="511175" lvl="1" indent="-285750" hangingPunct="0">
              <a:buFont typeface="Arial" panose="020B0604020202020204" pitchFamily="34" charset="0"/>
              <a:buChar char="•"/>
            </a:pPr>
            <a:r>
              <a:rPr lang="en-CA" dirty="0" smtClean="0"/>
              <a:t>This </a:t>
            </a:r>
            <a:r>
              <a:rPr lang="en-CA" dirty="0"/>
              <a:t>contribution differs from JVET-M0387 in that, when selected, in-loop filters are disabled across all boundaries between the special section and remainder section, regardless of whether the remainder section is part of a “clean” region from a previously coded picture. This allows flexible section mapping patterns, while avoiding the need to keep track of “clean” regions across pictures</a:t>
            </a:r>
            <a:r>
              <a:rPr lang="en-CA" dirty="0" smtClean="0"/>
              <a:t>.</a:t>
            </a:r>
            <a:endParaRPr lang="en-US" dirty="0"/>
          </a:p>
        </p:txBody>
      </p:sp>
    </p:spTree>
    <p:extLst>
      <p:ext uri="{BB962C8B-B14F-4D97-AF65-F5344CB8AC3E}">
        <p14:creationId xmlns:p14="http://schemas.microsoft.com/office/powerpoint/2010/main" val="819749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Int_PPT Template_ClearPro_16x9">
  <a:themeElements>
    <a:clrScheme name="Intel Color Palette">
      <a:dk1>
        <a:sysClr val="windowText" lastClr="000000"/>
      </a:dk1>
      <a:lt1>
        <a:sysClr val="window" lastClr="FFFFFF"/>
      </a:lt1>
      <a:dk2>
        <a:srgbClr val="003C71"/>
      </a:dk2>
      <a:lt2>
        <a:srgbClr val="B1BABF"/>
      </a:lt2>
      <a:accent1>
        <a:srgbClr val="0071C5"/>
      </a:accent1>
      <a:accent2>
        <a:srgbClr val="00AEEF"/>
      </a:accent2>
      <a:accent3>
        <a:srgbClr val="F3D54E"/>
      </a:accent3>
      <a:accent4>
        <a:srgbClr val="FFA300"/>
      </a:accent4>
      <a:accent5>
        <a:srgbClr val="FC4C02"/>
      </a:accent5>
      <a:accent6>
        <a:srgbClr val="C3D600"/>
      </a:accent6>
      <a:hlink>
        <a:srgbClr val="0071C5"/>
      </a:hlink>
      <a:folHlink>
        <a:srgbClr val="00AEE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a:solidFill>
            <a:schemeClr val="tx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vert="horz" wrap="square" lIns="0" tIns="0" rIns="0" bIns="0" rtlCol="0">
        <a:spAutoFit/>
      </a:bodyPr>
      <a:lstStyle>
        <a:defPPr>
          <a:defRPr sz="1100" dirty="0" err="1" smtClean="0">
            <a:solidFill>
              <a:srgbClr val="003C71"/>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971</Words>
  <Application>Microsoft Office PowerPoint</Application>
  <PresentationFormat>On-screen Show (16:9)</PresentationFormat>
  <Paragraphs>177</Paragraphs>
  <Slides>18</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Malgun Gothic</vt:lpstr>
      <vt:lpstr>Arial</vt:lpstr>
      <vt:lpstr>Intel Clear</vt:lpstr>
      <vt:lpstr>Times New Roman</vt:lpstr>
      <vt:lpstr>Wingdings</vt:lpstr>
      <vt:lpstr>Int_PPT Template_ClearPro_16x9</vt:lpstr>
      <vt:lpstr>JVET-N00275: AHG14/AHG8/AHG17: Sections for intra refresh and inloop filter disabling</vt:lpstr>
      <vt:lpstr>Introduction</vt:lpstr>
      <vt:lpstr>Example Mapping</vt:lpstr>
      <vt:lpstr>Encoder selectable features</vt:lpstr>
      <vt:lpstr>Signaling of special section mapping</vt:lpstr>
      <vt:lpstr>Example: 4 horizontal units, 2 vertical units </vt:lpstr>
      <vt:lpstr>Example: 1 hor units and 2 ver units, for 360 video cube map</vt:lpstr>
      <vt:lpstr>Example 4 hor units and 1 ver unit, for progressive intra refresh  </vt:lpstr>
      <vt:lpstr>Disabling in-loop filters across special section and remainder section boundaries </vt:lpstr>
      <vt:lpstr>QP offset within special section </vt:lpstr>
      <vt:lpstr>Forced intra within special section </vt:lpstr>
      <vt:lpstr>Prediction restriction for progressive intra refresh </vt:lpstr>
      <vt:lpstr>Clean and dirty regions</vt:lpstr>
      <vt:lpstr>PPS  Syntax</vt:lpstr>
      <vt:lpstr>Tile group header syntax</vt:lpstr>
      <vt:lpstr>Coding Unit syntax</vt:lpstr>
      <vt:lpstr>Conclusion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CTPClassification=CTP_NT</cp:keywords>
  <cp:lastModifiedBy/>
  <cp:revision>1</cp:revision>
  <dcterms:created xsi:type="dcterms:W3CDTF">2015-05-06T16:36:39Z</dcterms:created>
  <dcterms:modified xsi:type="dcterms:W3CDTF">2019-03-22T14:27:16Z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8d70ec5f-e4d5-4698-81bd-1f7230689df2</vt:lpwstr>
  </property>
  <property fmtid="{D5CDD505-2E9C-101B-9397-08002B2CF9AE}" pid="3" name="CTP_TimeStamp">
    <vt:lpwstr>2019-03-22 14:27:16Z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