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38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5633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3674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" y="6312220"/>
            <a:ext cx="113157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2" name="직사각형 11"/>
          <p:cNvSpPr/>
          <p:nvPr/>
        </p:nvSpPr>
        <p:spPr>
          <a:xfrm>
            <a:off x="11417301" y="6312218"/>
            <a:ext cx="233891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3" name="직사각형 12"/>
          <p:cNvSpPr/>
          <p:nvPr/>
        </p:nvSpPr>
        <p:spPr>
          <a:xfrm>
            <a:off x="11744325" y="6312218"/>
            <a:ext cx="116945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4" name="직사각형 13"/>
          <p:cNvSpPr/>
          <p:nvPr/>
        </p:nvSpPr>
        <p:spPr>
          <a:xfrm>
            <a:off x="11943555" y="6312218"/>
            <a:ext cx="6095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5847855" y="6471253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331259" y="895546"/>
            <a:ext cx="11529483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331260" y="97149"/>
            <a:ext cx="11529483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825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13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676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832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031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554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9101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4519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53138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C6F99-60CB-41C5-ADDC-BD46054DBB73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704A3-6D6D-4B15-AFC1-246F2C0DC8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0691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Alternate Face Arrangement</a:t>
            </a:r>
            <a:endParaRPr lang="en-IN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Amith </a:t>
            </a:r>
            <a:r>
              <a:rPr lang="en-IN" dirty="0" err="1" smtClean="0"/>
              <a:t>DSouza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205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IN" dirty="0" smtClean="0"/>
              <a:t>Faces arranged as shown in figure. No padding present.</a:t>
            </a:r>
          </a:p>
          <a:p>
            <a:r>
              <a:rPr lang="en-IN" dirty="0" smtClean="0"/>
              <a:t>Number of discontinuities same as 3x2 arrangement</a:t>
            </a:r>
          </a:p>
          <a:p>
            <a:endParaRPr lang="en-IN" dirty="0"/>
          </a:p>
          <a:p>
            <a:endParaRPr lang="en-IN" dirty="0" smtClean="0"/>
          </a:p>
          <a:p>
            <a:endParaRPr lang="en-IN" dirty="0"/>
          </a:p>
          <a:p>
            <a:endParaRPr lang="en-I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Alternate face arrangement</a:t>
            </a:r>
            <a:endParaRPr lang="en-IN" dirty="0"/>
          </a:p>
        </p:txBody>
      </p:sp>
      <p:pic>
        <p:nvPicPr>
          <p:cNvPr id="4" name="Grafik 5"/>
          <p:cNvPicPr>
            <a:picLocks noChangeAspect="1"/>
          </p:cNvPicPr>
          <p:nvPr/>
        </p:nvPicPr>
        <p:blipFill rotWithShape="1">
          <a:blip r:embed="rId2"/>
          <a:srcRect l="1618" t="1847" r="2007" b="1408"/>
          <a:stretch/>
        </p:blipFill>
        <p:spPr>
          <a:xfrm>
            <a:off x="400028" y="2051483"/>
            <a:ext cx="3386408" cy="22662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944" y="4299187"/>
            <a:ext cx="3383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Face arrangement proposed in JVET-J0023</a:t>
            </a:r>
            <a:endParaRPr lang="en-IN" dirty="0"/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442" y="1715218"/>
            <a:ext cx="5943600" cy="3962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58442" y="5660366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Balboa Frame 0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70583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IN" dirty="0" smtClean="0"/>
              <a:t>The BD Rate comparison between the alternate face arrangement as compared to current PHEC layout is shown </a:t>
            </a:r>
            <a:r>
              <a:rPr lang="en-IN" dirty="0" err="1" smtClean="0"/>
              <a:t>belows</a:t>
            </a: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Results</a:t>
            </a:r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097158"/>
              </p:ext>
            </p:extLst>
          </p:nvPr>
        </p:nvGraphicFramePr>
        <p:xfrm>
          <a:off x="872944" y="1612313"/>
          <a:ext cx="3949220" cy="3313368"/>
        </p:xfrm>
        <a:graphic>
          <a:graphicData uri="http://schemas.openxmlformats.org/drawingml/2006/table">
            <a:tbl>
              <a:tblPr/>
              <a:tblGrid>
                <a:gridCol w="1340561">
                  <a:extLst>
                    <a:ext uri="{9D8B030D-6E8A-4147-A177-3AD203B41FA5}">
                      <a16:colId xmlns:a16="http://schemas.microsoft.com/office/drawing/2014/main" val="1354296725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856243109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1956816683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449422446"/>
                    </a:ext>
                  </a:extLst>
                </a:gridCol>
              </a:tblGrid>
              <a:tr h="227388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End-to-end WS-PSNR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182160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69489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SkateboardInLot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512036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5079598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054407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441220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023099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353909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Balboa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619842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Broadway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788684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Landing2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821774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BranCastle2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5153428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914409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430085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33308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269945"/>
              </p:ext>
            </p:extLst>
          </p:nvPr>
        </p:nvGraphicFramePr>
        <p:xfrm>
          <a:off x="6556264" y="1612313"/>
          <a:ext cx="4011095" cy="3313368"/>
        </p:xfrm>
        <a:graphic>
          <a:graphicData uri="http://schemas.openxmlformats.org/drawingml/2006/table">
            <a:tbl>
              <a:tblPr/>
              <a:tblGrid>
                <a:gridCol w="1361564">
                  <a:extLst>
                    <a:ext uri="{9D8B030D-6E8A-4147-A177-3AD203B41FA5}">
                      <a16:colId xmlns:a16="http://schemas.microsoft.com/office/drawing/2014/main" val="3256538434"/>
                    </a:ext>
                  </a:extLst>
                </a:gridCol>
                <a:gridCol w="883177">
                  <a:extLst>
                    <a:ext uri="{9D8B030D-6E8A-4147-A177-3AD203B41FA5}">
                      <a16:colId xmlns:a16="http://schemas.microsoft.com/office/drawing/2014/main" val="1085186791"/>
                    </a:ext>
                  </a:extLst>
                </a:gridCol>
                <a:gridCol w="883177">
                  <a:extLst>
                    <a:ext uri="{9D8B030D-6E8A-4147-A177-3AD203B41FA5}">
                      <a16:colId xmlns:a16="http://schemas.microsoft.com/office/drawing/2014/main" val="1018900277"/>
                    </a:ext>
                  </a:extLst>
                </a:gridCol>
                <a:gridCol w="883177">
                  <a:extLst>
                    <a:ext uri="{9D8B030D-6E8A-4147-A177-3AD203B41FA5}">
                      <a16:colId xmlns:a16="http://schemas.microsoft.com/office/drawing/2014/main" val="3991592593"/>
                    </a:ext>
                  </a:extLst>
                </a:gridCol>
              </a:tblGrid>
              <a:tr h="227388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End-to-end WS-PSNR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90423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087738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SkateboardInLot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568168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29892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341920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6990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014925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669474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Balboa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087209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Broadway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148805"/>
                  </a:ext>
                </a:extLst>
              </a:tr>
              <a:tr h="216560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Landing2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127546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BranCastle2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650818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203346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2497708"/>
                  </a:ext>
                </a:extLst>
              </a:tr>
              <a:tr h="227388">
                <a:tc>
                  <a:txBody>
                    <a:bodyPr/>
                    <a:lstStyle/>
                    <a:p>
                      <a:pPr algn="l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7331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8490" y="5059555"/>
            <a:ext cx="4898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/>
              <a:t>BD Rate comparison of alternate face arrangement with face padding with PHEC with face row padding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728697" y="5059555"/>
            <a:ext cx="3666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/>
              <a:t>BD Rate comparison of alternate face arrangement without padding with PHEC without padding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7833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Slight </a:t>
            </a:r>
            <a:r>
              <a:rPr lang="en-IN" dirty="0" err="1"/>
              <a:t>luma</a:t>
            </a:r>
            <a:r>
              <a:rPr lang="en-IN" dirty="0"/>
              <a:t> gain observed for Class S1(8K) sequences</a:t>
            </a:r>
          </a:p>
          <a:p>
            <a:r>
              <a:rPr lang="en-IN" dirty="0"/>
              <a:t>Chroma loss observed in most of the sequences</a:t>
            </a:r>
          </a:p>
          <a:p>
            <a:r>
              <a:rPr lang="en-IN" dirty="0"/>
              <a:t>Some sequences show improvement in </a:t>
            </a:r>
            <a:r>
              <a:rPr lang="en-IN" dirty="0" err="1"/>
              <a:t>luma</a:t>
            </a:r>
            <a:r>
              <a:rPr lang="en-IN" dirty="0"/>
              <a:t> and </a:t>
            </a:r>
            <a:r>
              <a:rPr lang="en-IN" dirty="0" err="1"/>
              <a:t>chroma</a:t>
            </a:r>
            <a:r>
              <a:rPr lang="en-IN" dirty="0"/>
              <a:t> performance(</a:t>
            </a:r>
            <a:r>
              <a:rPr lang="en-IN" dirty="0" err="1"/>
              <a:t>BranCastle</a:t>
            </a:r>
            <a:r>
              <a:rPr lang="en-IN" dirty="0"/>
              <a:t>, Trolley)</a:t>
            </a:r>
          </a:p>
          <a:p>
            <a:endParaRPr lang="en-IN" dirty="0" smtClean="0"/>
          </a:p>
          <a:p>
            <a:r>
              <a:rPr lang="en-IN" dirty="0" smtClean="0"/>
              <a:t>Alternate </a:t>
            </a:r>
            <a:r>
              <a:rPr lang="en-IN" dirty="0"/>
              <a:t>face arrangements </a:t>
            </a:r>
            <a:r>
              <a:rPr lang="en-IN" dirty="0" smtClean="0"/>
              <a:t>for cube map based formats can </a:t>
            </a:r>
            <a:r>
              <a:rPr lang="en-IN" dirty="0"/>
              <a:t>improve coding efficiency </a:t>
            </a:r>
          </a:p>
          <a:p>
            <a:r>
              <a:rPr lang="en-IN" dirty="0"/>
              <a:t>It is imperative that methods to disable deblocking can support such alternative arrangements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Conclusion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9676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2079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347</Words>
  <Application>Microsoft Office PowerPoint</Application>
  <PresentationFormat>Widescreen</PresentationFormat>
  <Paragraphs>134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Malgun Gothic</vt:lpstr>
      <vt:lpstr>Titillium</vt:lpstr>
      <vt:lpstr>Arial</vt:lpstr>
      <vt:lpstr>Calibri</vt:lpstr>
      <vt:lpstr>Calibri Light</vt:lpstr>
      <vt:lpstr>Office Theme</vt:lpstr>
      <vt:lpstr>Alternate Face Arrangement</vt:lpstr>
      <vt:lpstr>Alternate face arrangement</vt:lpstr>
      <vt:lpstr>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Face Arrangement</dc:title>
  <dc:creator>Amith Dsouza/Vision Research /SRI-Bangalore/Staff Engineer/삼성전자</dc:creator>
  <cp:lastModifiedBy>Amith Dsouza/Vision Research /SRI-Bangalore/Staff Engineer/삼성전자</cp:lastModifiedBy>
  <cp:revision>19</cp:revision>
  <dcterms:created xsi:type="dcterms:W3CDTF">2019-03-20T09:43:29Z</dcterms:created>
  <dcterms:modified xsi:type="dcterms:W3CDTF">2019-03-20T17:10:09Z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Doc\Geneva_N_2019\JVET-N0233\JVET--N0233.pptx</vt:lpwstr>
  </property>
</Properties>
</file>