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Layouts/slideLayout7.xml" ContentType="application/vnd.openxmlformats-officedocument.presentationml.slideLayout+xml"/>
  <Override PartName="/ppt/theme/theme3.xml" ContentType="application/vnd.openxmlformats-officedocument.theme+xml"/>
  <Override PartName="/ppt/slideLayouts/slideLayout8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8" r:id="rId1"/>
    <p:sldMasterId id="2147483797" r:id="rId2"/>
    <p:sldMasterId id="2147483816" r:id="rId3"/>
    <p:sldMasterId id="2147483683" r:id="rId4"/>
  </p:sldMasterIdLst>
  <p:notesMasterIdLst>
    <p:notesMasterId r:id="rId11"/>
  </p:notesMasterIdLst>
  <p:handoutMasterIdLst>
    <p:handoutMasterId r:id="rId12"/>
  </p:handoutMasterIdLst>
  <p:sldIdLst>
    <p:sldId id="282" r:id="rId5"/>
    <p:sldId id="336" r:id="rId6"/>
    <p:sldId id="337" r:id="rId7"/>
    <p:sldId id="338" r:id="rId8"/>
    <p:sldId id="339" r:id="rId9"/>
    <p:sldId id="280" r:id="rId10"/>
  </p:sldIdLst>
  <p:sldSz cx="12196763" cy="6858000"/>
  <p:notesSz cx="6858000" cy="9144000"/>
  <p:defaultTextStyle>
    <a:defPPr>
      <a:defRPr lang="en-US"/>
    </a:defPPr>
    <a:lvl1pPr marL="0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40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78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718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957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196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435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675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913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Cover page_Image version" id="{E8D0D622-F6C6-F44A-B365-B4A5FF6195C2}">
          <p14:sldIdLst>
            <p14:sldId id="282"/>
          </p14:sldIdLst>
        </p14:section>
        <p14:section name="Chapter page" id="{FD05EE94-C931-8C4B-83A2-004B32AA1207}">
          <p14:sldIdLst>
            <p14:sldId id="336"/>
            <p14:sldId id="337"/>
            <p14:sldId id="338"/>
            <p14:sldId id="339"/>
          </p14:sldIdLst>
        </p14:section>
        <p14:section name="End page" id="{3F9D54A7-3BE2-2540-BB4C-DFE5509085F3}">
          <p14:sldIdLst>
            <p14:sldId id="280"/>
          </p14:sldIdLst>
        </p14:section>
      </p14:sectionLst>
    </p:ext>
    <p:ext uri="{EFAFB233-063F-42B5-8137-9DF3F51BA10A}">
      <p15:sldGuideLst xmlns:p15="http://schemas.microsoft.com/office/powerpoint/2012/main">
        <p15:guide id="5" pos="3701" userDrawn="1">
          <p15:clr>
            <a:srgbClr val="A4A3A4"/>
          </p15:clr>
        </p15:guide>
        <p15:guide id="6" orient="horz" pos="2159" userDrawn="1">
          <p15:clr>
            <a:srgbClr val="A4A3A4"/>
          </p15:clr>
        </p15:guide>
        <p15:guide id="7" pos="353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53530"/>
    <a:srgbClr val="4D4D4C"/>
    <a:srgbClr val="575756"/>
    <a:srgbClr val="4B4C4B"/>
    <a:srgbClr val="C7000B"/>
    <a:srgbClr val="DD4654"/>
    <a:srgbClr val="FFFFFF"/>
    <a:srgbClr val="F3D2D5"/>
    <a:srgbClr val="E6A8AD"/>
    <a:srgbClr val="E57B8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72833802-FEF1-4C79-8D5D-14CF1EAF98D9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202B0CA-FC54-4496-8BCA-5EF66A818D29}" styleName="Dark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517" autoAdjust="0"/>
    <p:restoredTop sz="95467"/>
  </p:normalViewPr>
  <p:slideViewPr>
    <p:cSldViewPr snapToGrid="0" snapToObjects="1">
      <p:cViewPr varScale="1">
        <p:scale>
          <a:sx n="70" d="100"/>
          <a:sy n="70" d="100"/>
        </p:scale>
        <p:origin x="1080" y="72"/>
      </p:cViewPr>
      <p:guideLst>
        <p:guide pos="3701"/>
        <p:guide orient="horz" pos="2159"/>
        <p:guide pos="353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96" d="100"/>
          <a:sy n="96" d="100"/>
        </p:scale>
        <p:origin x="3104" y="16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xmlns="" id="{8CC198DB-AFBD-584A-8986-364FF2B03F4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AD01315C-523F-A043-8029-B9921497126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CF71B8-DF2A-2E41-BE66-2E18A767DA8A}" type="datetimeFigureOut">
              <a:rPr lang="en-US" smtClean="0"/>
              <a:t>3/23/2019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B9601424-70F4-1643-8E3A-557A0258D6B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E85BF48A-FF5C-8145-95A7-EE66A87C73D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5F0CC5-85BE-A64A-BD47-54C66F7E93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909529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D60A27-BF12-6744-9E93-932A0E34D8BB}" type="datetimeFigureOut">
              <a:rPr lang="en-US" smtClean="0"/>
              <a:t>3/23/2019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7326F3-4732-B74B-9C70-D0992466E4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46321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651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304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957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609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261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913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566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7219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7326F3-4732-B74B-9C70-D0992466E499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18456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plo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0"/>
            <a:ext cx="12196763" cy="5602265"/>
          </a:xfrm>
          <a:prstGeom prst="rect">
            <a:avLst/>
          </a:prstGeom>
        </p:spPr>
      </p:pic>
      <p:sp>
        <p:nvSpPr>
          <p:cNvPr id="7" name="L 形 6"/>
          <p:cNvSpPr/>
          <p:nvPr userDrawn="1"/>
        </p:nvSpPr>
        <p:spPr>
          <a:xfrm rot="5400000">
            <a:off x="7853942" y="2130562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xmlns="" id="{8227DEE9-8BE9-0D49-BF96-9E83C5312E0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98996" y="907092"/>
            <a:ext cx="6559809" cy="69025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+mj-lt"/>
                <a:ea typeface="Microsoft YaHei" panose="020B0503020204020204" pitchFamily="34" charset="-122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80221E27-F39A-5848-9F2D-07F8693DFAE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36005" y="1940429"/>
            <a:ext cx="6522800" cy="1148459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1949536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3414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lligen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0"/>
            <a:ext cx="12196763" cy="5602265"/>
          </a:xfrm>
          <a:prstGeom prst="rect">
            <a:avLst/>
          </a:prstGeom>
        </p:spPr>
      </p:pic>
      <p:sp>
        <p:nvSpPr>
          <p:cNvPr id="18" name="L 形 17"/>
          <p:cNvSpPr/>
          <p:nvPr userDrawn="1"/>
        </p:nvSpPr>
        <p:spPr>
          <a:xfrm rot="5400000">
            <a:off x="5824025" y="2568635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xmlns="" id="{62AA4863-E1EF-3342-A8CB-ECD4FD06CEB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98996" y="907092"/>
            <a:ext cx="6559809" cy="69025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xmlns="" id="{4147E3B0-FDE0-A242-AAF3-F72E3D84981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36005" y="1940429"/>
            <a:ext cx="6522800" cy="1148459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4487387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eac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3">
            <a:extLst>
              <a:ext uri="{FF2B5EF4-FFF2-40B4-BE49-F238E27FC236}">
                <a16:creationId xmlns:a16="http://schemas.microsoft.com/office/drawing/2014/main" xmlns="" id="{C6D010F9-02DE-1949-B177-A4E0D2774ED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32" b="14078"/>
          <a:stretch/>
        </p:blipFill>
        <p:spPr>
          <a:xfrm>
            <a:off x="0" y="0"/>
            <a:ext cx="12196996" cy="5602265"/>
          </a:xfrm>
          <a:prstGeom prst="rect">
            <a:avLst/>
          </a:prstGeom>
        </p:spPr>
      </p:pic>
      <p:sp>
        <p:nvSpPr>
          <p:cNvPr id="10" name="L 形 10">
            <a:extLst>
              <a:ext uri="{FF2B5EF4-FFF2-40B4-BE49-F238E27FC236}">
                <a16:creationId xmlns:a16="http://schemas.microsoft.com/office/drawing/2014/main" xmlns="" id="{0C595D57-06EA-3B46-AF21-C0EACD8F1C4E}"/>
              </a:ext>
            </a:extLst>
          </p:cNvPr>
          <p:cNvSpPr/>
          <p:nvPr userDrawn="1"/>
        </p:nvSpPr>
        <p:spPr>
          <a:xfrm rot="5400000">
            <a:off x="7881371" y="1995748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xmlns="" id="{C897A368-8F39-4049-9BB0-AEB315EB7E0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98996" y="907092"/>
            <a:ext cx="6559809" cy="69025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+mn-lt"/>
                <a:ea typeface="Microsoft YaHei" panose="020B0503020204020204" pitchFamily="34" charset="-122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xmlns="" id="{0FFED1EF-6729-004B-BC63-4B2C5E4E7D3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36005" y="1940429"/>
            <a:ext cx="6522800" cy="1148459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7399749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nov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0"/>
            <a:ext cx="12196763" cy="5602265"/>
          </a:xfrm>
          <a:prstGeom prst="rect">
            <a:avLst/>
          </a:prstGeom>
        </p:spPr>
      </p:pic>
      <p:sp>
        <p:nvSpPr>
          <p:cNvPr id="9" name="L 形 8"/>
          <p:cNvSpPr/>
          <p:nvPr userDrawn="1"/>
        </p:nvSpPr>
        <p:spPr>
          <a:xfrm rot="5400000">
            <a:off x="5945516" y="2323519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xmlns="" id="{FB908F03-BBCC-164B-BE54-2E836D6E7C1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98996" y="907092"/>
            <a:ext cx="6559809" cy="69025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+mj-lt"/>
                <a:ea typeface="Microsoft YaHei" panose="020B0503020204020204" pitchFamily="34" charset="-122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xmlns="" id="{866BB8A3-0A0B-2141-A64F-D05D7347A08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36005" y="1940429"/>
            <a:ext cx="6522800" cy="1148459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9409936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3"/>
            <a:ext cx="12196762" cy="5602265"/>
          </a:xfrm>
          <a:prstGeom prst="rect">
            <a:avLst/>
          </a:prstGeom>
        </p:spPr>
      </p:pic>
      <p:sp>
        <p:nvSpPr>
          <p:cNvPr id="8" name="L 形 7"/>
          <p:cNvSpPr/>
          <p:nvPr userDrawn="1"/>
        </p:nvSpPr>
        <p:spPr>
          <a:xfrm rot="10800000">
            <a:off x="10502896" y="1522948"/>
            <a:ext cx="717936" cy="701032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xmlns="" id="{3236E419-24FA-6844-8A51-A4590063A7C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98996" y="907092"/>
            <a:ext cx="6559809" cy="69025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+mn-lt"/>
                <a:ea typeface="Microsoft YaHei" panose="020B0503020204020204" pitchFamily="34" charset="-122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xmlns="" id="{4F4605C2-F6D4-AE4D-B6C5-05150BCBE5E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36005" y="1940429"/>
            <a:ext cx="6522800" cy="1148459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2914551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3414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sce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825" r="2034" b="5607"/>
          <a:stretch/>
        </p:blipFill>
        <p:spPr>
          <a:xfrm>
            <a:off x="1" y="-36206"/>
            <a:ext cx="12196763" cy="5638471"/>
          </a:xfrm>
          <a:prstGeom prst="rect">
            <a:avLst/>
          </a:prstGeom>
        </p:spPr>
      </p:pic>
      <p:sp>
        <p:nvSpPr>
          <p:cNvPr id="8" name="L 形 7"/>
          <p:cNvSpPr/>
          <p:nvPr userDrawn="1"/>
        </p:nvSpPr>
        <p:spPr>
          <a:xfrm rot="5400000">
            <a:off x="7929967" y="1657555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xmlns="" id="{C975CC09-2FFC-3347-952F-0382FEC9D1B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98996" y="907092"/>
            <a:ext cx="6559809" cy="69025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+mn-lt"/>
                <a:ea typeface="Microsoft YaHei" panose="020B0503020204020204" pitchFamily="34" charset="-122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xmlns="" id="{A70F0B11-A0FE-BD42-BECB-C879A05F5D4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36005" y="1940429"/>
            <a:ext cx="6522800" cy="1148459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7370765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3414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0058" y="115888"/>
            <a:ext cx="10756867" cy="633412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1969" y="908050"/>
            <a:ext cx="11332826" cy="5218113"/>
          </a:xfrm>
          <a:prstGeom prst="rect">
            <a:avLst/>
          </a:prstGeom>
        </p:spPr>
        <p:txBody>
          <a:bodyPr/>
          <a:lstStyle>
            <a:lvl1pPr>
              <a:defRPr sz="1800" b="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xfrm>
            <a:off x="9115340" y="6019801"/>
            <a:ext cx="1410251" cy="110172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en-US"/>
          </a:p>
          <a:p>
            <a:pPr>
              <a:defRPr/>
            </a:pPr>
            <a:r>
              <a:rPr lang="de-DE" altLang="en-US"/>
              <a:t>Page </a:t>
            </a:r>
            <a:fld id="{FBA03D3F-98F9-4D36-AF4D-D10216070939}" type="slidenum">
              <a:rPr lang="de-DE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2084550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pag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42AF307D-40F4-EC4C-9108-79E948007529}"/>
              </a:ext>
            </a:extLst>
          </p:cNvPr>
          <p:cNvSpPr txBox="1"/>
          <p:nvPr userDrawn="1"/>
        </p:nvSpPr>
        <p:spPr>
          <a:xfrm>
            <a:off x="607486" y="1402064"/>
            <a:ext cx="3921034" cy="8547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4940" dirty="0">
                <a:solidFill>
                  <a:schemeClr val="tx1"/>
                </a:solidFill>
              </a:rPr>
              <a:t>Thank</a:t>
            </a:r>
            <a:r>
              <a:rPr lang="en-US" sz="4940" dirty="0">
                <a:solidFill>
                  <a:srgbClr val="575756"/>
                </a:solidFill>
              </a:rPr>
              <a:t> you.</a:t>
            </a:r>
          </a:p>
        </p:txBody>
      </p:sp>
    </p:spTree>
    <p:extLst>
      <p:ext uri="{BB962C8B-B14F-4D97-AF65-F5344CB8AC3E}">
        <p14:creationId xmlns:p14="http://schemas.microsoft.com/office/powerpoint/2010/main" val="36647860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7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图片 37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6684" y="5976168"/>
            <a:ext cx="2258389" cy="482533"/>
          </a:xfrm>
          <a:prstGeom prst="rect">
            <a:avLst/>
          </a:prstGeom>
        </p:spPr>
      </p:pic>
      <p:sp>
        <p:nvSpPr>
          <p:cNvPr id="42" name="Text Placeholder 14">
            <a:extLst>
              <a:ext uri="{FF2B5EF4-FFF2-40B4-BE49-F238E27FC236}">
                <a16:creationId xmlns:a16="http://schemas.microsoft.com/office/drawing/2014/main" xmlns="" id="{AF72FAD7-C8C3-754A-A498-D3A7EC29AB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09309" y="6270651"/>
            <a:ext cx="1982316" cy="15361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871048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9" r:id="rId1"/>
    <p:sldLayoutId id="2147483820" r:id="rId2"/>
    <p:sldLayoutId id="2147483822" r:id="rId3"/>
    <p:sldLayoutId id="2147483821" r:id="rId4"/>
    <p:sldLayoutId id="2147483823" r:id="rId5"/>
    <p:sldLayoutId id="2147483824" r:id="rId6"/>
  </p:sldLayoutIdLst>
  <p:hf hdr="0" ftr="0" dt="0"/>
  <p:txStyles>
    <p:titleStyle>
      <a:lvl1pPr algn="l" defTabSz="914400" rtl="0" eaLnBrk="1" latinLnBrk="0" hangingPunct="1">
        <a:lnSpc>
          <a:spcPts val="3440"/>
        </a:lnSpc>
        <a:spcBef>
          <a:spcPct val="0"/>
        </a:spcBef>
        <a:buNone/>
        <a:defRPr sz="3200" kern="1200">
          <a:solidFill>
            <a:schemeClr val="tx1"/>
          </a:solidFill>
          <a:latin typeface="Microsoft YaHei" panose="020B0503020204020204" pitchFamily="34" charset="-122"/>
          <a:ea typeface="Microsoft YaHei" panose="020B0503020204020204" pitchFamily="34" charset="-122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0"/>
        </a:spcBef>
        <a:buFontTx/>
        <a:buNone/>
        <a:defRPr sz="1000" kern="1200">
          <a:solidFill>
            <a:srgbClr val="1D1D1B"/>
          </a:solidFill>
          <a:latin typeface="Arial" panose="020B0604020202020204" pitchFamily="34" charset="0"/>
          <a:ea typeface="Microsoft YaHei" panose="020B0503020204020204" pitchFamily="34" charset="-122"/>
          <a:cs typeface="Arial" panose="020B0604020202020204" pitchFamily="34" charset="0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59" userDrawn="1">
          <p15:clr>
            <a:srgbClr val="F26B43"/>
          </p15:clr>
        </p15:guide>
        <p15:guide id="2" pos="3841" userDrawn="1">
          <p15:clr>
            <a:srgbClr val="F26B43"/>
          </p15:clr>
        </p15:guide>
        <p15:guide id="3" pos="565" userDrawn="1">
          <p15:clr>
            <a:srgbClr val="F26B43"/>
          </p15:clr>
        </p15:guide>
        <p15:guide id="4" orient="horz" pos="4007" userDrawn="1">
          <p15:clr>
            <a:srgbClr val="F26B43"/>
          </p15:clr>
        </p15:guide>
        <p15:guide id="5" orient="horz" pos="1235" userDrawn="1">
          <p15:clr>
            <a:srgbClr val="F26B43"/>
          </p15:clr>
        </p15:guide>
        <p15:guide id="6" orient="horz" pos="553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61239436"/>
      </p:ext>
    </p:extLst>
  </p:cSld>
  <p:clrMap bg1="lt1" tx1="dk1" bg2="lt2" tx2="dk2" accent1="accent1" accent2="accent2" accent3="accent3" accent4="accent4" accent5="accent5" accent6="accent6" hlink="hlink" folHlink="folHlink"/>
  <p:timing>
    <p:tnLst>
      <p:par>
        <p:cTn id="1" dur="indefinite" restart="never" nodeType="tmRoot"/>
      </p:par>
    </p:tnLst>
  </p:timing>
  <p:hf hdr="0" ftr="0" dt="0"/>
  <p:txStyles>
    <p:titleStyle>
      <a:lvl1pPr algn="l" defTabSz="1187798" rtl="0" eaLnBrk="1" latinLnBrk="0" hangingPunct="1">
        <a:lnSpc>
          <a:spcPct val="90000"/>
        </a:lnSpc>
        <a:spcBef>
          <a:spcPct val="0"/>
        </a:spcBef>
        <a:buNone/>
        <a:defRPr sz="571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96950" indent="-296950" algn="l" defTabSz="1187798" rtl="0" eaLnBrk="1" latinLnBrk="0" hangingPunct="1">
        <a:lnSpc>
          <a:spcPct val="90000"/>
        </a:lnSpc>
        <a:spcBef>
          <a:spcPts val="1299"/>
        </a:spcBef>
        <a:buFont typeface="Arial" panose="020B0604020202020204" pitchFamily="34" charset="0"/>
        <a:buChar char="•"/>
        <a:defRPr sz="3636" kern="1200">
          <a:solidFill>
            <a:schemeClr val="tx1"/>
          </a:solidFill>
          <a:latin typeface="+mn-lt"/>
          <a:ea typeface="+mn-ea"/>
          <a:cs typeface="+mn-cs"/>
        </a:defRPr>
      </a:lvl1pPr>
      <a:lvl2pPr marL="890849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3118" kern="1200">
          <a:solidFill>
            <a:schemeClr val="tx1"/>
          </a:solidFill>
          <a:latin typeface="+mn-lt"/>
          <a:ea typeface="+mn-ea"/>
          <a:cs typeface="+mn-cs"/>
        </a:defRPr>
      </a:lvl2pPr>
      <a:lvl3pPr marL="1484748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598" kern="1200">
          <a:solidFill>
            <a:schemeClr val="tx1"/>
          </a:solidFill>
          <a:latin typeface="+mn-lt"/>
          <a:ea typeface="+mn-ea"/>
          <a:cs typeface="+mn-cs"/>
        </a:defRPr>
      </a:lvl3pPr>
      <a:lvl4pPr marL="2078648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6725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32664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860346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454245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5048144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1pPr>
      <a:lvl2pPr marL="59390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2pPr>
      <a:lvl3pPr marL="11877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3pPr>
      <a:lvl4pPr marL="1781699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5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29694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563396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1572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4751195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1" userDrawn="1">
          <p15:clr>
            <a:srgbClr val="F26B43"/>
          </p15:clr>
        </p15:guide>
        <p15:guide id="2" pos="3842" userDrawn="1">
          <p15:clr>
            <a:srgbClr val="F26B43"/>
          </p15:clr>
        </p15:guide>
        <p15:guide id="3" pos="458" userDrawn="1">
          <p15:clr>
            <a:srgbClr val="F26B43"/>
          </p15:clr>
        </p15:guide>
        <p15:guide id="4" pos="7225" userDrawn="1">
          <p15:clr>
            <a:srgbClr val="F26B43"/>
          </p15:clr>
        </p15:guide>
        <p15:guide id="5" orient="horz" pos="4100" userDrawn="1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EABEE2EE-BF4D-7A4A-B3C6-9E47668CCD98}"/>
              </a:ext>
            </a:extLst>
          </p:cNvPr>
          <p:cNvSpPr txBox="1"/>
          <p:nvPr userDrawn="1"/>
        </p:nvSpPr>
        <p:spPr>
          <a:xfrm>
            <a:off x="734131" y="6402806"/>
            <a:ext cx="499729" cy="1502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8908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3837181-38C6-AD4F-B8BA-B444770388BB}" type="slidenum">
              <a:rPr lang="en-US" sz="974" smtClean="0">
                <a:solidFill>
                  <a:srgbClr val="1D1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marL="0" marR="0" lvl="0" indent="0" algn="l" defTabSz="89084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sz="974" dirty="0">
              <a:solidFill>
                <a:srgbClr val="1D1D1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1" name="图片 4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5999" y="6319870"/>
            <a:ext cx="1269075" cy="271153"/>
          </a:xfrm>
          <a:prstGeom prst="rect">
            <a:avLst/>
          </a:prstGeom>
        </p:spPr>
      </p:pic>
      <p:grpSp>
        <p:nvGrpSpPr>
          <p:cNvPr id="25" name="组合 24"/>
          <p:cNvGrpSpPr/>
          <p:nvPr userDrawn="1"/>
        </p:nvGrpSpPr>
        <p:grpSpPr>
          <a:xfrm>
            <a:off x="12310160" y="2949355"/>
            <a:ext cx="1889034" cy="3917264"/>
            <a:chOff x="12310160" y="2282859"/>
            <a:chExt cx="1889034" cy="4583761"/>
          </a:xfrm>
        </p:grpSpPr>
        <p:grpSp>
          <p:nvGrpSpPr>
            <p:cNvPr id="26" name="组合 25"/>
            <p:cNvGrpSpPr/>
            <p:nvPr userDrawn="1"/>
          </p:nvGrpSpPr>
          <p:grpSpPr>
            <a:xfrm>
              <a:off x="12310160" y="2282859"/>
              <a:ext cx="1889034" cy="672242"/>
              <a:chOff x="12310160" y="2227995"/>
              <a:chExt cx="1889034" cy="672242"/>
            </a:xfrm>
          </p:grpSpPr>
          <p:sp>
            <p:nvSpPr>
              <p:cNvPr id="44" name="矩形 5">
                <a:extLst>
                  <a:ext uri="{FF2B5EF4-FFF2-40B4-BE49-F238E27FC236}">
                    <a16:creationId xmlns:a16="http://schemas.microsoft.com/office/drawing/2014/main" xmlns="" id="{3B0B5EC2-EA55-CC45-A9D0-D5EA5D768C99}"/>
                  </a:ext>
                </a:extLst>
              </p:cNvPr>
              <p:cNvSpPr/>
              <p:nvPr userDrawn="1"/>
            </p:nvSpPr>
            <p:spPr>
              <a:xfrm>
                <a:off x="12315635" y="2401808"/>
                <a:ext cx="911019" cy="498429"/>
              </a:xfrm>
              <a:prstGeom prst="rect">
                <a:avLst/>
              </a:prstGeom>
              <a:solidFill>
                <a:srgbClr val="C8102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P</a:t>
                </a:r>
                <a:r>
                  <a:rPr kumimoji="1" lang="en-US" altLang="zh-Hant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ANTONE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186C</a:t>
                </a:r>
              </a:p>
              <a:p>
                <a:pPr algn="ctr">
                  <a:lnSpc>
                    <a:spcPct val="100000"/>
                  </a:lnSpc>
                </a:pP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200/16/46</a:t>
                </a:r>
              </a:p>
            </p:txBody>
          </p:sp>
          <p:sp>
            <p:nvSpPr>
              <p:cNvPr id="45" name="矩形 9">
                <a:extLst>
                  <a:ext uri="{FF2B5EF4-FFF2-40B4-BE49-F238E27FC236}">
                    <a16:creationId xmlns:a16="http://schemas.microsoft.com/office/drawing/2014/main" xmlns="" id="{992224C5-04A6-C041-B257-13137945DBB8}"/>
                  </a:ext>
                </a:extLst>
              </p:cNvPr>
              <p:cNvSpPr/>
              <p:nvPr userDrawn="1"/>
            </p:nvSpPr>
            <p:spPr>
              <a:xfrm>
                <a:off x="13288175" y="2401808"/>
                <a:ext cx="911019" cy="498429"/>
              </a:xfrm>
              <a:prstGeom prst="rect">
                <a:avLst/>
              </a:prstGeom>
              <a:solidFill>
                <a:srgbClr val="C7000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P</a:t>
                </a:r>
                <a:r>
                  <a:rPr kumimoji="1" lang="en-US" altLang="zh-Hant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ANTONE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185C</a:t>
                </a:r>
              </a:p>
              <a:p>
                <a:pPr algn="ctr">
                  <a:lnSpc>
                    <a:spcPct val="100000"/>
                  </a:lnSpc>
                </a:pP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199/0/11</a:t>
                </a:r>
              </a:p>
            </p:txBody>
          </p:sp>
          <p:sp>
            <p:nvSpPr>
              <p:cNvPr id="46" name="文本框 31">
                <a:extLst>
                  <a:ext uri="{FF2B5EF4-FFF2-40B4-BE49-F238E27FC236}">
                    <a16:creationId xmlns:a16="http://schemas.microsoft.com/office/drawing/2014/main" xmlns="" id="{58918196-0639-EE4B-AFC2-315BE04587B9}"/>
                  </a:ext>
                </a:extLst>
              </p:cNvPr>
              <p:cNvSpPr txBox="1"/>
              <p:nvPr userDrawn="1"/>
            </p:nvSpPr>
            <p:spPr>
              <a:xfrm>
                <a:off x="12310160" y="2227995"/>
                <a:ext cx="613951" cy="14405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l">
                  <a:lnSpc>
                    <a:spcPct val="100000"/>
                  </a:lnSpc>
                </a:pPr>
                <a:r>
                  <a:rPr kumimoji="1" lang="en-US" altLang="zh-CN" sz="800" dirty="0" smtClean="0">
                    <a:solidFill>
                      <a:schemeClr val="tx1"/>
                    </a:solidFill>
                    <a:latin typeface="Microsoft YaHei" panose="020B0503020204020204" pitchFamily="34" charset="-122"/>
                    <a:ea typeface="Microsoft YaHei" panose="020B0503020204020204" pitchFamily="34" charset="-122"/>
                  </a:rPr>
                  <a:t>Brand colors</a:t>
                </a:r>
                <a:endParaRPr kumimoji="1" lang="zh-CN" altLang="en-US" sz="800" dirty="0">
                  <a:solidFill>
                    <a:schemeClr val="tx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</p:grpSp>
        <p:grpSp>
          <p:nvGrpSpPr>
            <p:cNvPr id="27" name="组合 26"/>
            <p:cNvGrpSpPr/>
            <p:nvPr userDrawn="1"/>
          </p:nvGrpSpPr>
          <p:grpSpPr>
            <a:xfrm>
              <a:off x="12315636" y="3056484"/>
              <a:ext cx="1883554" cy="3810136"/>
              <a:chOff x="12315636" y="3056484"/>
              <a:chExt cx="1883554" cy="3810136"/>
            </a:xfrm>
          </p:grpSpPr>
          <p:sp>
            <p:nvSpPr>
              <p:cNvPr id="28" name="矩形 12">
                <a:extLst>
                  <a:ext uri="{FF2B5EF4-FFF2-40B4-BE49-F238E27FC236}">
                    <a16:creationId xmlns:a16="http://schemas.microsoft.com/office/drawing/2014/main" xmlns="" id="{DCA8B73C-0B87-284F-805F-752EBF20B768}"/>
                  </a:ext>
                </a:extLst>
              </p:cNvPr>
              <p:cNvSpPr/>
              <p:nvPr userDrawn="1"/>
            </p:nvSpPr>
            <p:spPr>
              <a:xfrm>
                <a:off x="12315640" y="3785971"/>
                <a:ext cx="885201" cy="462672"/>
              </a:xfrm>
              <a:prstGeom prst="rect">
                <a:avLst/>
              </a:prstGeom>
              <a:solidFill>
                <a:srgbClr val="EA5A4F"/>
              </a:solidFill>
              <a:ln>
                <a:solidFill>
                  <a:srgbClr val="EA5A4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234</a:t>
                </a:r>
                <a:r>
                  <a:rPr kumimoji="1" lang="mr-IN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90/79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29" name="矩形 13">
                <a:extLst>
                  <a:ext uri="{FF2B5EF4-FFF2-40B4-BE49-F238E27FC236}">
                    <a16:creationId xmlns:a16="http://schemas.microsoft.com/office/drawing/2014/main" xmlns="" id="{138A39A8-BB4E-CD4E-9201-F1785C874F92}"/>
                  </a:ext>
                </a:extLst>
              </p:cNvPr>
              <p:cNvSpPr/>
              <p:nvPr userDrawn="1"/>
            </p:nvSpPr>
            <p:spPr>
              <a:xfrm>
                <a:off x="12315640" y="3259312"/>
                <a:ext cx="885201" cy="462672"/>
              </a:xfrm>
              <a:prstGeom prst="rect">
                <a:avLst/>
              </a:prstGeom>
              <a:solidFill>
                <a:srgbClr val="78000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120</a:t>
                </a:r>
                <a:r>
                  <a:rPr kumimoji="1" lang="mr-IN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0/15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0" name="文本框 15">
                <a:extLst>
                  <a:ext uri="{FF2B5EF4-FFF2-40B4-BE49-F238E27FC236}">
                    <a16:creationId xmlns:a16="http://schemas.microsoft.com/office/drawing/2014/main" xmlns="" id="{8F53C07A-1022-C740-8F8D-97538E174D38}"/>
                  </a:ext>
                </a:extLst>
              </p:cNvPr>
              <p:cNvSpPr txBox="1"/>
              <p:nvPr userDrawn="1"/>
            </p:nvSpPr>
            <p:spPr>
              <a:xfrm>
                <a:off x="12320783" y="3056484"/>
                <a:ext cx="1221048" cy="162064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b" anchorCtr="0">
                <a:spAutoFit/>
              </a:bodyPr>
              <a:lstStyle/>
              <a:p>
                <a:pPr algn="l">
                  <a:lnSpc>
                    <a:spcPct val="100000"/>
                  </a:lnSpc>
                </a:pPr>
                <a:r>
                  <a:rPr kumimoji="1" lang="en-US" altLang="zh-CN" sz="900" dirty="0" smtClean="0">
                    <a:solidFill>
                      <a:schemeClr val="tx1"/>
                    </a:solidFill>
                    <a:latin typeface="Microsoft YaHei" panose="020B0503020204020204" pitchFamily="34" charset="-122"/>
                    <a:ea typeface="Microsoft YaHei" panose="020B0503020204020204" pitchFamily="34" charset="-122"/>
                  </a:rPr>
                  <a:t>Supporting</a:t>
                </a:r>
                <a:r>
                  <a:rPr kumimoji="1" lang="en-US" altLang="zh-CN" sz="900" baseline="0" dirty="0" smtClean="0">
                    <a:solidFill>
                      <a:schemeClr val="tx1"/>
                    </a:solidFill>
                    <a:latin typeface="Microsoft YaHei" panose="020B0503020204020204" pitchFamily="34" charset="-122"/>
                    <a:ea typeface="Microsoft YaHei" panose="020B0503020204020204" pitchFamily="34" charset="-122"/>
                  </a:rPr>
                  <a:t> colors</a:t>
                </a:r>
                <a:endParaRPr kumimoji="1" lang="zh-CN" altLang="en-US" sz="900" dirty="0">
                  <a:solidFill>
                    <a:schemeClr val="tx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  <p:sp>
            <p:nvSpPr>
              <p:cNvPr id="31" name="矩形 16">
                <a:extLst>
                  <a:ext uri="{FF2B5EF4-FFF2-40B4-BE49-F238E27FC236}">
                    <a16:creationId xmlns:a16="http://schemas.microsoft.com/office/drawing/2014/main" xmlns="" id="{306A7598-C00D-994F-82DA-B39F3C2E0AAD}"/>
                  </a:ext>
                </a:extLst>
              </p:cNvPr>
              <p:cNvSpPr/>
              <p:nvPr userDrawn="1"/>
            </p:nvSpPr>
            <p:spPr>
              <a:xfrm>
                <a:off x="12315640" y="4836793"/>
                <a:ext cx="885201" cy="462672"/>
              </a:xfrm>
              <a:prstGeom prst="rect">
                <a:avLst/>
              </a:prstGeom>
              <a:solidFill>
                <a:srgbClr val="F8B53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248</a:t>
                </a:r>
                <a:r>
                  <a:rPr kumimoji="1" lang="mr-IN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181/60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2" name="矩形 17">
                <a:extLst>
                  <a:ext uri="{FF2B5EF4-FFF2-40B4-BE49-F238E27FC236}">
                    <a16:creationId xmlns:a16="http://schemas.microsoft.com/office/drawing/2014/main" xmlns="" id="{C1423292-FF2F-A74C-943E-1C3C47534098}"/>
                  </a:ext>
                </a:extLst>
              </p:cNvPr>
              <p:cNvSpPr/>
              <p:nvPr userDrawn="1"/>
            </p:nvSpPr>
            <p:spPr>
              <a:xfrm>
                <a:off x="12315640" y="4319278"/>
                <a:ext cx="885201" cy="462672"/>
              </a:xfrm>
              <a:prstGeom prst="rect">
                <a:avLst/>
              </a:prstGeom>
              <a:solidFill>
                <a:srgbClr val="EB5C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235</a:t>
                </a:r>
                <a:r>
                  <a:rPr kumimoji="1" lang="mr-IN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92/1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3" name="矩形 18">
                <a:extLst>
                  <a:ext uri="{FF2B5EF4-FFF2-40B4-BE49-F238E27FC236}">
                    <a16:creationId xmlns:a16="http://schemas.microsoft.com/office/drawing/2014/main" xmlns="" id="{2A29AF15-F5C4-A842-A63B-5DBA549CB92F}"/>
                  </a:ext>
                </a:extLst>
              </p:cNvPr>
              <p:cNvSpPr/>
              <p:nvPr userDrawn="1"/>
            </p:nvSpPr>
            <p:spPr>
              <a:xfrm>
                <a:off x="12315636" y="5880294"/>
                <a:ext cx="911019" cy="462672"/>
              </a:xfrm>
              <a:prstGeom prst="rect">
                <a:avLst/>
              </a:prstGeom>
              <a:solidFill>
                <a:srgbClr val="89898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137/137/137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4" name="矩形 19">
                <a:extLst>
                  <a:ext uri="{FF2B5EF4-FFF2-40B4-BE49-F238E27FC236}">
                    <a16:creationId xmlns:a16="http://schemas.microsoft.com/office/drawing/2014/main" xmlns="" id="{E9EA970A-4D36-BC41-B8BE-40DF553320E7}"/>
                  </a:ext>
                </a:extLst>
              </p:cNvPr>
              <p:cNvSpPr/>
              <p:nvPr userDrawn="1"/>
            </p:nvSpPr>
            <p:spPr>
              <a:xfrm>
                <a:off x="12315636" y="5362779"/>
                <a:ext cx="911019" cy="462672"/>
              </a:xfrm>
              <a:prstGeom prst="rect">
                <a:avLst/>
              </a:prstGeom>
              <a:solidFill>
                <a:srgbClr val="23181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35/24/21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5" name="矩形 22">
                <a:extLst>
                  <a:ext uri="{FF2B5EF4-FFF2-40B4-BE49-F238E27FC236}">
                    <a16:creationId xmlns:a16="http://schemas.microsoft.com/office/drawing/2014/main" xmlns="" id="{14EE21FB-1D92-0241-ABA5-5E9A6AEE0DC8}"/>
                  </a:ext>
                </a:extLst>
              </p:cNvPr>
              <p:cNvSpPr/>
              <p:nvPr userDrawn="1"/>
            </p:nvSpPr>
            <p:spPr>
              <a:xfrm>
                <a:off x="12315636" y="6403948"/>
                <a:ext cx="911019" cy="462672"/>
              </a:xfrm>
              <a:prstGeom prst="rect">
                <a:avLst/>
              </a:prstGeom>
              <a:solidFill>
                <a:srgbClr val="DDDDD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221</a:t>
                </a:r>
                <a:r>
                  <a:rPr kumimoji="1" lang="mr-IN" altLang="zh-CN" sz="700" b="1" dirty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221/221</a:t>
                </a:r>
                <a:endParaRPr kumimoji="1" lang="mr-IN" altLang="zh-CN" sz="700" b="1" dirty="0">
                  <a:solidFill>
                    <a:schemeClr val="bg1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6" name="矩形 12">
                <a:extLst>
                  <a:ext uri="{FF2B5EF4-FFF2-40B4-BE49-F238E27FC236}">
                    <a16:creationId xmlns:a16="http://schemas.microsoft.com/office/drawing/2014/main" xmlns="" id="{883734A3-2645-434A-9DCC-1416B6C687CC}"/>
                  </a:ext>
                </a:extLst>
              </p:cNvPr>
              <p:cNvSpPr/>
              <p:nvPr userDrawn="1"/>
            </p:nvSpPr>
            <p:spPr>
              <a:xfrm>
                <a:off x="13288175" y="3785971"/>
                <a:ext cx="885201" cy="462672"/>
              </a:xfrm>
              <a:prstGeom prst="rect">
                <a:avLst/>
              </a:prstGeom>
              <a:solidFill>
                <a:srgbClr val="E98C8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233</a:t>
                </a:r>
                <a:r>
                  <a:rPr kumimoji="1" lang="mr-IN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140/128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7" name="矩形 13">
                <a:extLst>
                  <a:ext uri="{FF2B5EF4-FFF2-40B4-BE49-F238E27FC236}">
                    <a16:creationId xmlns:a16="http://schemas.microsoft.com/office/drawing/2014/main" xmlns="" id="{1FF13552-FB3D-134A-A80A-6CFB35DFE1A1}"/>
                  </a:ext>
                </a:extLst>
              </p:cNvPr>
              <p:cNvSpPr/>
              <p:nvPr userDrawn="1"/>
            </p:nvSpPr>
            <p:spPr>
              <a:xfrm>
                <a:off x="13288175" y="3259312"/>
                <a:ext cx="885201" cy="462672"/>
              </a:xfrm>
              <a:prstGeom prst="rect">
                <a:avLst/>
              </a:prstGeom>
              <a:solidFill>
                <a:srgbClr val="A72126"/>
              </a:solidFill>
              <a:ln>
                <a:solidFill>
                  <a:srgbClr val="9F000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159</a:t>
                </a:r>
                <a:r>
                  <a:rPr kumimoji="1" lang="mr-IN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0/1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8" name="矩形 16">
                <a:extLst>
                  <a:ext uri="{FF2B5EF4-FFF2-40B4-BE49-F238E27FC236}">
                    <a16:creationId xmlns:a16="http://schemas.microsoft.com/office/drawing/2014/main" xmlns="" id="{0A96471B-CB12-1443-B01F-C14C9112C149}"/>
                  </a:ext>
                </a:extLst>
              </p:cNvPr>
              <p:cNvSpPr/>
              <p:nvPr userDrawn="1"/>
            </p:nvSpPr>
            <p:spPr>
              <a:xfrm>
                <a:off x="13288175" y="4836793"/>
                <a:ext cx="885201" cy="462672"/>
              </a:xfrm>
              <a:prstGeom prst="rect">
                <a:avLst/>
              </a:prstGeom>
              <a:solidFill>
                <a:srgbClr val="F5DC5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245</a:t>
                </a:r>
                <a:r>
                  <a:rPr kumimoji="1" lang="mr-IN" altLang="zh-CN" sz="700" b="1" dirty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220/87</a:t>
                </a:r>
                <a:endParaRPr kumimoji="1" lang="mr-IN" altLang="zh-CN" sz="700" b="1" dirty="0">
                  <a:solidFill>
                    <a:schemeClr val="bg1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9" name="矩形 17">
                <a:extLst>
                  <a:ext uri="{FF2B5EF4-FFF2-40B4-BE49-F238E27FC236}">
                    <a16:creationId xmlns:a16="http://schemas.microsoft.com/office/drawing/2014/main" xmlns="" id="{61890D59-CF8B-1449-A836-3A304EC9A907}"/>
                  </a:ext>
                </a:extLst>
              </p:cNvPr>
              <p:cNvSpPr/>
              <p:nvPr userDrawn="1"/>
            </p:nvSpPr>
            <p:spPr>
              <a:xfrm>
                <a:off x="13288175" y="4319278"/>
                <a:ext cx="885201" cy="462672"/>
              </a:xfrm>
              <a:prstGeom prst="rect">
                <a:avLst/>
              </a:prstGeom>
              <a:solidFill>
                <a:srgbClr val="F085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240</a:t>
                </a:r>
                <a:r>
                  <a:rPr kumimoji="1" lang="mr-IN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133/0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40" name="矩形 18">
                <a:extLst>
                  <a:ext uri="{FF2B5EF4-FFF2-40B4-BE49-F238E27FC236}">
                    <a16:creationId xmlns:a16="http://schemas.microsoft.com/office/drawing/2014/main" xmlns="" id="{0466A1E1-E7C7-FD49-9880-9E44BED19FF5}"/>
                  </a:ext>
                </a:extLst>
              </p:cNvPr>
              <p:cNvSpPr/>
              <p:nvPr userDrawn="1"/>
            </p:nvSpPr>
            <p:spPr>
              <a:xfrm>
                <a:off x="13288171" y="5880294"/>
                <a:ext cx="911019" cy="462672"/>
              </a:xfrm>
              <a:prstGeom prst="rect">
                <a:avLst/>
              </a:prstGeom>
              <a:solidFill>
                <a:srgbClr val="B5B5B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181</a:t>
                </a:r>
                <a:r>
                  <a:rPr kumimoji="1" lang="mr-IN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181/181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42" name="矩形 19">
                <a:extLst>
                  <a:ext uri="{FF2B5EF4-FFF2-40B4-BE49-F238E27FC236}">
                    <a16:creationId xmlns:a16="http://schemas.microsoft.com/office/drawing/2014/main" xmlns="" id="{B21AD6AC-1275-0142-A9EA-D77B26CB40EF}"/>
                  </a:ext>
                </a:extLst>
              </p:cNvPr>
              <p:cNvSpPr/>
              <p:nvPr userDrawn="1"/>
            </p:nvSpPr>
            <p:spPr>
              <a:xfrm>
                <a:off x="13288171" y="5362779"/>
                <a:ext cx="911019" cy="462672"/>
              </a:xfrm>
              <a:prstGeom prst="rect">
                <a:avLst/>
              </a:prstGeom>
              <a:solidFill>
                <a:srgbClr val="59575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89</a:t>
                </a:r>
                <a:r>
                  <a:rPr kumimoji="1" lang="mr-IN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87/87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43" name="矩形 22">
                <a:extLst>
                  <a:ext uri="{FF2B5EF4-FFF2-40B4-BE49-F238E27FC236}">
                    <a16:creationId xmlns:a16="http://schemas.microsoft.com/office/drawing/2014/main" xmlns="" id="{238BAC2A-AE09-A84D-875D-8472236D6610}"/>
                  </a:ext>
                </a:extLst>
              </p:cNvPr>
              <p:cNvSpPr/>
              <p:nvPr userDrawn="1"/>
            </p:nvSpPr>
            <p:spPr>
              <a:xfrm>
                <a:off x="13288171" y="6403948"/>
                <a:ext cx="911019" cy="462672"/>
              </a:xfrm>
              <a:prstGeom prst="rect">
                <a:avLst/>
              </a:prstGeom>
              <a:solidFill>
                <a:srgbClr val="FFFFFF"/>
              </a:solidFill>
              <a:ln w="6350">
                <a:solidFill>
                  <a:schemeClr val="bg1">
                    <a:lumMod val="10000"/>
                    <a:lumOff val="9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255</a:t>
                </a:r>
                <a:r>
                  <a:rPr kumimoji="1" lang="mr-IN" altLang="zh-CN" sz="700" b="1" dirty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255/255</a:t>
                </a:r>
                <a:endParaRPr kumimoji="1" lang="mr-IN" altLang="zh-CN" sz="700" b="1" dirty="0">
                  <a:solidFill>
                    <a:schemeClr val="bg1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990565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92" r:id="rId1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1187798" rtl="0" eaLnBrk="1" latinLnBrk="0" hangingPunct="1">
        <a:lnSpc>
          <a:spcPct val="90000"/>
        </a:lnSpc>
        <a:spcBef>
          <a:spcPct val="0"/>
        </a:spcBef>
        <a:buNone/>
        <a:defRPr sz="571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96950" indent="-296950" algn="l" defTabSz="1187798" rtl="0" eaLnBrk="1" latinLnBrk="0" hangingPunct="1">
        <a:lnSpc>
          <a:spcPct val="90000"/>
        </a:lnSpc>
        <a:spcBef>
          <a:spcPts val="1299"/>
        </a:spcBef>
        <a:buFont typeface="Arial" panose="020B0604020202020204" pitchFamily="34" charset="0"/>
        <a:buChar char="•"/>
        <a:defRPr sz="3636" kern="1200">
          <a:solidFill>
            <a:schemeClr val="tx1"/>
          </a:solidFill>
          <a:latin typeface="+mn-lt"/>
          <a:ea typeface="+mn-ea"/>
          <a:cs typeface="+mn-cs"/>
        </a:defRPr>
      </a:lvl1pPr>
      <a:lvl2pPr marL="890849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3118" kern="1200">
          <a:solidFill>
            <a:schemeClr val="tx1"/>
          </a:solidFill>
          <a:latin typeface="+mn-lt"/>
          <a:ea typeface="+mn-ea"/>
          <a:cs typeface="+mn-cs"/>
        </a:defRPr>
      </a:lvl2pPr>
      <a:lvl3pPr marL="1484748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598" kern="1200">
          <a:solidFill>
            <a:schemeClr val="tx1"/>
          </a:solidFill>
          <a:latin typeface="+mn-lt"/>
          <a:ea typeface="+mn-ea"/>
          <a:cs typeface="+mn-cs"/>
        </a:defRPr>
      </a:lvl3pPr>
      <a:lvl4pPr marL="2078648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6725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32664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860346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454245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5048144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1pPr>
      <a:lvl2pPr marL="59390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2pPr>
      <a:lvl3pPr marL="11877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3pPr>
      <a:lvl4pPr marL="1781699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5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29694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563396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1572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4751195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1" userDrawn="1">
          <p15:clr>
            <a:srgbClr val="F26B43"/>
          </p15:clr>
        </p15:guide>
        <p15:guide id="2" pos="3842" userDrawn="1">
          <p15:clr>
            <a:srgbClr val="F26B43"/>
          </p15:clr>
        </p15:guide>
        <p15:guide id="3" pos="458" userDrawn="1">
          <p15:clr>
            <a:srgbClr val="F26B43"/>
          </p15:clr>
        </p15:guide>
        <p15:guide id="4" pos="7225" userDrawn="1">
          <p15:clr>
            <a:srgbClr val="F26B43"/>
          </p15:clr>
        </p15:guide>
        <p15:guide id="5" orient="horz" pos="4100" userDrawn="1">
          <p15:clr>
            <a:srgbClr val="F26B43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145F1158-B1AA-8F41-AF0A-FEA0EC1874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6573" y="1474269"/>
            <a:ext cx="3984232" cy="281608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7" name="Subtitle 6">
            <a:extLst>
              <a:ext uri="{FF2B5EF4-FFF2-40B4-BE49-F238E27FC236}">
                <a16:creationId xmlns:a16="http://schemas.microsoft.com/office/drawing/2014/main" xmlns="" id="{F1235B6F-D691-2C40-93D4-EC5427ADDFB0}"/>
              </a:ext>
            </a:extLst>
          </p:cNvPr>
          <p:cNvSpPr txBox="1">
            <a:spLocks/>
          </p:cNvSpPr>
          <p:nvPr userDrawn="1"/>
        </p:nvSpPr>
        <p:spPr>
          <a:xfrm>
            <a:off x="7977672" y="1436908"/>
            <a:ext cx="3481833" cy="582808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294"/>
              </a:lnSpc>
            </a:pPr>
            <a: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Bring digital to every person, home, and </a:t>
            </a:r>
            <a:b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organization for a fully connected, </a:t>
            </a:r>
            <a:b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intelligent world.</a:t>
            </a:r>
            <a:endParaRPr kumimoji="1" lang="zh-CN" altLang="en-US" sz="1200" dirty="0">
              <a:solidFill>
                <a:srgbClr val="1D1D1B"/>
              </a:solidFill>
              <a:latin typeface="+mn-lt"/>
              <a:ea typeface="Microsoft YaHei" charset="-122"/>
              <a:cs typeface="Microsoft YaHei" charset="-122"/>
            </a:endParaRPr>
          </a:p>
        </p:txBody>
      </p:sp>
      <p:pic>
        <p:nvPicPr>
          <p:cNvPr id="99" name="图片 9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7672" y="4090618"/>
            <a:ext cx="2787962" cy="5956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84068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1187798" rtl="0" eaLnBrk="1" latinLnBrk="0" hangingPunct="1">
        <a:lnSpc>
          <a:spcPct val="90000"/>
        </a:lnSpc>
        <a:spcBef>
          <a:spcPct val="0"/>
        </a:spcBef>
        <a:buNone/>
        <a:defRPr sz="5000" b="0" kern="1200">
          <a:solidFill>
            <a:schemeClr val="tx1"/>
          </a:solidFill>
          <a:latin typeface="Arial" panose="020B0604020202020204" pitchFamily="34" charset="0"/>
          <a:ea typeface="Microsoft YaHei" panose="020B0503020204020204" pitchFamily="34" charset="-122"/>
          <a:cs typeface="Arial" panose="020B0604020202020204" pitchFamily="34" charset="0"/>
        </a:defRPr>
      </a:lvl1pPr>
    </p:titleStyle>
    <p:bodyStyle>
      <a:lvl1pPr marL="0" indent="0" algn="l" defTabSz="1187798" rtl="0" eaLnBrk="1" latinLnBrk="0" hangingPunct="1">
        <a:lnSpc>
          <a:spcPct val="90000"/>
        </a:lnSpc>
        <a:spcBef>
          <a:spcPts val="1299"/>
        </a:spcBef>
        <a:buFont typeface="Arial" panose="020B0604020202020204" pitchFamily="34" charset="0"/>
        <a:buNone/>
        <a:defRPr sz="1819" kern="1200">
          <a:solidFill>
            <a:srgbClr val="FFFFFF"/>
          </a:solidFill>
          <a:latin typeface="Microsoft YaHei" panose="020B0503020204020204" pitchFamily="34" charset="-122"/>
          <a:ea typeface="Microsoft YaHei" panose="020B0503020204020204" pitchFamily="34" charset="-122"/>
          <a:cs typeface="+mn-cs"/>
        </a:defRPr>
      </a:lvl1pPr>
      <a:lvl2pPr marL="593900" indent="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3118" kern="1200">
          <a:solidFill>
            <a:schemeClr val="tx1"/>
          </a:solidFill>
          <a:latin typeface="+mn-lt"/>
          <a:ea typeface="+mn-ea"/>
          <a:cs typeface="+mn-cs"/>
        </a:defRPr>
      </a:lvl2pPr>
      <a:lvl3pPr marL="1187798" indent="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2598" kern="1200">
          <a:solidFill>
            <a:schemeClr val="tx1"/>
          </a:solidFill>
          <a:latin typeface="+mn-lt"/>
          <a:ea typeface="+mn-ea"/>
          <a:cs typeface="+mn-cs"/>
        </a:defRPr>
      </a:lvl3pPr>
      <a:lvl4pPr marL="1781699" indent="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598" indent="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32664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860346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454245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5048144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1pPr>
      <a:lvl2pPr marL="59390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2pPr>
      <a:lvl3pPr marL="11877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3pPr>
      <a:lvl4pPr marL="1781699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5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29694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563396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1572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4751195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1" userDrawn="1">
          <p15:clr>
            <a:srgbClr val="F26B43"/>
          </p15:clr>
        </p15:guide>
        <p15:guide id="2" pos="3842" userDrawn="1">
          <p15:clr>
            <a:srgbClr val="F26B43"/>
          </p15:clr>
        </p15:guide>
        <p15:guide id="3" pos="458" userDrawn="1">
          <p15:clr>
            <a:srgbClr val="F26B43"/>
          </p15:clr>
        </p15:guide>
        <p15:guide id="4" pos="721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xmlns="" id="{26C87655-05F1-F24B-A043-66EB4115A51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lang="en-US" altLang="en-US" dirty="0"/>
              <a:t>CE 3</a:t>
            </a:r>
            <a:r>
              <a:rPr lang="en-US" altLang="zh-CN" dirty="0"/>
              <a:t>-related: A unified MPM list for </a:t>
            </a:r>
            <a:br>
              <a:rPr lang="en-US" altLang="zh-CN" dirty="0"/>
            </a:br>
            <a:r>
              <a:rPr lang="en-US" altLang="en-US" dirty="0"/>
              <a:t>intra mode coding (JVET-N0185)</a:t>
            </a:r>
            <a:br>
              <a:rPr lang="en-US" altLang="en-US" dirty="0"/>
            </a:br>
            <a:endParaRPr lang="en-US" dirty="0"/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xmlns="" id="{D08FE84A-DEAA-2045-AB8B-6728CCADD39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98996" y="2280669"/>
            <a:ext cx="6522800" cy="1148459"/>
          </a:xfrm>
        </p:spPr>
        <p:txBody>
          <a:bodyPr/>
          <a:lstStyle/>
          <a:p>
            <a:r>
              <a:rPr kumimoji="1" lang="en-US" altLang="zh-CN" sz="1600" dirty="0"/>
              <a:t>Audiovisual Technology </a:t>
            </a:r>
            <a:r>
              <a:rPr kumimoji="1" lang="en-US" altLang="zh-CN" sz="1600" dirty="0" smtClean="0"/>
              <a:t>Laboratory</a:t>
            </a:r>
          </a:p>
          <a:p>
            <a:endParaRPr kumimoji="1" lang="en-US" altLang="zh-CN" sz="1600" dirty="0" smtClean="0"/>
          </a:p>
          <a:p>
            <a:r>
              <a:rPr lang="en-US" altLang="en-US" sz="1600" b="1" dirty="0" smtClean="0">
                <a:solidFill>
                  <a:schemeClr val="bg1">
                    <a:lumMod val="95000"/>
                  </a:schemeClr>
                </a:solidFill>
              </a:rPr>
              <a:t>Biao Wang</a:t>
            </a:r>
            <a:r>
              <a:rPr lang="en-US" altLang="en-US" sz="1600" dirty="0" smtClean="0">
                <a:solidFill>
                  <a:schemeClr val="bg1">
                    <a:lumMod val="95000"/>
                  </a:schemeClr>
                </a:solidFill>
              </a:rPr>
              <a:t>, </a:t>
            </a:r>
            <a:r>
              <a:rPr lang="en-US" altLang="en-US" sz="1600" dirty="0">
                <a:solidFill>
                  <a:schemeClr val="bg1">
                    <a:lumMod val="95000"/>
                  </a:schemeClr>
                </a:solidFill>
              </a:rPr>
              <a:t>Anand Meher Kotra, Semih </a:t>
            </a:r>
            <a:r>
              <a:rPr lang="en-US" altLang="en-US" sz="1600" dirty="0" smtClean="0">
                <a:solidFill>
                  <a:schemeClr val="bg1">
                    <a:lumMod val="95000"/>
                  </a:schemeClr>
                </a:solidFill>
              </a:rPr>
              <a:t>Esenlik, Han </a:t>
            </a:r>
            <a:r>
              <a:rPr lang="en-US" altLang="en-US" sz="1600" dirty="0">
                <a:solidFill>
                  <a:schemeClr val="bg1">
                    <a:lumMod val="95000"/>
                  </a:schemeClr>
                </a:solidFill>
              </a:rPr>
              <a:t>Gao, Jianle </a:t>
            </a:r>
            <a:r>
              <a:rPr lang="en-US" altLang="en-US" sz="1600" dirty="0" smtClean="0">
                <a:solidFill>
                  <a:schemeClr val="bg1">
                    <a:lumMod val="95000"/>
                  </a:schemeClr>
                </a:solidFill>
              </a:rPr>
              <a:t>Chen</a:t>
            </a:r>
          </a:p>
          <a:p>
            <a:endParaRPr kumimoji="1" lang="en-US" altLang="zh-CN" sz="1600" dirty="0" smtClean="0"/>
          </a:p>
          <a:p>
            <a:r>
              <a:rPr kumimoji="1" lang="en-US" altLang="zh-CN" sz="1600" dirty="0" smtClean="0"/>
              <a:t>Mar. 20. 2019</a:t>
            </a:r>
            <a:endParaRPr kumimoji="1" lang="zh-CN" altLang="en-US" sz="16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7568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Problem and </a:t>
            </a:r>
            <a:r>
              <a:rPr lang="en-US" dirty="0"/>
              <a:t>Proposed </a:t>
            </a:r>
            <a:r>
              <a:rPr lang="en-US" altLang="zh-CN" dirty="0" smtClean="0"/>
              <a:t>S</a:t>
            </a:r>
            <a:r>
              <a:rPr lang="en-US" dirty="0" smtClean="0"/>
              <a:t>olution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 smtClean="0"/>
          </a:p>
          <a:p>
            <a:pPr>
              <a:defRPr/>
            </a:pPr>
            <a:r>
              <a:rPr lang="de-DE" smtClean="0"/>
              <a:t>Page </a:t>
            </a:r>
            <a:fld id="{B9C443EF-FB5B-4866-BAA8-905B52439CEE}" type="slidenum">
              <a:rPr lang="de-DE" smtClean="0"/>
              <a:pPr>
                <a:defRPr/>
              </a:pPr>
              <a:t>2</a:t>
            </a:fld>
            <a:endParaRPr lang="en-GB" dirty="0"/>
          </a:p>
        </p:txBody>
      </p:sp>
      <p:sp>
        <p:nvSpPr>
          <p:cNvPr id="7" name="Content Placeholder 5"/>
          <p:cNvSpPr>
            <a:spLocks noGrp="1"/>
          </p:cNvSpPr>
          <p:nvPr>
            <p:ph idx="1"/>
          </p:nvPr>
        </p:nvSpPr>
        <p:spPr>
          <a:xfrm>
            <a:off x="1045675" y="1314758"/>
            <a:ext cx="10418443" cy="2260292"/>
          </a:xfrm>
        </p:spPr>
        <p:txBody>
          <a:bodyPr/>
          <a:lstStyle/>
          <a:p>
            <a:pPr algn="just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dirty="0">
                <a:latin typeface="Times New Roman" panose="02020603050405020304" pitchFamily="18" charset="0"/>
                <a:ea typeface="Times New Roman" panose="02020603050405020304" pitchFamily="18" charset="0"/>
              </a:rPr>
              <a:t>In VTM4.0, </a:t>
            </a:r>
            <a:r>
              <a:rPr lang="en-CA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three different </a:t>
            </a:r>
            <a:r>
              <a:rPr lang="en-CA" dirty="0">
                <a:latin typeface="Times New Roman" panose="02020603050405020304" pitchFamily="18" charset="0"/>
                <a:ea typeface="Times New Roman" panose="02020603050405020304" pitchFamily="18" charset="0"/>
              </a:rPr>
              <a:t>6-MPM list generations are </a:t>
            </a:r>
            <a:r>
              <a:rPr lang="en-CA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used, e.g. :</a:t>
            </a:r>
            <a:endParaRPr lang="en-US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lvl="1"/>
            <a:r>
              <a:rPr lang="en-CA" dirty="0">
                <a:latin typeface="Times New Roman" panose="02020603050405020304" pitchFamily="18" charset="0"/>
                <a:ea typeface="Times New Roman" panose="02020603050405020304" pitchFamily="18" charset="0"/>
              </a:rPr>
              <a:t>A 6-MPM list for intra blocks with </a:t>
            </a:r>
            <a:r>
              <a:rPr lang="en-CA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MRL</a:t>
            </a:r>
            <a:r>
              <a:rPr lang="en-CA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CA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enabled</a:t>
            </a:r>
            <a:endParaRPr lang="en-CA" b="1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lvl="1"/>
            <a:r>
              <a:rPr lang="en-CA" dirty="0">
                <a:latin typeface="Times New Roman" panose="02020603050405020304" pitchFamily="18" charset="0"/>
                <a:ea typeface="Times New Roman" panose="02020603050405020304" pitchFamily="18" charset="0"/>
              </a:rPr>
              <a:t>A 6-MPM list for intra blocks with </a:t>
            </a:r>
            <a:r>
              <a:rPr lang="en-CA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ISP</a:t>
            </a:r>
            <a:r>
              <a:rPr lang="en-CA" dirty="0">
                <a:latin typeface="Times New Roman" panose="02020603050405020304" pitchFamily="18" charset="0"/>
                <a:ea typeface="Times New Roman" panose="02020603050405020304" pitchFamily="18" charset="0"/>
              </a:rPr>
              <a:t> mode </a:t>
            </a:r>
            <a:r>
              <a:rPr lang="en-CA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enabled</a:t>
            </a:r>
            <a:endParaRPr lang="en-CA" b="1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lvl="1"/>
            <a:r>
              <a:rPr lang="en-CA" dirty="0">
                <a:latin typeface="Times New Roman" panose="02020603050405020304" pitchFamily="18" charset="0"/>
                <a:ea typeface="Times New Roman" panose="02020603050405020304" pitchFamily="18" charset="0"/>
              </a:rPr>
              <a:t>A 6-MPM list for </a:t>
            </a:r>
            <a:r>
              <a:rPr lang="en-CA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normal </a:t>
            </a:r>
            <a:r>
              <a:rPr lang="en-CA" dirty="0">
                <a:latin typeface="Times New Roman" panose="02020603050405020304" pitchFamily="18" charset="0"/>
                <a:ea typeface="Times New Roman" panose="02020603050405020304" pitchFamily="18" charset="0"/>
              </a:rPr>
              <a:t>intra </a:t>
            </a:r>
            <a:r>
              <a:rPr lang="en-CA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block</a:t>
            </a:r>
          </a:p>
          <a:p>
            <a:pPr lvl="1"/>
            <a:endParaRPr lang="en-US" sz="14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Ideal solution: 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using</a:t>
            </a:r>
            <a:r>
              <a:rPr lang="en-US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a single </a:t>
            </a:r>
            <a:r>
              <a:rPr lang="en-US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list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 with </a:t>
            </a:r>
            <a:r>
              <a:rPr lang="en-US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fixed number of candidates 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and </a:t>
            </a:r>
            <a:r>
              <a:rPr lang="en-US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same index coding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  <a:p>
            <a:endParaRPr lang="en-CA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n-CA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Proposed solution: </a:t>
            </a:r>
            <a:r>
              <a:rPr lang="en-CA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a </a:t>
            </a:r>
            <a:r>
              <a:rPr lang="en-CA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single </a:t>
            </a:r>
            <a:r>
              <a:rPr lang="en-CA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MPM </a:t>
            </a:r>
            <a:r>
              <a:rPr lang="en-CA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list is shared by Normal, MRL and ISP</a:t>
            </a:r>
          </a:p>
          <a:p>
            <a:pPr lvl="1"/>
            <a:r>
              <a:rPr lang="en-US" altLang="zh-CN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MPM list construction </a:t>
            </a:r>
            <a:r>
              <a:rPr lang="en-US" altLang="zh-CN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independent of</a:t>
            </a:r>
            <a:r>
              <a:rPr lang="en-US" altLang="zh-CN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normal, MRL, or ISP block</a:t>
            </a:r>
            <a:endParaRPr lang="en-US" altLang="zh-CN" b="1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with </a:t>
            </a:r>
            <a:r>
              <a:rPr lang="en-US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same index coding</a:t>
            </a:r>
            <a:endParaRPr lang="en-CA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CA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</a:t>
            </a:r>
            <a:r>
              <a:rPr lang="en-CA" baseline="300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st</a:t>
            </a:r>
            <a:r>
              <a:rPr lang="en-CA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CA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bin of MPM index is coded with </a:t>
            </a:r>
            <a:r>
              <a:rPr lang="en-US" altLang="zh-CN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contexts</a:t>
            </a:r>
          </a:p>
          <a:p>
            <a:endParaRPr lang="en-US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n-US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Results: </a:t>
            </a:r>
          </a:p>
          <a:p>
            <a:pPr lvl="1"/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AI  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-0.06%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(Y)   0.02%  (U)   0.02% (V)</a:t>
            </a:r>
          </a:p>
          <a:p>
            <a:pPr lvl="1"/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RA  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0.00%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(Y) -0.01%  (U)  -0.09% (V)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endParaRPr lang="en-CA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36550" lvl="1" indent="0">
              <a:buNone/>
            </a:pPr>
            <a:endParaRPr lang="en-US" sz="14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5927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A </a:t>
            </a:r>
            <a:r>
              <a:rPr lang="en-US" altLang="zh-CN" b="1" dirty="0" smtClean="0"/>
              <a:t>Simple</a:t>
            </a:r>
            <a:r>
              <a:rPr lang="en-US" altLang="zh-CN" dirty="0" smtClean="0"/>
              <a:t> Unified </a:t>
            </a:r>
            <a:r>
              <a:rPr lang="en-US" altLang="zh-CN" dirty="0" smtClean="0"/>
              <a:t>MPM list: 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 dirty="0" smtClean="0"/>
          </a:p>
          <a:p>
            <a:pPr>
              <a:defRPr/>
            </a:pPr>
            <a:r>
              <a:rPr lang="de-DE" dirty="0" smtClean="0"/>
              <a:t>Page </a:t>
            </a:r>
            <a:fld id="{B9C443EF-FB5B-4866-BAA8-905B52439CEE}" type="slidenum">
              <a:rPr lang="de-DE" smtClean="0"/>
              <a:pPr>
                <a:defRPr/>
              </a:pPr>
              <a:t>3</a:t>
            </a:fld>
            <a:endParaRPr lang="en-GB" dirty="0"/>
          </a:p>
        </p:txBody>
      </p:sp>
      <p:sp>
        <p:nvSpPr>
          <p:cNvPr id="7" name="Content Placeholder 5"/>
          <p:cNvSpPr>
            <a:spLocks noGrp="1"/>
          </p:cNvSpPr>
          <p:nvPr>
            <p:ph idx="1"/>
          </p:nvPr>
        </p:nvSpPr>
        <p:spPr>
          <a:xfrm>
            <a:off x="936494" y="1216225"/>
            <a:ext cx="9149202" cy="5184576"/>
          </a:xfrm>
        </p:spPr>
        <p:txBody>
          <a:bodyPr/>
          <a:lstStyle/>
          <a:p>
            <a:pPr algn="just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As simple as MPM list when MRL=0 and ISP=0</a:t>
            </a:r>
            <a:r>
              <a:rPr lang="en-CA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:</a:t>
            </a:r>
            <a:endParaRPr lang="en-US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lvl="1"/>
            <a:r>
              <a:rPr lang="en-US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both Left 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and Above </a:t>
            </a:r>
            <a:r>
              <a:rPr lang="en-US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non-angular                             </a:t>
            </a:r>
            <a:endParaRPr lang="en-US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lvl="1"/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both angular and they are the </a:t>
            </a:r>
            <a:r>
              <a:rPr lang="en-US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same</a:t>
            </a:r>
            <a:endParaRPr lang="en-US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lvl="1"/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one angular, the other </a:t>
            </a:r>
            <a:r>
              <a:rPr lang="en-US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non-angular</a:t>
            </a:r>
            <a:endParaRPr lang="en-US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lvl="1"/>
            <a:r>
              <a:rPr lang="en-US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both 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angular and they are </a:t>
            </a:r>
            <a:r>
              <a:rPr lang="en-US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different</a:t>
            </a:r>
            <a:endParaRPr lang="en-US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lvl="2"/>
            <a:r>
              <a:rPr lang="en-US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if abs (Left – above) in the ranges of 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2 to </a:t>
            </a:r>
            <a:r>
              <a:rPr lang="en-US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62</a:t>
            </a:r>
            <a:endParaRPr lang="en-US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lvl="2"/>
            <a:r>
              <a:rPr lang="en-US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Otherwise</a:t>
            </a:r>
            <a:endParaRPr lang="en-US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lvl="1"/>
            <a:endParaRPr lang="en-US" sz="1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n-CA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The unified MPM list is much simpler than VTM4.0:</a:t>
            </a:r>
          </a:p>
          <a:p>
            <a:pPr marL="0" indent="0">
              <a:buNone/>
            </a:pPr>
            <a:endParaRPr lang="en-CA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en-CA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2537067"/>
              </p:ext>
            </p:extLst>
          </p:nvPr>
        </p:nvGraphicFramePr>
        <p:xfrm>
          <a:off x="2463095" y="4522694"/>
          <a:ext cx="6096000" cy="1112520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2032000"/>
                <a:gridCol w="2032000"/>
                <a:gridCol w="2032000"/>
              </a:tblGrid>
              <a:tr h="370840">
                <a:tc>
                  <a:txBody>
                    <a:bodyPr/>
                    <a:lstStyle/>
                    <a:p>
                      <a:endParaRPr lang="en-US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Possible </a:t>
                      </a:r>
                      <a:r>
                        <a:rPr lang="en-US" sz="16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branches</a:t>
                      </a:r>
                      <a:endParaRPr lang="en-US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#comparison</a:t>
                      </a:r>
                      <a:endParaRPr lang="en-US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Proposed</a:t>
                      </a:r>
                      <a:r>
                        <a:rPr lang="en-US" sz="16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sz="16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rgbClr val="00CC0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en-US" sz="16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rgbClr val="00CC0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en-US" sz="16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rgbClr val="00CC00">
                        <a:alpha val="20000"/>
                      </a:srgb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VTM4.0 </a:t>
                      </a:r>
                      <a:endParaRPr lang="en-US" sz="16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en-US" sz="16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en-US" sz="16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99025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Results (CTC conditions) 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 smtClean="0"/>
          </a:p>
          <a:p>
            <a:pPr>
              <a:defRPr/>
            </a:pPr>
            <a:r>
              <a:rPr lang="de-DE" smtClean="0"/>
              <a:t>Page </a:t>
            </a:r>
            <a:fld id="{B9C443EF-FB5B-4866-BAA8-905B52439CEE}" type="slidenum">
              <a:rPr lang="de-DE" smtClean="0"/>
              <a:pPr>
                <a:defRPr/>
              </a:pPr>
              <a:t>4</a:t>
            </a:fld>
            <a:endParaRPr lang="en-GB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39669395"/>
              </p:ext>
            </p:extLst>
          </p:nvPr>
        </p:nvGraphicFramePr>
        <p:xfrm>
          <a:off x="2842615" y="980729"/>
          <a:ext cx="5670354" cy="2397803"/>
        </p:xfrm>
        <a:graphic>
          <a:graphicData uri="http://schemas.openxmlformats.org/drawingml/2006/table">
            <a:tbl>
              <a:tblPr/>
              <a:tblGrid>
                <a:gridCol w="1335159"/>
                <a:gridCol w="867039"/>
                <a:gridCol w="867039"/>
                <a:gridCol w="867039"/>
                <a:gridCol w="867039"/>
                <a:gridCol w="867039"/>
              </a:tblGrid>
              <a:tr h="333079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All </a:t>
                      </a:r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Intra Main10 </a:t>
                      </a: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3079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  </a:t>
                      </a:r>
                      <a:r>
                        <a:rPr lang="en-US" sz="12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Over VTM-4.0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90012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EncT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DecT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01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1187798" rtl="0" eaLnBrk="1" fontAlgn="ctr" latinLnBrk="0" hangingPunct="1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-0.34%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1187798" rtl="0" eaLnBrk="1" fontAlgn="ctr" latinLnBrk="0" hangingPunct="1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-0.26%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1187798" rtl="0" eaLnBrk="1" fontAlgn="ctr" latinLnBrk="0" hangingPunct="1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-0.20%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1187798" rtl="0" eaLnBrk="1" fontAlgn="ctr" latinLnBrk="0" hangingPunct="1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1187798" rtl="0" eaLnBrk="1" fontAlgn="ctr" latinLnBrk="0" hangingPunct="1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9001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1187798" rtl="0" eaLnBrk="1" fontAlgn="ctr" latinLnBrk="0" hangingPunct="1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-0.05%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1187798" rtl="0" eaLnBrk="1" fontAlgn="ctr" latinLnBrk="0" hangingPunct="1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1187798" rtl="0" eaLnBrk="1" fontAlgn="ctr" latinLnBrk="0" hangingPunct="1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1187798" rtl="0" eaLnBrk="1" fontAlgn="ctr" latinLnBrk="0" hangingPunct="1"/>
                      <a:r>
                        <a:rPr lang="en-US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1187798" rtl="0" eaLnBrk="1" fontAlgn="ctr" latinLnBrk="0" hangingPunct="1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001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1187798" rtl="0" eaLnBrk="1" fontAlgn="ctr" latinLnBrk="0" hangingPunct="1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-0.06%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1187798" rtl="0" eaLnBrk="1" fontAlgn="ctr" latinLnBrk="0" hangingPunct="1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1187798" rtl="0" eaLnBrk="1" fontAlgn="ctr" latinLnBrk="0" hangingPunct="1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1187798" rtl="0" eaLnBrk="1" fontAlgn="ctr" latinLnBrk="0" hangingPunct="1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1187798" rtl="0" eaLnBrk="1" fontAlgn="ctr" latinLnBrk="0" hangingPunct="1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001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1187798" rtl="0" eaLnBrk="1" fontAlgn="ctr" latinLnBrk="0" hangingPunct="1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1187798" rtl="0" eaLnBrk="1" fontAlgn="ctr" latinLnBrk="0" hangingPunct="1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1187798" rtl="0" eaLnBrk="1" fontAlgn="ctr" latinLnBrk="0" hangingPunct="1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1187798" rtl="0" eaLnBrk="1" fontAlgn="ctr" latinLnBrk="0" hangingPunct="1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1187798" rtl="0" eaLnBrk="1" fontAlgn="ctr" latinLnBrk="0" hangingPunct="1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001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1187798" rtl="0" eaLnBrk="1" fontAlgn="ctr" latinLnBrk="0" hangingPunct="1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1187798" rtl="0" eaLnBrk="1" fontAlgn="ctr" latinLnBrk="0" hangingPunct="1"/>
                      <a:r>
                        <a:rPr lang="en-US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0.19%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1187798" rtl="0" eaLnBrk="1" fontAlgn="ctr" latinLnBrk="0" hangingPunct="1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0.12%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1187798" rtl="0" eaLnBrk="1" fontAlgn="ctr" latinLnBrk="0" hangingPunct="1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1187798" rtl="0" eaLnBrk="1" fontAlgn="ctr" latinLnBrk="0" hangingPunct="1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01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1187798" rtl="0" eaLnBrk="1" fontAlgn="ctr" latinLnBrk="0" hangingPunct="1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-0.06%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187798" rtl="0" eaLnBrk="1" fontAlgn="ctr" latinLnBrk="0" hangingPunct="1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187798" rtl="0" eaLnBrk="1" fontAlgn="ctr" latinLnBrk="0" hangingPunct="1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187798" rtl="0" eaLnBrk="1" fontAlgn="ctr" latinLnBrk="0" hangingPunct="1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187798" rtl="0" eaLnBrk="1" fontAlgn="ctr" latinLnBrk="0" hangingPunct="1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9001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1187798" rtl="0" eaLnBrk="1" fontAlgn="ctr" latinLnBrk="0" hangingPunct="1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-0.08%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1187798" rtl="0" eaLnBrk="1" fontAlgn="ctr" latinLnBrk="0" hangingPunct="1"/>
                      <a:r>
                        <a:rPr lang="en-US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1187798" rtl="0" eaLnBrk="1" fontAlgn="ctr" latinLnBrk="0" hangingPunct="1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-0.17%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1187798" rtl="0" eaLnBrk="1" fontAlgn="ctr" latinLnBrk="0" hangingPunct="1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1187798" rtl="0" eaLnBrk="1" fontAlgn="ctr" latinLnBrk="0" hangingPunct="1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9001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1187798" rtl="0" eaLnBrk="1" fontAlgn="ctr" latinLnBrk="0" hangingPunct="1"/>
                      <a:r>
                        <a:rPr lang="en-US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0.22%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1187798" rtl="0" eaLnBrk="1" fontAlgn="ctr" latinLnBrk="0" hangingPunct="1"/>
                      <a:r>
                        <a:rPr lang="en-US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0.19%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1187798" rtl="0" eaLnBrk="1" fontAlgn="ctr" latinLnBrk="0" hangingPunct="1"/>
                      <a:r>
                        <a:rPr lang="en-US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0.17%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1187798" rtl="0" eaLnBrk="1" fontAlgn="ctr" latinLnBrk="0" hangingPunct="1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1187798" rtl="0" eaLnBrk="1" fontAlgn="ctr" latinLnBrk="0" hangingPunct="1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4681632"/>
              </p:ext>
            </p:extLst>
          </p:nvPr>
        </p:nvGraphicFramePr>
        <p:xfrm>
          <a:off x="2842613" y="3562325"/>
          <a:ext cx="5670354" cy="2533246"/>
        </p:xfrm>
        <a:graphic>
          <a:graphicData uri="http://schemas.openxmlformats.org/drawingml/2006/table">
            <a:tbl>
              <a:tblPr/>
              <a:tblGrid>
                <a:gridCol w="1335159"/>
                <a:gridCol w="867039"/>
                <a:gridCol w="867039"/>
                <a:gridCol w="867039"/>
                <a:gridCol w="867039"/>
                <a:gridCol w="867039"/>
              </a:tblGrid>
              <a:tr h="478794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</a:t>
                      </a:r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access Main10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2807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VTM-4.0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84151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15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8415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415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415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415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15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8415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8415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18850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 &amp;&amp; Conclusions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 dirty="0" smtClean="0"/>
          </a:p>
          <a:p>
            <a:pPr>
              <a:defRPr/>
            </a:pPr>
            <a:r>
              <a:rPr lang="de-DE" dirty="0" smtClean="0"/>
              <a:t>Page </a:t>
            </a:r>
            <a:fld id="{B9C443EF-FB5B-4866-BAA8-905B52439CEE}" type="slidenum">
              <a:rPr lang="de-DE" smtClean="0"/>
              <a:pPr>
                <a:defRPr/>
              </a:pPr>
              <a:t>5</a:t>
            </a:fld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39239" y="1161009"/>
            <a:ext cx="11257523" cy="5526394"/>
          </a:xfrm>
        </p:spPr>
        <p:txBody>
          <a:bodyPr/>
          <a:lstStyle/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 unified MPM list is proposed for intra mode coding</a:t>
            </a:r>
          </a:p>
          <a:p>
            <a:pPr lvl="1"/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regardless of whether an intra block is MRL, ISP or normal one.</a:t>
            </a:r>
          </a:p>
          <a:p>
            <a:pPr lvl="1"/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MPM index coding is also unified</a:t>
            </a:r>
          </a:p>
          <a:p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unified MPM list is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much 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simpler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than VTM4.0: </a:t>
            </a:r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Number of MPM branches :   20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 5</a:t>
            </a:r>
          </a:p>
          <a:p>
            <a:pPr lvl="1"/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Number of comparison       :     7  6</a:t>
            </a:r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Results: </a:t>
            </a:r>
          </a:p>
          <a:p>
            <a:pPr lvl="1"/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AI 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-0.06% coding gain with unified design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1"/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RA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no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loss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Conclusion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we suggest 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 adopt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proposed solution, because we 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achieve</a:t>
            </a:r>
          </a:p>
          <a:p>
            <a:pPr lvl="1"/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fixed 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number of 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candidates</a:t>
            </a:r>
          </a:p>
          <a:p>
            <a:pPr lvl="1"/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same index 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coding</a:t>
            </a:r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Thanks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MediaTek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performing the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crosscheck (JVET-N0750)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8046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52022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Title Slide">
  <a:themeElements>
    <a:clrScheme name="updated">
      <a:dk1>
        <a:srgbClr val="1D1D1A"/>
      </a:dk1>
      <a:lt1>
        <a:srgbClr val="1D1D1A"/>
      </a:lt1>
      <a:dk2>
        <a:srgbClr val="FFFFFF"/>
      </a:dk2>
      <a:lt2>
        <a:srgbClr val="FFFFFF"/>
      </a:lt2>
      <a:accent1>
        <a:srgbClr val="C7000A"/>
      </a:accent1>
      <a:accent2>
        <a:srgbClr val="C8102E"/>
      </a:accent2>
      <a:accent3>
        <a:srgbClr val="EA594F"/>
      </a:accent3>
      <a:accent4>
        <a:srgbClr val="F8B53C"/>
      </a:accent4>
      <a:accent5>
        <a:srgbClr val="231815"/>
      </a:accent5>
      <a:accent6>
        <a:srgbClr val="595757"/>
      </a:accent6>
      <a:hlink>
        <a:srgbClr val="898989"/>
      </a:hlink>
      <a:folHlink>
        <a:srgbClr val="B5B5B5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C7000B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algn="l">
          <a:defRPr kumimoji="1" sz="3200" dirty="0" err="1" smtClean="0">
            <a:solidFill>
              <a:srgbClr val="575756"/>
            </a:solidFill>
            <a:latin typeface="+mj-lt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hart page">
  <a:themeElements>
    <a:clrScheme name="Custom 29">
      <a:dk1>
        <a:srgbClr val="1D1D1A"/>
      </a:dk1>
      <a:lt1>
        <a:srgbClr val="666666"/>
      </a:lt1>
      <a:dk2>
        <a:srgbClr val="FFFFFF"/>
      </a:dk2>
      <a:lt2>
        <a:srgbClr val="EBEBEB"/>
      </a:lt2>
      <a:accent1>
        <a:srgbClr val="C7000A"/>
      </a:accent1>
      <a:accent2>
        <a:srgbClr val="E9002F"/>
      </a:accent2>
      <a:accent3>
        <a:srgbClr val="F4A100"/>
      </a:accent3>
      <a:accent4>
        <a:srgbClr val="FFFF00"/>
      </a:accent4>
      <a:accent5>
        <a:srgbClr val="232323"/>
      </a:accent5>
      <a:accent6>
        <a:srgbClr val="666666"/>
      </a:accent6>
      <a:hlink>
        <a:srgbClr val="919191"/>
      </a:hlink>
      <a:folHlink>
        <a:srgbClr val="C4C4C4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EA002F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l">
          <a:defRPr sz="1800" dirty="0" smtClean="0">
            <a:solidFill>
              <a:schemeClr val="accent2"/>
            </a:solidFill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4_Chart page">
  <a:themeElements>
    <a:clrScheme name="Custom 29">
      <a:dk1>
        <a:srgbClr val="1D1D1A"/>
      </a:dk1>
      <a:lt1>
        <a:srgbClr val="666666"/>
      </a:lt1>
      <a:dk2>
        <a:srgbClr val="FFFFFF"/>
      </a:dk2>
      <a:lt2>
        <a:srgbClr val="EBEBEB"/>
      </a:lt2>
      <a:accent1>
        <a:srgbClr val="C7000A"/>
      </a:accent1>
      <a:accent2>
        <a:srgbClr val="E9002F"/>
      </a:accent2>
      <a:accent3>
        <a:srgbClr val="F4A100"/>
      </a:accent3>
      <a:accent4>
        <a:srgbClr val="FFFF00"/>
      </a:accent4>
      <a:accent5>
        <a:srgbClr val="232323"/>
      </a:accent5>
      <a:accent6>
        <a:srgbClr val="666666"/>
      </a:accent6>
      <a:hlink>
        <a:srgbClr val="919191"/>
      </a:hlink>
      <a:folHlink>
        <a:srgbClr val="C4C4C4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EA002F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algn="l">
          <a:lnSpc>
            <a:spcPts val="3440"/>
          </a:lnSpc>
          <a:defRPr sz="3200" dirty="0" smtClean="0"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End page">
  <a:themeElements>
    <a:clrScheme name="2210">
      <a:dk1>
        <a:srgbClr val="1D1D1A"/>
      </a:dk1>
      <a:lt1>
        <a:srgbClr val="1D1D1A"/>
      </a:lt1>
      <a:dk2>
        <a:srgbClr val="FFFFFF"/>
      </a:dk2>
      <a:lt2>
        <a:srgbClr val="FFFFFF"/>
      </a:lt2>
      <a:accent1>
        <a:srgbClr val="C7000A"/>
      </a:accent1>
      <a:accent2>
        <a:srgbClr val="E9002F"/>
      </a:accent2>
      <a:accent3>
        <a:srgbClr val="F4A100"/>
      </a:accent3>
      <a:accent4>
        <a:srgbClr val="FFFF00"/>
      </a:accent4>
      <a:accent5>
        <a:srgbClr val="232323"/>
      </a:accent5>
      <a:accent6>
        <a:srgbClr val="666666"/>
      </a:accent6>
      <a:hlink>
        <a:srgbClr val="919191"/>
      </a:hlink>
      <a:folHlink>
        <a:srgbClr val="C4C4C4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EA002F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algn="l">
          <a:defRPr sz="1800"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5481</TotalTime>
  <Words>580</Words>
  <Application>Microsoft Office PowerPoint</Application>
  <PresentationFormat>Custom</PresentationFormat>
  <Paragraphs>174</Paragraphs>
  <Slides>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6</vt:i4>
      </vt:variant>
    </vt:vector>
  </HeadingPairs>
  <TitlesOfParts>
    <vt:vector size="18" baseType="lpstr">
      <vt:lpstr>等线 Light</vt:lpstr>
      <vt:lpstr>Microsoft YaHei</vt:lpstr>
      <vt:lpstr>黑体</vt:lpstr>
      <vt:lpstr>Arial</vt:lpstr>
      <vt:lpstr>Calibri</vt:lpstr>
      <vt:lpstr>Calibri Light</vt:lpstr>
      <vt:lpstr>Times New Roman</vt:lpstr>
      <vt:lpstr>Wingdings</vt:lpstr>
      <vt:lpstr>1_Title Slide</vt:lpstr>
      <vt:lpstr>Chart page</vt:lpstr>
      <vt:lpstr>4_Chart page</vt:lpstr>
      <vt:lpstr>End page</vt:lpstr>
      <vt:lpstr>CE 3-related: A unified MPM list for  intra mode coding (JVET-N0185) </vt:lpstr>
      <vt:lpstr>Problem and Proposed Solution</vt:lpstr>
      <vt:lpstr>A Simple Unified MPM list:  </vt:lpstr>
      <vt:lpstr>Results (CTC conditions) </vt:lpstr>
      <vt:lpstr>Summary &amp;&amp; Conclusions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Biao Wang</cp:lastModifiedBy>
  <cp:revision>1870</cp:revision>
  <dcterms:created xsi:type="dcterms:W3CDTF">2018-06-21T13:34:14Z</dcterms:created>
  <dcterms:modified xsi:type="dcterms:W3CDTF">2019-03-23T12:45:33Z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(3)MkfdPKn4ZC9tJ4uJCfHlJ/NT630mTLEpFYjVGJ7eeEP67pYOqD2Rkg5JtrG+ea/qYltirV0z
q+sUDvRqDN6eMmrlqj8XL5k6h+LBABVw+bPlaZe6/Vsht2/JuMjAQi7p43g7oiH5Ny2sBW+E
GNfEigHXheLIF+KMzuCJWhwCtUNbrc6alIgwfteQLm99j50w/AyYN9XLctTvIpUDV2/w5cmQ
t3iI3XKQiF1gXBehJ9</vt:lpwstr>
  </property>
  <property fmtid="{D5CDD505-2E9C-101B-9397-08002B2CF9AE}" pid="3" name="_2015_ms_pID_7253431">
    <vt:lpwstr>gitCXzu8O6T0rV6c6JhBiFh7Ie5yQh+BqkmcdHHyioEQ8VnpNNrPog
Ct5KAu1+YIZ0G7Ty25u44wJ5jV5njS01NqzruEgahKcT4MBdr06cj4L81BeUogv874TYntyt
cB5DjJ5eFNaYosYT5owjg3tJ2Mn6m9+ahaUWKm8t9geBG5rxSzw90yCKMEuNCXe08DAcwnQI
jd0pSeFWwYi6G/ZTNaid4n/fn6/B3b8Rk22h</vt:lpwstr>
  </property>
  <property fmtid="{D5CDD505-2E9C-101B-9397-08002B2CF9AE}" pid="4" name="_2015_ms_pID_7253432">
    <vt:lpwstr>/A==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1553090193</vt:lpwstr>
  </property>
</Properties>
</file>