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removePersonalInfoOnSave="1" saveSubsetFonts="1">
  <p:sldMasterIdLst>
    <p:sldMasterId id="2147483652" r:id="rId1"/>
  </p:sldMasterIdLst>
  <p:notesMasterIdLst>
    <p:notesMasterId r:id="rId9"/>
  </p:notesMasterIdLst>
  <p:handoutMasterIdLst>
    <p:handoutMasterId r:id="rId10"/>
  </p:handoutMasterIdLst>
  <p:sldIdLst>
    <p:sldId id="535" r:id="rId2"/>
    <p:sldId id="563" r:id="rId3"/>
    <p:sldId id="568" r:id="rId4"/>
    <p:sldId id="567" r:id="rId5"/>
    <p:sldId id="561" r:id="rId6"/>
    <p:sldId id="562" r:id="rId7"/>
    <p:sldId id="537" r:id="rId8"/>
  </p:sldIdLst>
  <p:sldSz cx="9144000" cy="6858000" type="screen4x3"/>
  <p:notesSz cx="6805613" cy="9939338"/>
  <p:defaultTextStyle>
    <a:defPPr>
      <a:defRPr lang="ja-JP"/>
    </a:defPPr>
    <a:lvl1pPr algn="ctr" rtl="0" fontAlgn="ctr">
      <a:spcBef>
        <a:spcPct val="0"/>
      </a:spcBef>
      <a:spcAft>
        <a:spcPct val="0"/>
      </a:spcAft>
      <a:defRPr kumimoji="1" kern="1200">
        <a:solidFill>
          <a:srgbClr val="000000"/>
        </a:solidFill>
        <a:latin typeface="ＭＳ Ｐゴシック" charset="-128"/>
        <a:ea typeface="ＭＳ Ｐゴシック" charset="-128"/>
        <a:cs typeface="+mn-cs"/>
      </a:defRPr>
    </a:lvl1pPr>
    <a:lvl2pPr marL="457200" algn="ctr" rtl="0" fontAlgn="ctr">
      <a:spcBef>
        <a:spcPct val="0"/>
      </a:spcBef>
      <a:spcAft>
        <a:spcPct val="0"/>
      </a:spcAft>
      <a:defRPr kumimoji="1" kern="1200">
        <a:solidFill>
          <a:srgbClr val="000000"/>
        </a:solidFill>
        <a:latin typeface="ＭＳ Ｐゴシック" charset="-128"/>
        <a:ea typeface="ＭＳ Ｐゴシック" charset="-128"/>
        <a:cs typeface="+mn-cs"/>
      </a:defRPr>
    </a:lvl2pPr>
    <a:lvl3pPr marL="914400" algn="ctr" rtl="0" fontAlgn="ctr">
      <a:spcBef>
        <a:spcPct val="0"/>
      </a:spcBef>
      <a:spcAft>
        <a:spcPct val="0"/>
      </a:spcAft>
      <a:defRPr kumimoji="1" kern="1200">
        <a:solidFill>
          <a:srgbClr val="000000"/>
        </a:solidFill>
        <a:latin typeface="ＭＳ Ｐゴシック" charset="-128"/>
        <a:ea typeface="ＭＳ Ｐゴシック" charset="-128"/>
        <a:cs typeface="+mn-cs"/>
      </a:defRPr>
    </a:lvl3pPr>
    <a:lvl4pPr marL="1371600" algn="ctr" rtl="0" fontAlgn="ctr">
      <a:spcBef>
        <a:spcPct val="0"/>
      </a:spcBef>
      <a:spcAft>
        <a:spcPct val="0"/>
      </a:spcAft>
      <a:defRPr kumimoji="1" kern="1200">
        <a:solidFill>
          <a:srgbClr val="000000"/>
        </a:solidFill>
        <a:latin typeface="ＭＳ Ｐゴシック" charset="-128"/>
        <a:ea typeface="ＭＳ Ｐゴシック" charset="-128"/>
        <a:cs typeface="+mn-cs"/>
      </a:defRPr>
    </a:lvl4pPr>
    <a:lvl5pPr marL="1828800" algn="ctr" rtl="0" fontAlgn="ctr">
      <a:spcBef>
        <a:spcPct val="0"/>
      </a:spcBef>
      <a:spcAft>
        <a:spcPct val="0"/>
      </a:spcAft>
      <a:defRPr kumimoji="1" kern="1200">
        <a:solidFill>
          <a:srgbClr val="000000"/>
        </a:solidFill>
        <a:latin typeface="ＭＳ Ｐゴシック" charset="-128"/>
        <a:ea typeface="ＭＳ Ｐゴシック" charset="-128"/>
        <a:cs typeface="+mn-cs"/>
      </a:defRPr>
    </a:lvl5pPr>
    <a:lvl6pPr marL="2286000" algn="l" defTabSz="914400" rtl="0" eaLnBrk="1" latinLnBrk="0" hangingPunct="1">
      <a:defRPr kumimoji="1" kern="1200">
        <a:solidFill>
          <a:srgbClr val="000000"/>
        </a:solidFill>
        <a:latin typeface="ＭＳ Ｐゴシック" charset="-128"/>
        <a:ea typeface="ＭＳ Ｐゴシック" charset="-128"/>
        <a:cs typeface="+mn-cs"/>
      </a:defRPr>
    </a:lvl6pPr>
    <a:lvl7pPr marL="2743200" algn="l" defTabSz="914400" rtl="0" eaLnBrk="1" latinLnBrk="0" hangingPunct="1">
      <a:defRPr kumimoji="1" kern="1200">
        <a:solidFill>
          <a:srgbClr val="000000"/>
        </a:solidFill>
        <a:latin typeface="ＭＳ Ｐゴシック" charset="-128"/>
        <a:ea typeface="ＭＳ Ｐゴシック" charset="-128"/>
        <a:cs typeface="+mn-cs"/>
      </a:defRPr>
    </a:lvl7pPr>
    <a:lvl8pPr marL="3200400" algn="l" defTabSz="914400" rtl="0" eaLnBrk="1" latinLnBrk="0" hangingPunct="1">
      <a:defRPr kumimoji="1" kern="1200">
        <a:solidFill>
          <a:srgbClr val="000000"/>
        </a:solidFill>
        <a:latin typeface="ＭＳ Ｐゴシック" charset="-128"/>
        <a:ea typeface="ＭＳ Ｐゴシック" charset="-128"/>
        <a:cs typeface="+mn-cs"/>
      </a:defRPr>
    </a:lvl8pPr>
    <a:lvl9pPr marL="3657600" algn="l" defTabSz="914400" rtl="0" eaLnBrk="1" latinLnBrk="0" hangingPunct="1">
      <a:defRPr kumimoji="1" kern="1200">
        <a:solidFill>
          <a:srgbClr val="000000"/>
        </a:solidFill>
        <a:latin typeface="ＭＳ Ｐゴシック" charset="-128"/>
        <a:ea typeface="ＭＳ Ｐゴシック"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A12B"/>
    <a:srgbClr val="E73440"/>
    <a:srgbClr val="99FF66"/>
    <a:srgbClr val="706ABA"/>
    <a:srgbClr val="1782DB"/>
    <a:srgbClr val="8B8807"/>
    <a:srgbClr val="C07000"/>
    <a:srgbClr val="7E7D76"/>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主题样式 2 - 强调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660B408-B3CF-4A94-85FC-2B1E0A45F4A2}" styleName="深色样式 2 - 强调 1/强调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95" autoAdjust="0"/>
    <p:restoredTop sz="89963" autoAdjust="0"/>
  </p:normalViewPr>
  <p:slideViewPr>
    <p:cSldViewPr>
      <p:cViewPr varScale="1">
        <p:scale>
          <a:sx n="60" d="100"/>
          <a:sy n="60" d="100"/>
        </p:scale>
        <p:origin x="1203" y="55"/>
      </p:cViewPr>
      <p:guideLst>
        <p:guide orient="horz" pos="2160"/>
        <p:guide pos="2880"/>
      </p:guideLst>
    </p:cSldViewPr>
  </p:slideViewPr>
  <p:notesTextViewPr>
    <p:cViewPr>
      <p:scale>
        <a:sx n="100" d="100"/>
        <a:sy n="100" d="100"/>
      </p:scale>
      <p:origin x="0" y="0"/>
    </p:cViewPr>
  </p:notesTextViewPr>
  <p:notesViewPr>
    <p:cSldViewPr>
      <p:cViewPr varScale="1">
        <p:scale>
          <a:sx n="47" d="100"/>
          <a:sy n="47" d="100"/>
        </p:scale>
        <p:origin x="2282" y="3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321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GB" altLang="ja-JP"/>
          </a:p>
        </p:txBody>
      </p:sp>
      <p:sp>
        <p:nvSpPr>
          <p:cNvPr id="393219" name="Rectangle 3"/>
          <p:cNvSpPr>
            <a:spLocks noGrp="1" noChangeArrowheads="1"/>
          </p:cNvSpPr>
          <p:nvPr>
            <p:ph type="dt" sz="quarter"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GB" altLang="ja-JP"/>
          </a:p>
        </p:txBody>
      </p:sp>
      <p:sp>
        <p:nvSpPr>
          <p:cNvPr id="393220" name="Rectangle 4"/>
          <p:cNvSpPr>
            <a:spLocks noGrp="1" noChangeArrowheads="1"/>
          </p:cNvSpPr>
          <p:nvPr>
            <p:ph type="ftr" sz="quarter" idx="2"/>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GB" altLang="ja-JP"/>
              <a:t>Copyright 2010 FUJITSU LIMITED</a:t>
            </a:r>
          </a:p>
        </p:txBody>
      </p:sp>
      <p:sp>
        <p:nvSpPr>
          <p:cNvPr id="393221" name="Rectangle 5"/>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63101C9F-E0E6-449B-BD0B-C0D9A15CA272}" type="slidenum">
              <a:rPr lang="en-GB" altLang="ja-JP"/>
              <a:pPr/>
              <a:t>‹#›</a:t>
            </a:fld>
            <a:endParaRPr lang="en-GB" altLang="ja-JP"/>
          </a:p>
        </p:txBody>
      </p:sp>
      <p:pic>
        <p:nvPicPr>
          <p:cNvPr id="393227" name="Picture 11"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a:effectLst/>
        </p:spPr>
      </p:pic>
    </p:spTree>
    <p:extLst>
      <p:ext uri="{BB962C8B-B14F-4D97-AF65-F5344CB8AC3E}">
        <p14:creationId xmlns:p14="http://schemas.microsoft.com/office/powerpoint/2010/main" val="27477384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7938" name="Rectangle 2"/>
          <p:cNvSpPr>
            <a:spLocks noGrp="1" noChangeArrowheads="1"/>
          </p:cNvSpPr>
          <p:nvPr>
            <p:ph type="hdr" sz="quarter"/>
          </p:nvPr>
        </p:nvSpPr>
        <p:spPr bwMode="auto">
          <a:xfrm>
            <a:off x="3856038"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r" defTabSz="922338" fontAlgn="base">
              <a:defRPr sz="1200">
                <a:solidFill>
                  <a:schemeClr val="tx1"/>
                </a:solidFill>
                <a:latin typeface="Arial" charset="0"/>
              </a:defRPr>
            </a:lvl1pPr>
          </a:lstStyle>
          <a:p>
            <a:endParaRPr lang="en-US" altLang="ja-JP"/>
          </a:p>
        </p:txBody>
      </p:sp>
      <p:sp>
        <p:nvSpPr>
          <p:cNvPr id="167939" name="Rectangle 3"/>
          <p:cNvSpPr>
            <a:spLocks noGrp="1" noChangeArrowheads="1"/>
          </p:cNvSpPr>
          <p:nvPr>
            <p:ph type="dt" idx="1"/>
          </p:nvPr>
        </p:nvSpPr>
        <p:spPr bwMode="auto">
          <a:xfrm>
            <a:off x="0" y="0"/>
            <a:ext cx="2949575" cy="496888"/>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lvl1pPr algn="l" defTabSz="922338" fontAlgn="base">
              <a:defRPr sz="1200">
                <a:solidFill>
                  <a:schemeClr val="tx1"/>
                </a:solidFill>
                <a:latin typeface="Arial" charset="0"/>
              </a:defRPr>
            </a:lvl1pPr>
          </a:lstStyle>
          <a:p>
            <a:endParaRPr lang="en-US" altLang="ja-JP"/>
          </a:p>
        </p:txBody>
      </p:sp>
      <p:sp>
        <p:nvSpPr>
          <p:cNvPr id="167940" name="Rectangle 4"/>
          <p:cNvSpPr>
            <a:spLocks noGrp="1" noRot="1" noChangeAspect="1" noChangeArrowheads="1" noTextEdit="1"/>
          </p:cNvSpPr>
          <p:nvPr>
            <p:ph type="sldImg" idx="2"/>
          </p:nvPr>
        </p:nvSpPr>
        <p:spPr bwMode="auto">
          <a:xfrm>
            <a:off x="917575" y="744538"/>
            <a:ext cx="4972050" cy="3729037"/>
          </a:xfrm>
          <a:prstGeom prst="rect">
            <a:avLst/>
          </a:prstGeom>
          <a:noFill/>
          <a:ln w="9525">
            <a:solidFill>
              <a:srgbClr val="000000"/>
            </a:solidFill>
            <a:miter lim="800000"/>
            <a:headEnd/>
            <a:tailEnd/>
          </a:ln>
          <a:effectLst/>
        </p:spPr>
      </p:sp>
      <p:sp>
        <p:nvSpPr>
          <p:cNvPr id="167941" name="Rectangle 5"/>
          <p:cNvSpPr>
            <a:spLocks noGrp="1" noChangeArrowheads="1"/>
          </p:cNvSpPr>
          <p:nvPr>
            <p:ph type="body" sz="quarter" idx="3"/>
          </p:nvPr>
        </p:nvSpPr>
        <p:spPr bwMode="auto">
          <a:xfrm>
            <a:off x="679450" y="4721225"/>
            <a:ext cx="5446713" cy="4473575"/>
          </a:xfrm>
          <a:prstGeom prst="rect">
            <a:avLst/>
          </a:prstGeom>
          <a:noFill/>
          <a:ln w="9525">
            <a:noFill/>
            <a:miter lim="800000"/>
            <a:headEnd/>
            <a:tailEnd/>
          </a:ln>
          <a:effectLst/>
        </p:spPr>
        <p:txBody>
          <a:bodyPr vert="horz" wrap="square" lIns="92220" tIns="46110" rIns="92220" bIns="4611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167942"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2220" tIns="46110" rIns="92220" bIns="46110" numCol="1" anchor="b" anchorCtr="0" compatLnSpc="1">
            <a:prstTxWarp prst="textNoShape">
              <a:avLst/>
            </a:prstTxWarp>
          </a:bodyPr>
          <a:lstStyle>
            <a:lvl1pPr algn="l" defTabSz="922338" fontAlgn="base">
              <a:defRPr sz="1000">
                <a:solidFill>
                  <a:schemeClr val="tx1"/>
                </a:solidFill>
                <a:latin typeface="Arial" charset="0"/>
              </a:defRPr>
            </a:lvl1pPr>
          </a:lstStyle>
          <a:p>
            <a:r>
              <a:rPr lang="en-US" altLang="ja-JP"/>
              <a:t>Copyright 2010 FUJITSU LIMITED</a:t>
            </a:r>
          </a:p>
        </p:txBody>
      </p:sp>
      <p:sp>
        <p:nvSpPr>
          <p:cNvPr id="167943"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none" lIns="92220" tIns="46110" rIns="92220" bIns="46110" numCol="1" anchor="b" anchorCtr="0" compatLnSpc="1">
            <a:prstTxWarp prst="textNoShape">
              <a:avLst/>
            </a:prstTxWarp>
          </a:bodyPr>
          <a:lstStyle>
            <a:lvl1pPr algn="r" defTabSz="922338" fontAlgn="base">
              <a:defRPr sz="1000">
                <a:solidFill>
                  <a:schemeClr val="tx1"/>
                </a:solidFill>
                <a:latin typeface="Arial" charset="0"/>
              </a:defRPr>
            </a:lvl1pPr>
          </a:lstStyle>
          <a:p>
            <a:fld id="{FA90A550-36C1-42C7-A27F-71A9536A3D59}" type="slidenum">
              <a:rPr lang="en-US" altLang="ja-JP"/>
              <a:pPr/>
              <a:t>‹#›</a:t>
            </a:fld>
            <a:endParaRPr lang="en-US" altLang="ja-JP"/>
          </a:p>
        </p:txBody>
      </p:sp>
      <p:pic>
        <p:nvPicPr>
          <p:cNvPr id="167949" name="Picture 13" descr="SD_INTERNAL USE ONLY2"/>
          <p:cNvPicPr>
            <a:picLocks noChangeAspect="1" noChangeArrowheads="1"/>
          </p:cNvPicPr>
          <p:nvPr/>
        </p:nvPicPr>
        <p:blipFill>
          <a:blip r:embed="rId2"/>
          <a:srcRect/>
          <a:stretch>
            <a:fillRect/>
          </a:stretch>
        </p:blipFill>
        <p:spPr bwMode="gray">
          <a:xfrm>
            <a:off x="53975" y="53975"/>
            <a:ext cx="1597025" cy="190500"/>
          </a:xfrm>
          <a:prstGeom prst="rect">
            <a:avLst/>
          </a:prstGeom>
          <a:noFill/>
          <a:ln w="9525" algn="ctr">
            <a:noFill/>
            <a:miter lim="800000"/>
            <a:headEnd/>
            <a:tailEnd/>
          </a:ln>
          <a:effectLst/>
        </p:spPr>
      </p:pic>
    </p:spTree>
    <p:extLst>
      <p:ext uri="{BB962C8B-B14F-4D97-AF65-F5344CB8AC3E}">
        <p14:creationId xmlns:p14="http://schemas.microsoft.com/office/powerpoint/2010/main" val="79333749"/>
      </p:ext>
    </p:extLst>
  </p:cSld>
  <p:clrMap bg1="lt1" tx1="dk1" bg2="lt2" tx2="dk2" accent1="accent1" accent2="accent2" accent3="accent3" accent4="accent4" accent5="accent5" accent6="accent6" hlink="hlink" folHlink="folHlink"/>
  <p:hf hdr="0" dt="0"/>
  <p:notesStyle>
    <a:lvl1pPr algn="l" rtl="0" fontAlgn="base">
      <a:spcBef>
        <a:spcPct val="30000"/>
      </a:spcBef>
      <a:spcAft>
        <a:spcPct val="0"/>
      </a:spcAft>
      <a:defRPr kumimoji="1" sz="1200" kern="1200">
        <a:solidFill>
          <a:schemeClr val="tx1"/>
        </a:solidFill>
        <a:latin typeface="Arial" charset="0"/>
        <a:ea typeface="ＭＳ Ｐゴシック" charset="-128"/>
        <a:cs typeface="+mn-cs"/>
      </a:defRPr>
    </a:lvl1pPr>
    <a:lvl2pPr marL="457200" algn="l" rtl="0" fontAlgn="base">
      <a:spcBef>
        <a:spcPct val="30000"/>
      </a:spcBef>
      <a:spcAft>
        <a:spcPct val="0"/>
      </a:spcAft>
      <a:defRPr kumimoji="1" sz="1200" kern="1200">
        <a:solidFill>
          <a:schemeClr val="tx1"/>
        </a:solidFill>
        <a:latin typeface="Arial" charset="0"/>
        <a:ea typeface="ＭＳ Ｐゴシック" charset="-128"/>
        <a:cs typeface="+mn-cs"/>
      </a:defRPr>
    </a:lvl2pPr>
    <a:lvl3pPr marL="914400" algn="l" rtl="0" fontAlgn="base">
      <a:spcBef>
        <a:spcPct val="30000"/>
      </a:spcBef>
      <a:spcAft>
        <a:spcPct val="0"/>
      </a:spcAft>
      <a:defRPr kumimoji="1" sz="1200" kern="1200">
        <a:solidFill>
          <a:schemeClr val="tx1"/>
        </a:solidFill>
        <a:latin typeface="Arial" charset="0"/>
        <a:ea typeface="ＭＳ Ｐゴシック" charset="-128"/>
        <a:cs typeface="+mn-cs"/>
      </a:defRPr>
    </a:lvl3pPr>
    <a:lvl4pPr marL="1371600" algn="l" rtl="0" fontAlgn="base">
      <a:spcBef>
        <a:spcPct val="30000"/>
      </a:spcBef>
      <a:spcAft>
        <a:spcPct val="0"/>
      </a:spcAft>
      <a:defRPr kumimoji="1" sz="1200" kern="1200">
        <a:solidFill>
          <a:schemeClr val="tx1"/>
        </a:solidFill>
        <a:latin typeface="Arial" charset="0"/>
        <a:ea typeface="ＭＳ Ｐゴシック" charset="-128"/>
        <a:cs typeface="+mn-cs"/>
      </a:defRPr>
    </a:lvl4pPr>
    <a:lvl5pPr marL="1828800" algn="l" rtl="0" fontAlgn="base">
      <a:spcBef>
        <a:spcPct val="30000"/>
      </a:spcBef>
      <a:spcAft>
        <a:spcPct val="0"/>
      </a:spcAft>
      <a:defRPr kumimoji="1" sz="12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Grp="1" noChangeArrowheads="1"/>
          </p:cNvSpPr>
          <p:nvPr>
            <p:ph type="ftr" sz="quarter" idx="4"/>
          </p:nvPr>
        </p:nvSpPr>
        <p:spPr>
          <a:ln/>
        </p:spPr>
        <p:txBody>
          <a:bodyPr/>
          <a:lstStyle/>
          <a:p>
            <a:r>
              <a:rPr lang="en-US" altLang="ja-JP"/>
              <a:t>Copyright 2010 FUJITSU LIMITED</a:t>
            </a:r>
          </a:p>
        </p:txBody>
      </p:sp>
      <p:sp>
        <p:nvSpPr>
          <p:cNvPr id="7" name="Rectangle 7"/>
          <p:cNvSpPr>
            <a:spLocks noGrp="1" noChangeArrowheads="1"/>
          </p:cNvSpPr>
          <p:nvPr>
            <p:ph type="sldNum" sz="quarter" idx="5"/>
          </p:nvPr>
        </p:nvSpPr>
        <p:spPr>
          <a:ln/>
        </p:spPr>
        <p:txBody>
          <a:bodyPr/>
          <a:lstStyle/>
          <a:p>
            <a:fld id="{D0DF9D22-9855-444B-BA39-CC3110360728}" type="slidenum">
              <a:rPr lang="en-US" altLang="ja-JP"/>
              <a:pPr/>
              <a:t>0</a:t>
            </a:fld>
            <a:endParaRPr lang="en-US" altLang="ja-JP"/>
          </a:p>
        </p:txBody>
      </p:sp>
      <p:sp>
        <p:nvSpPr>
          <p:cNvPr id="620546" name="Rectangle 2"/>
          <p:cNvSpPr>
            <a:spLocks noGrp="1" noRot="1" noChangeAspect="1" noChangeArrowheads="1" noTextEdit="1"/>
          </p:cNvSpPr>
          <p:nvPr>
            <p:ph type="sldImg"/>
          </p:nvPr>
        </p:nvSpPr>
        <p:spPr>
          <a:ln/>
        </p:spPr>
      </p:sp>
      <p:sp>
        <p:nvSpPr>
          <p:cNvPr id="620547" name="Rectangle 3"/>
          <p:cNvSpPr>
            <a:spLocks noGrp="1" noChangeArrowheads="1"/>
          </p:cNvSpPr>
          <p:nvPr>
            <p:ph type="body" idx="1"/>
          </p:nvPr>
        </p:nvSpPr>
        <p:spPr/>
        <p:txBody>
          <a:bodyPr/>
          <a:lstStyle/>
          <a:p>
            <a:endParaRPr lang="en-GB" altLang="ja-JP"/>
          </a:p>
        </p:txBody>
      </p:sp>
    </p:spTree>
    <p:extLst>
      <p:ext uri="{BB962C8B-B14F-4D97-AF65-F5344CB8AC3E}">
        <p14:creationId xmlns:p14="http://schemas.microsoft.com/office/powerpoint/2010/main" val="823385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smtClean="0"/>
              <a:t>Coding </a:t>
            </a:r>
            <a:r>
              <a:rPr lang="en-US" altLang="zh-CN" dirty="0" err="1" smtClean="0"/>
              <a:t>mpm_flag</a:t>
            </a:r>
            <a:r>
              <a:rPr lang="en-US" altLang="zh-CN" dirty="0" smtClean="0"/>
              <a:t> before </a:t>
            </a:r>
            <a:r>
              <a:rPr lang="en-US" altLang="zh-CN" dirty="0" err="1" smtClean="0"/>
              <a:t>mrl</a:t>
            </a:r>
            <a:r>
              <a:rPr lang="en-US" altLang="zh-CN" dirty="0" smtClean="0"/>
              <a:t> and </a:t>
            </a:r>
            <a:r>
              <a:rPr lang="en-US" altLang="zh-CN" dirty="0" err="1" smtClean="0"/>
              <a:t>isp</a:t>
            </a:r>
            <a:r>
              <a:rPr lang="en-US" altLang="zh-CN" smtClean="0"/>
              <a:t>.</a:t>
            </a:r>
          </a:p>
          <a:p>
            <a:r>
              <a:rPr lang="en-US" altLang="zh-CN" dirty="0" smtClean="0"/>
              <a:t>Such design</a:t>
            </a:r>
            <a:r>
              <a:rPr lang="en-US" altLang="zh-CN" baseline="0" dirty="0" smtClean="0"/>
              <a:t> ensure independency of  </a:t>
            </a:r>
            <a:r>
              <a:rPr lang="en-US" altLang="zh-CN" baseline="0" dirty="0" err="1" smtClean="0"/>
              <a:t>isp</a:t>
            </a:r>
            <a:r>
              <a:rPr lang="en-US" altLang="zh-CN" baseline="0" dirty="0" smtClean="0"/>
              <a:t> and </a:t>
            </a:r>
            <a:r>
              <a:rPr lang="en-US" altLang="zh-CN" baseline="0" dirty="0" err="1" smtClean="0"/>
              <a:t>mrl</a:t>
            </a:r>
            <a:r>
              <a:rPr lang="en-US" altLang="zh-CN" baseline="0" dirty="0" smtClean="0"/>
              <a:t> during the </a:t>
            </a:r>
            <a:r>
              <a:rPr lang="en-US" altLang="zh-CN" dirty="0" smtClean="0"/>
              <a:t>MPM process and </a:t>
            </a:r>
            <a:r>
              <a:rPr lang="en-US" altLang="zh-CN" dirty="0" err="1" smtClean="0"/>
              <a:t>MPM_idx</a:t>
            </a:r>
            <a:r>
              <a:rPr lang="en-US" altLang="zh-CN" dirty="0" smtClean="0"/>
              <a:t> coding process.</a:t>
            </a:r>
            <a:endParaRPr lang="zh-CN" altLang="en-US" dirty="0"/>
          </a:p>
        </p:txBody>
      </p:sp>
      <p:sp>
        <p:nvSpPr>
          <p:cNvPr id="4" name="页脚占位符 3"/>
          <p:cNvSpPr>
            <a:spLocks noGrp="1"/>
          </p:cNvSpPr>
          <p:nvPr>
            <p:ph type="ftr" sz="quarter" idx="10"/>
          </p:nvPr>
        </p:nvSpPr>
        <p:spPr/>
        <p:txBody>
          <a:bodyPr/>
          <a:lstStyle/>
          <a:p>
            <a:r>
              <a:rPr lang="en-US" altLang="ja-JP" smtClean="0"/>
              <a:t>Copyright 2010 FUJITSU LIMITED</a:t>
            </a:r>
            <a:endParaRPr lang="en-US" altLang="ja-JP"/>
          </a:p>
        </p:txBody>
      </p:sp>
      <p:sp>
        <p:nvSpPr>
          <p:cNvPr id="5" name="灯片编号占位符 4"/>
          <p:cNvSpPr>
            <a:spLocks noGrp="1"/>
          </p:cNvSpPr>
          <p:nvPr>
            <p:ph type="sldNum" sz="quarter" idx="11"/>
          </p:nvPr>
        </p:nvSpPr>
        <p:spPr/>
        <p:txBody>
          <a:bodyPr/>
          <a:lstStyle/>
          <a:p>
            <a:fld id="{FA90A550-36C1-42C7-A27F-71A9536A3D59}" type="slidenum">
              <a:rPr lang="en-US" altLang="ja-JP" smtClean="0"/>
              <a:pPr/>
              <a:t>1</a:t>
            </a:fld>
            <a:endParaRPr lang="en-US" altLang="ja-JP"/>
          </a:p>
        </p:txBody>
      </p:sp>
    </p:spTree>
    <p:extLst>
      <p:ext uri="{BB962C8B-B14F-4D97-AF65-F5344CB8AC3E}">
        <p14:creationId xmlns:p14="http://schemas.microsoft.com/office/powerpoint/2010/main" val="38710466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647214" name="Picture 46" descr="TitleRed_L150"/>
          <p:cNvPicPr>
            <a:picLocks noChangeAspect="1" noChangeArrowheads="1"/>
          </p:cNvPicPr>
          <p:nvPr/>
        </p:nvPicPr>
        <p:blipFill>
          <a:blip r:embed="rId2"/>
          <a:srcRect/>
          <a:stretch>
            <a:fillRect/>
          </a:stretch>
        </p:blipFill>
        <p:spPr bwMode="gray">
          <a:xfrm>
            <a:off x="0" y="0"/>
            <a:ext cx="9144000" cy="4852988"/>
          </a:xfrm>
          <a:prstGeom prst="rect">
            <a:avLst/>
          </a:prstGeom>
          <a:noFill/>
        </p:spPr>
      </p:pic>
      <p:grpSp>
        <p:nvGrpSpPr>
          <p:cNvPr id="647215" name="Group 47"/>
          <p:cNvGrpSpPr>
            <a:grpSpLocks noChangeAspect="1"/>
          </p:cNvGrpSpPr>
          <p:nvPr/>
        </p:nvGrpSpPr>
        <p:grpSpPr bwMode="auto">
          <a:xfrm>
            <a:off x="7308850" y="185738"/>
            <a:ext cx="1647825" cy="920750"/>
            <a:chOff x="4604" y="117"/>
            <a:chExt cx="1038" cy="580"/>
          </a:xfrm>
        </p:grpSpPr>
        <p:sp>
          <p:nvSpPr>
            <p:cNvPr id="647216" name="AutoShape 48"/>
            <p:cNvSpPr>
              <a:spLocks noChangeAspect="1" noChangeArrowheads="1" noTextEdit="1"/>
            </p:cNvSpPr>
            <p:nvPr userDrawn="1"/>
          </p:nvSpPr>
          <p:spPr bwMode="gray">
            <a:xfrm>
              <a:off x="4604" y="117"/>
              <a:ext cx="1038" cy="580"/>
            </a:xfrm>
            <a:prstGeom prst="rect">
              <a:avLst/>
            </a:prstGeom>
            <a:noFill/>
            <a:ln w="9525">
              <a:noFill/>
              <a:miter lim="800000"/>
              <a:headEnd/>
              <a:tailEnd/>
            </a:ln>
          </p:spPr>
          <p:txBody>
            <a:bodyPr/>
            <a:lstStyle/>
            <a:p>
              <a:endParaRPr lang="zh-CN" altLang="en-US"/>
            </a:p>
          </p:txBody>
        </p:sp>
        <p:sp>
          <p:nvSpPr>
            <p:cNvPr id="647217" name="Freeform 49"/>
            <p:cNvSpPr>
              <a:spLocks/>
            </p:cNvSpPr>
            <p:nvPr userDrawn="1"/>
          </p:nvSpPr>
          <p:spPr bwMode="gray">
            <a:xfrm>
              <a:off x="4655" y="604"/>
              <a:ext cx="26" cy="43"/>
            </a:xfrm>
            <a:custGeom>
              <a:avLst/>
              <a:gdLst/>
              <a:ahLst/>
              <a:cxnLst>
                <a:cxn ang="0">
                  <a:pos x="0" y="731"/>
                </a:cxn>
                <a:cxn ang="0">
                  <a:pos x="0" y="643"/>
                </a:cxn>
                <a:cxn ang="0">
                  <a:pos x="177" y="684"/>
                </a:cxn>
                <a:cxn ang="0">
                  <a:pos x="355" y="568"/>
                </a:cxn>
                <a:cxn ang="0">
                  <a:pos x="325" y="493"/>
                </a:cxn>
                <a:cxn ang="0">
                  <a:pos x="271" y="452"/>
                </a:cxn>
                <a:cxn ang="0">
                  <a:pos x="203" y="417"/>
                </a:cxn>
                <a:cxn ang="0">
                  <a:pos x="62" y="323"/>
                </a:cxn>
                <a:cxn ang="0">
                  <a:pos x="12" y="190"/>
                </a:cxn>
                <a:cxn ang="0">
                  <a:pos x="90" y="41"/>
                </a:cxn>
                <a:cxn ang="0">
                  <a:pos x="257" y="0"/>
                </a:cxn>
                <a:cxn ang="0">
                  <a:pos x="411" y="24"/>
                </a:cxn>
                <a:cxn ang="0">
                  <a:pos x="411" y="106"/>
                </a:cxn>
                <a:cxn ang="0">
                  <a:pos x="262" y="74"/>
                </a:cxn>
                <a:cxn ang="0">
                  <a:pos x="162" y="98"/>
                </a:cxn>
                <a:cxn ang="0">
                  <a:pos x="120" y="178"/>
                </a:cxn>
                <a:cxn ang="0">
                  <a:pos x="149" y="253"/>
                </a:cxn>
                <a:cxn ang="0">
                  <a:pos x="273" y="331"/>
                </a:cxn>
                <a:cxn ang="0">
                  <a:pos x="374" y="388"/>
                </a:cxn>
                <a:cxn ang="0">
                  <a:pos x="444" y="465"/>
                </a:cxn>
                <a:cxn ang="0">
                  <a:pos x="463" y="556"/>
                </a:cxn>
                <a:cxn ang="0">
                  <a:pos x="184" y="762"/>
                </a:cxn>
                <a:cxn ang="0">
                  <a:pos x="0" y="731"/>
                </a:cxn>
              </a:cxnLst>
              <a:rect l="0" t="0" r="r" b="b"/>
              <a:pathLst>
                <a:path w="463" h="762">
                  <a:moveTo>
                    <a:pt x="0" y="731"/>
                  </a:moveTo>
                  <a:cubicBezTo>
                    <a:pt x="0" y="643"/>
                    <a:pt x="0" y="643"/>
                    <a:pt x="0" y="643"/>
                  </a:cubicBezTo>
                  <a:cubicBezTo>
                    <a:pt x="48" y="670"/>
                    <a:pt x="107" y="684"/>
                    <a:pt x="177" y="684"/>
                  </a:cubicBezTo>
                  <a:cubicBezTo>
                    <a:pt x="296" y="684"/>
                    <a:pt x="355" y="645"/>
                    <a:pt x="355" y="568"/>
                  </a:cubicBezTo>
                  <a:cubicBezTo>
                    <a:pt x="355" y="538"/>
                    <a:pt x="345" y="513"/>
                    <a:pt x="325" y="493"/>
                  </a:cubicBezTo>
                  <a:cubicBezTo>
                    <a:pt x="309" y="477"/>
                    <a:pt x="291" y="463"/>
                    <a:pt x="271" y="452"/>
                  </a:cubicBezTo>
                  <a:cubicBezTo>
                    <a:pt x="253" y="442"/>
                    <a:pt x="231" y="431"/>
                    <a:pt x="203" y="417"/>
                  </a:cubicBezTo>
                  <a:cubicBezTo>
                    <a:pt x="135" y="384"/>
                    <a:pt x="89" y="352"/>
                    <a:pt x="62" y="323"/>
                  </a:cubicBezTo>
                  <a:cubicBezTo>
                    <a:pt x="29" y="286"/>
                    <a:pt x="12" y="242"/>
                    <a:pt x="12" y="190"/>
                  </a:cubicBezTo>
                  <a:cubicBezTo>
                    <a:pt x="12" y="124"/>
                    <a:pt x="38" y="74"/>
                    <a:pt x="90" y="41"/>
                  </a:cubicBezTo>
                  <a:cubicBezTo>
                    <a:pt x="134" y="13"/>
                    <a:pt x="189" y="0"/>
                    <a:pt x="257" y="0"/>
                  </a:cubicBezTo>
                  <a:cubicBezTo>
                    <a:pt x="304" y="0"/>
                    <a:pt x="355" y="8"/>
                    <a:pt x="411" y="24"/>
                  </a:cubicBezTo>
                  <a:cubicBezTo>
                    <a:pt x="411" y="106"/>
                    <a:pt x="411" y="106"/>
                    <a:pt x="411" y="106"/>
                  </a:cubicBezTo>
                  <a:cubicBezTo>
                    <a:pt x="364" y="85"/>
                    <a:pt x="314" y="74"/>
                    <a:pt x="262" y="74"/>
                  </a:cubicBezTo>
                  <a:cubicBezTo>
                    <a:pt x="222" y="74"/>
                    <a:pt x="188" y="82"/>
                    <a:pt x="162" y="98"/>
                  </a:cubicBezTo>
                  <a:cubicBezTo>
                    <a:pt x="134" y="115"/>
                    <a:pt x="120" y="141"/>
                    <a:pt x="120" y="178"/>
                  </a:cubicBezTo>
                  <a:cubicBezTo>
                    <a:pt x="120" y="209"/>
                    <a:pt x="130" y="234"/>
                    <a:pt x="149" y="253"/>
                  </a:cubicBezTo>
                  <a:cubicBezTo>
                    <a:pt x="168" y="273"/>
                    <a:pt x="209" y="298"/>
                    <a:pt x="273" y="331"/>
                  </a:cubicBezTo>
                  <a:cubicBezTo>
                    <a:pt x="324" y="356"/>
                    <a:pt x="357" y="375"/>
                    <a:pt x="374" y="388"/>
                  </a:cubicBezTo>
                  <a:cubicBezTo>
                    <a:pt x="407" y="412"/>
                    <a:pt x="430" y="437"/>
                    <a:pt x="444" y="465"/>
                  </a:cubicBezTo>
                  <a:cubicBezTo>
                    <a:pt x="457" y="490"/>
                    <a:pt x="463" y="520"/>
                    <a:pt x="463" y="556"/>
                  </a:cubicBezTo>
                  <a:cubicBezTo>
                    <a:pt x="463" y="693"/>
                    <a:pt x="370" y="762"/>
                    <a:pt x="184" y="762"/>
                  </a:cubicBezTo>
                  <a:cubicBezTo>
                    <a:pt x="109" y="762"/>
                    <a:pt x="48" y="752"/>
                    <a:pt x="0" y="731"/>
                  </a:cubicBezTo>
                  <a:close/>
                </a:path>
              </a:pathLst>
            </a:custGeom>
            <a:solidFill>
              <a:srgbClr val="FFFFFF"/>
            </a:solidFill>
            <a:ln w="9525">
              <a:noFill/>
              <a:round/>
              <a:headEnd/>
              <a:tailEnd/>
            </a:ln>
          </p:spPr>
          <p:txBody>
            <a:bodyPr/>
            <a:lstStyle/>
            <a:p>
              <a:endParaRPr lang="zh-CN" altLang="en-US"/>
            </a:p>
          </p:txBody>
        </p:sp>
        <p:sp>
          <p:nvSpPr>
            <p:cNvPr id="647218" name="Freeform 50"/>
            <p:cNvSpPr>
              <a:spLocks/>
            </p:cNvSpPr>
            <p:nvPr userDrawn="1"/>
          </p:nvSpPr>
          <p:spPr bwMode="gray">
            <a:xfrm>
              <a:off x="4691" y="585"/>
              <a:ext cx="30"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zh-CN" altLang="en-US"/>
            </a:p>
          </p:txBody>
        </p:sp>
        <p:sp>
          <p:nvSpPr>
            <p:cNvPr id="647219" name="Freeform 51"/>
            <p:cNvSpPr>
              <a:spLocks noEditPoints="1"/>
            </p:cNvSpPr>
            <p:nvPr userDrawn="1"/>
          </p:nvSpPr>
          <p:spPr bwMode="gray">
            <a:xfrm>
              <a:off x="4730" y="604"/>
              <a:ext cx="32" cy="43"/>
            </a:xfrm>
            <a:custGeom>
              <a:avLst/>
              <a:gdLst/>
              <a:ahLst/>
              <a:cxnLst>
                <a:cxn ang="0">
                  <a:pos x="437" y="286"/>
                </a:cxn>
                <a:cxn ang="0">
                  <a:pos x="437" y="248"/>
                </a:cxn>
                <a:cxn ang="0">
                  <a:pos x="415" y="138"/>
                </a:cxn>
                <a:cxn ang="0">
                  <a:pos x="271" y="77"/>
                </a:cxn>
                <a:cxn ang="0">
                  <a:pos x="70" y="118"/>
                </a:cxn>
                <a:cxn ang="0">
                  <a:pos x="70" y="31"/>
                </a:cxn>
                <a:cxn ang="0">
                  <a:pos x="284" y="0"/>
                </a:cxn>
                <a:cxn ang="0">
                  <a:pos x="516" y="76"/>
                </a:cxn>
                <a:cxn ang="0">
                  <a:pos x="558" y="200"/>
                </a:cxn>
                <a:cxn ang="0">
                  <a:pos x="561" y="290"/>
                </a:cxn>
                <a:cxn ang="0">
                  <a:pos x="561" y="727"/>
                </a:cxn>
                <a:cxn ang="0">
                  <a:pos x="293" y="762"/>
                </a:cxn>
                <a:cxn ang="0">
                  <a:pos x="83" y="720"/>
                </a:cxn>
                <a:cxn ang="0">
                  <a:pos x="0" y="558"/>
                </a:cxn>
                <a:cxn ang="0">
                  <a:pos x="96" y="363"/>
                </a:cxn>
                <a:cxn ang="0">
                  <a:pos x="336" y="297"/>
                </a:cxn>
                <a:cxn ang="0">
                  <a:pos x="437" y="286"/>
                </a:cxn>
                <a:cxn ang="0">
                  <a:pos x="437" y="356"/>
                </a:cxn>
                <a:cxn ang="0">
                  <a:pos x="267" y="382"/>
                </a:cxn>
                <a:cxn ang="0">
                  <a:pos x="127" y="545"/>
                </a:cxn>
                <a:cxn ang="0">
                  <a:pos x="168" y="650"/>
                </a:cxn>
                <a:cxn ang="0">
                  <a:pos x="312" y="687"/>
                </a:cxn>
                <a:cxn ang="0">
                  <a:pos x="437" y="670"/>
                </a:cxn>
                <a:cxn ang="0">
                  <a:pos x="437" y="356"/>
                </a:cxn>
              </a:cxnLst>
              <a:rect l="0" t="0" r="r" b="b"/>
              <a:pathLst>
                <a:path w="561" h="762">
                  <a:moveTo>
                    <a:pt x="437" y="286"/>
                  </a:moveTo>
                  <a:cubicBezTo>
                    <a:pt x="437" y="248"/>
                    <a:pt x="437" y="248"/>
                    <a:pt x="437" y="248"/>
                  </a:cubicBezTo>
                  <a:cubicBezTo>
                    <a:pt x="437" y="200"/>
                    <a:pt x="430" y="164"/>
                    <a:pt x="415" y="138"/>
                  </a:cubicBezTo>
                  <a:cubicBezTo>
                    <a:pt x="392" y="97"/>
                    <a:pt x="344" y="77"/>
                    <a:pt x="271" y="77"/>
                  </a:cubicBezTo>
                  <a:cubicBezTo>
                    <a:pt x="206" y="77"/>
                    <a:pt x="139" y="91"/>
                    <a:pt x="70" y="118"/>
                  </a:cubicBezTo>
                  <a:cubicBezTo>
                    <a:pt x="70" y="31"/>
                    <a:pt x="70" y="31"/>
                    <a:pt x="70" y="31"/>
                  </a:cubicBezTo>
                  <a:cubicBezTo>
                    <a:pt x="139" y="10"/>
                    <a:pt x="210" y="0"/>
                    <a:pt x="284" y="0"/>
                  </a:cubicBezTo>
                  <a:cubicBezTo>
                    <a:pt x="397" y="0"/>
                    <a:pt x="474" y="25"/>
                    <a:pt x="516" y="76"/>
                  </a:cubicBezTo>
                  <a:cubicBezTo>
                    <a:pt x="539" y="104"/>
                    <a:pt x="553" y="145"/>
                    <a:pt x="558" y="200"/>
                  </a:cubicBezTo>
                  <a:cubicBezTo>
                    <a:pt x="560" y="220"/>
                    <a:pt x="561" y="250"/>
                    <a:pt x="561" y="290"/>
                  </a:cubicBezTo>
                  <a:cubicBezTo>
                    <a:pt x="561" y="727"/>
                    <a:pt x="561" y="727"/>
                    <a:pt x="561" y="727"/>
                  </a:cubicBezTo>
                  <a:cubicBezTo>
                    <a:pt x="477" y="750"/>
                    <a:pt x="387" y="762"/>
                    <a:pt x="293" y="762"/>
                  </a:cubicBezTo>
                  <a:cubicBezTo>
                    <a:pt x="203" y="762"/>
                    <a:pt x="133" y="748"/>
                    <a:pt x="83" y="720"/>
                  </a:cubicBezTo>
                  <a:cubicBezTo>
                    <a:pt x="28" y="689"/>
                    <a:pt x="0" y="635"/>
                    <a:pt x="0" y="558"/>
                  </a:cubicBezTo>
                  <a:cubicBezTo>
                    <a:pt x="0" y="470"/>
                    <a:pt x="32" y="405"/>
                    <a:pt x="96" y="363"/>
                  </a:cubicBezTo>
                  <a:cubicBezTo>
                    <a:pt x="143" y="332"/>
                    <a:pt x="223" y="310"/>
                    <a:pt x="336" y="297"/>
                  </a:cubicBezTo>
                  <a:cubicBezTo>
                    <a:pt x="357" y="294"/>
                    <a:pt x="391" y="291"/>
                    <a:pt x="437" y="286"/>
                  </a:cubicBezTo>
                  <a:close/>
                  <a:moveTo>
                    <a:pt x="437" y="356"/>
                  </a:moveTo>
                  <a:cubicBezTo>
                    <a:pt x="362" y="363"/>
                    <a:pt x="305" y="372"/>
                    <a:pt x="267" y="382"/>
                  </a:cubicBezTo>
                  <a:cubicBezTo>
                    <a:pt x="173" y="405"/>
                    <a:pt x="127" y="460"/>
                    <a:pt x="127" y="545"/>
                  </a:cubicBezTo>
                  <a:cubicBezTo>
                    <a:pt x="127" y="593"/>
                    <a:pt x="140" y="627"/>
                    <a:pt x="168" y="650"/>
                  </a:cubicBezTo>
                  <a:cubicBezTo>
                    <a:pt x="198" y="675"/>
                    <a:pt x="246" y="687"/>
                    <a:pt x="312" y="687"/>
                  </a:cubicBezTo>
                  <a:cubicBezTo>
                    <a:pt x="357" y="687"/>
                    <a:pt x="398" y="681"/>
                    <a:pt x="437" y="670"/>
                  </a:cubicBezTo>
                  <a:lnTo>
                    <a:pt x="437" y="356"/>
                  </a:lnTo>
                  <a:close/>
                </a:path>
              </a:pathLst>
            </a:custGeom>
            <a:solidFill>
              <a:srgbClr val="FFFFFF"/>
            </a:solidFill>
            <a:ln w="9525">
              <a:noFill/>
              <a:round/>
              <a:headEnd/>
              <a:tailEnd/>
            </a:ln>
          </p:spPr>
          <p:txBody>
            <a:bodyPr/>
            <a:lstStyle/>
            <a:p>
              <a:endParaRPr lang="zh-CN" altLang="en-US"/>
            </a:p>
          </p:txBody>
        </p:sp>
        <p:sp>
          <p:nvSpPr>
            <p:cNvPr id="647220" name="Freeform 52"/>
            <p:cNvSpPr>
              <a:spLocks noEditPoints="1"/>
            </p:cNvSpPr>
            <p:nvPr userDrawn="1"/>
          </p:nvSpPr>
          <p:spPr bwMode="gray">
            <a:xfrm>
              <a:off x="4774" y="604"/>
              <a:ext cx="32" cy="61"/>
            </a:xfrm>
            <a:custGeom>
              <a:avLst/>
              <a:gdLst/>
              <a:ahLst/>
              <a:cxnLst>
                <a:cxn ang="0">
                  <a:pos x="123" y="711"/>
                </a:cxn>
                <a:cxn ang="0">
                  <a:pos x="123" y="1087"/>
                </a:cxn>
                <a:cxn ang="0">
                  <a:pos x="0" y="1087"/>
                </a:cxn>
                <a:cxn ang="0">
                  <a:pos x="0" y="28"/>
                </a:cxn>
                <a:cxn ang="0">
                  <a:pos x="249" y="0"/>
                </a:cxn>
                <a:cxn ang="0">
                  <a:pos x="505" y="113"/>
                </a:cxn>
                <a:cxn ang="0">
                  <a:pos x="567" y="379"/>
                </a:cxn>
                <a:cxn ang="0">
                  <a:pos x="489" y="662"/>
                </a:cxn>
                <a:cxn ang="0">
                  <a:pos x="274" y="762"/>
                </a:cxn>
                <a:cxn ang="0">
                  <a:pos x="172" y="742"/>
                </a:cxn>
                <a:cxn ang="0">
                  <a:pos x="123" y="711"/>
                </a:cxn>
                <a:cxn ang="0">
                  <a:pos x="123" y="625"/>
                </a:cxn>
                <a:cxn ang="0">
                  <a:pos x="260" y="687"/>
                </a:cxn>
                <a:cxn ang="0">
                  <a:pos x="400" y="591"/>
                </a:cxn>
                <a:cxn ang="0">
                  <a:pos x="441" y="378"/>
                </a:cxn>
                <a:cxn ang="0">
                  <a:pos x="386" y="140"/>
                </a:cxn>
                <a:cxn ang="0">
                  <a:pos x="230" y="74"/>
                </a:cxn>
                <a:cxn ang="0">
                  <a:pos x="123" y="83"/>
                </a:cxn>
                <a:cxn ang="0">
                  <a:pos x="123" y="625"/>
                </a:cxn>
              </a:cxnLst>
              <a:rect l="0" t="0" r="r" b="b"/>
              <a:pathLst>
                <a:path w="567" h="1087">
                  <a:moveTo>
                    <a:pt x="123" y="711"/>
                  </a:moveTo>
                  <a:cubicBezTo>
                    <a:pt x="123" y="1087"/>
                    <a:pt x="123" y="1087"/>
                    <a:pt x="123" y="1087"/>
                  </a:cubicBezTo>
                  <a:cubicBezTo>
                    <a:pt x="0" y="1087"/>
                    <a:pt x="0" y="1087"/>
                    <a:pt x="0" y="1087"/>
                  </a:cubicBezTo>
                  <a:cubicBezTo>
                    <a:pt x="0" y="28"/>
                    <a:pt x="0" y="28"/>
                    <a:pt x="0" y="28"/>
                  </a:cubicBezTo>
                  <a:cubicBezTo>
                    <a:pt x="85" y="9"/>
                    <a:pt x="168" y="0"/>
                    <a:pt x="249" y="0"/>
                  </a:cubicBezTo>
                  <a:cubicBezTo>
                    <a:pt x="374" y="0"/>
                    <a:pt x="459" y="37"/>
                    <a:pt x="505" y="113"/>
                  </a:cubicBezTo>
                  <a:cubicBezTo>
                    <a:pt x="546" y="180"/>
                    <a:pt x="567" y="269"/>
                    <a:pt x="567" y="379"/>
                  </a:cubicBezTo>
                  <a:cubicBezTo>
                    <a:pt x="567" y="495"/>
                    <a:pt x="541" y="590"/>
                    <a:pt x="489" y="662"/>
                  </a:cubicBezTo>
                  <a:cubicBezTo>
                    <a:pt x="440" y="728"/>
                    <a:pt x="369" y="762"/>
                    <a:pt x="274" y="762"/>
                  </a:cubicBezTo>
                  <a:cubicBezTo>
                    <a:pt x="234" y="762"/>
                    <a:pt x="200" y="755"/>
                    <a:pt x="172" y="742"/>
                  </a:cubicBezTo>
                  <a:cubicBezTo>
                    <a:pt x="159" y="736"/>
                    <a:pt x="142" y="725"/>
                    <a:pt x="123" y="711"/>
                  </a:cubicBezTo>
                  <a:close/>
                  <a:moveTo>
                    <a:pt x="123" y="625"/>
                  </a:moveTo>
                  <a:cubicBezTo>
                    <a:pt x="165" y="666"/>
                    <a:pt x="210" y="687"/>
                    <a:pt x="260" y="687"/>
                  </a:cubicBezTo>
                  <a:cubicBezTo>
                    <a:pt x="324" y="687"/>
                    <a:pt x="371" y="655"/>
                    <a:pt x="400" y="591"/>
                  </a:cubicBezTo>
                  <a:cubicBezTo>
                    <a:pt x="427" y="533"/>
                    <a:pt x="441" y="462"/>
                    <a:pt x="441" y="378"/>
                  </a:cubicBezTo>
                  <a:cubicBezTo>
                    <a:pt x="441" y="272"/>
                    <a:pt x="422" y="193"/>
                    <a:pt x="386" y="140"/>
                  </a:cubicBezTo>
                  <a:cubicBezTo>
                    <a:pt x="356" y="96"/>
                    <a:pt x="304" y="74"/>
                    <a:pt x="230" y="74"/>
                  </a:cubicBezTo>
                  <a:cubicBezTo>
                    <a:pt x="198" y="74"/>
                    <a:pt x="162" y="77"/>
                    <a:pt x="123" y="83"/>
                  </a:cubicBezTo>
                  <a:lnTo>
                    <a:pt x="123" y="625"/>
                  </a:lnTo>
                  <a:close/>
                </a:path>
              </a:pathLst>
            </a:custGeom>
            <a:solidFill>
              <a:srgbClr val="FFFFFF"/>
            </a:solidFill>
            <a:ln w="9525">
              <a:noFill/>
              <a:round/>
              <a:headEnd/>
              <a:tailEnd/>
            </a:ln>
          </p:spPr>
          <p:txBody>
            <a:bodyPr/>
            <a:lstStyle/>
            <a:p>
              <a:endParaRPr lang="zh-CN" altLang="en-US"/>
            </a:p>
          </p:txBody>
        </p:sp>
        <p:sp>
          <p:nvSpPr>
            <p:cNvPr id="647221" name="Freeform 53"/>
            <p:cNvSpPr>
              <a:spLocks noEditPoints="1"/>
            </p:cNvSpPr>
            <p:nvPr userDrawn="1"/>
          </p:nvSpPr>
          <p:spPr bwMode="gray">
            <a:xfrm>
              <a:off x="4815" y="591"/>
              <a:ext cx="9" cy="55"/>
            </a:xfrm>
            <a:custGeom>
              <a:avLst/>
              <a:gdLst/>
              <a:ahLst/>
              <a:cxnLst>
                <a:cxn ang="0">
                  <a:pos x="75" y="0"/>
                </a:cxn>
                <a:cxn ang="0">
                  <a:pos x="131" y="25"/>
                </a:cxn>
                <a:cxn ang="0">
                  <a:pos x="150" y="76"/>
                </a:cxn>
                <a:cxn ang="0">
                  <a:pos x="126" y="132"/>
                </a:cxn>
                <a:cxn ang="0">
                  <a:pos x="74" y="151"/>
                </a:cxn>
                <a:cxn ang="0">
                  <a:pos x="19" y="127"/>
                </a:cxn>
                <a:cxn ang="0">
                  <a:pos x="0" y="75"/>
                </a:cxn>
                <a:cxn ang="0">
                  <a:pos x="24" y="20"/>
                </a:cxn>
                <a:cxn ang="0">
                  <a:pos x="75" y="0"/>
                </a:cxn>
                <a:cxn ang="0">
                  <a:pos x="15" y="987"/>
                </a:cxn>
                <a:cxn ang="0">
                  <a:pos x="15" y="265"/>
                </a:cxn>
                <a:cxn ang="0">
                  <a:pos x="138" y="265"/>
                </a:cxn>
                <a:cxn ang="0">
                  <a:pos x="138" y="987"/>
                </a:cxn>
                <a:cxn ang="0">
                  <a:pos x="15" y="987"/>
                </a:cxn>
              </a:cxnLst>
              <a:rect l="0" t="0" r="r" b="b"/>
              <a:pathLst>
                <a:path w="150" h="987">
                  <a:moveTo>
                    <a:pt x="75" y="0"/>
                  </a:moveTo>
                  <a:cubicBezTo>
                    <a:pt x="97" y="0"/>
                    <a:pt x="116" y="9"/>
                    <a:pt x="131" y="25"/>
                  </a:cubicBezTo>
                  <a:cubicBezTo>
                    <a:pt x="144" y="40"/>
                    <a:pt x="150" y="57"/>
                    <a:pt x="150" y="76"/>
                  </a:cubicBezTo>
                  <a:cubicBezTo>
                    <a:pt x="150" y="98"/>
                    <a:pt x="142" y="117"/>
                    <a:pt x="126" y="132"/>
                  </a:cubicBezTo>
                  <a:cubicBezTo>
                    <a:pt x="112" y="145"/>
                    <a:pt x="94" y="151"/>
                    <a:pt x="74" y="151"/>
                  </a:cubicBezTo>
                  <a:cubicBezTo>
                    <a:pt x="52" y="151"/>
                    <a:pt x="33" y="143"/>
                    <a:pt x="19" y="127"/>
                  </a:cubicBezTo>
                  <a:cubicBezTo>
                    <a:pt x="6" y="112"/>
                    <a:pt x="0" y="95"/>
                    <a:pt x="0" y="75"/>
                  </a:cubicBezTo>
                  <a:cubicBezTo>
                    <a:pt x="0" y="53"/>
                    <a:pt x="8" y="35"/>
                    <a:pt x="24" y="20"/>
                  </a:cubicBezTo>
                  <a:cubicBezTo>
                    <a:pt x="38" y="7"/>
                    <a:pt x="55" y="0"/>
                    <a:pt x="75" y="0"/>
                  </a:cubicBezTo>
                  <a:close/>
                  <a:moveTo>
                    <a:pt x="15" y="987"/>
                  </a:moveTo>
                  <a:cubicBezTo>
                    <a:pt x="15" y="265"/>
                    <a:pt x="15" y="265"/>
                    <a:pt x="15" y="265"/>
                  </a:cubicBezTo>
                  <a:cubicBezTo>
                    <a:pt x="138" y="265"/>
                    <a:pt x="138" y="265"/>
                    <a:pt x="138" y="265"/>
                  </a:cubicBezTo>
                  <a:cubicBezTo>
                    <a:pt x="138" y="987"/>
                    <a:pt x="138" y="987"/>
                    <a:pt x="138" y="987"/>
                  </a:cubicBezTo>
                  <a:lnTo>
                    <a:pt x="15" y="987"/>
                  </a:lnTo>
                  <a:close/>
                </a:path>
              </a:pathLst>
            </a:custGeom>
            <a:solidFill>
              <a:srgbClr val="FFFFFF"/>
            </a:solidFill>
            <a:ln w="9525">
              <a:noFill/>
              <a:round/>
              <a:headEnd/>
              <a:tailEnd/>
            </a:ln>
          </p:spPr>
          <p:txBody>
            <a:bodyPr/>
            <a:lstStyle/>
            <a:p>
              <a:endParaRPr lang="zh-CN" altLang="en-US"/>
            </a:p>
          </p:txBody>
        </p:sp>
        <p:sp>
          <p:nvSpPr>
            <p:cNvPr id="647222" name="Freeform 54"/>
            <p:cNvSpPr>
              <a:spLocks/>
            </p:cNvSpPr>
            <p:nvPr userDrawn="1"/>
          </p:nvSpPr>
          <p:spPr bwMode="gray">
            <a:xfrm>
              <a:off x="4836" y="604"/>
              <a:ext cx="31" cy="42"/>
            </a:xfrm>
            <a:custGeom>
              <a:avLst/>
              <a:gdLst/>
              <a:ahLst/>
              <a:cxnLst>
                <a:cxn ang="0">
                  <a:pos x="0" y="742"/>
                </a:cxn>
                <a:cxn ang="0">
                  <a:pos x="0" y="28"/>
                </a:cxn>
                <a:cxn ang="0">
                  <a:pos x="289" y="0"/>
                </a:cxn>
                <a:cxn ang="0">
                  <a:pos x="526" y="113"/>
                </a:cxn>
                <a:cxn ang="0">
                  <a:pos x="548" y="299"/>
                </a:cxn>
                <a:cxn ang="0">
                  <a:pos x="548" y="742"/>
                </a:cxn>
                <a:cxn ang="0">
                  <a:pos x="424" y="742"/>
                </a:cxn>
                <a:cxn ang="0">
                  <a:pos x="424" y="306"/>
                </a:cxn>
                <a:cxn ang="0">
                  <a:pos x="403" y="134"/>
                </a:cxn>
                <a:cxn ang="0">
                  <a:pos x="277" y="74"/>
                </a:cxn>
                <a:cxn ang="0">
                  <a:pos x="123" y="90"/>
                </a:cxn>
                <a:cxn ang="0">
                  <a:pos x="123" y="742"/>
                </a:cxn>
                <a:cxn ang="0">
                  <a:pos x="0" y="742"/>
                </a:cxn>
              </a:cxnLst>
              <a:rect l="0" t="0" r="r" b="b"/>
              <a:pathLst>
                <a:path w="548" h="742">
                  <a:moveTo>
                    <a:pt x="0" y="742"/>
                  </a:moveTo>
                  <a:cubicBezTo>
                    <a:pt x="0" y="28"/>
                    <a:pt x="0" y="28"/>
                    <a:pt x="0" y="28"/>
                  </a:cubicBezTo>
                  <a:cubicBezTo>
                    <a:pt x="114" y="9"/>
                    <a:pt x="210" y="0"/>
                    <a:pt x="289" y="0"/>
                  </a:cubicBezTo>
                  <a:cubicBezTo>
                    <a:pt x="415" y="0"/>
                    <a:pt x="494" y="38"/>
                    <a:pt x="526" y="113"/>
                  </a:cubicBezTo>
                  <a:cubicBezTo>
                    <a:pt x="541" y="149"/>
                    <a:pt x="548" y="210"/>
                    <a:pt x="548" y="299"/>
                  </a:cubicBezTo>
                  <a:cubicBezTo>
                    <a:pt x="548" y="742"/>
                    <a:pt x="548" y="742"/>
                    <a:pt x="548" y="742"/>
                  </a:cubicBezTo>
                  <a:cubicBezTo>
                    <a:pt x="424" y="742"/>
                    <a:pt x="424" y="742"/>
                    <a:pt x="424" y="742"/>
                  </a:cubicBezTo>
                  <a:cubicBezTo>
                    <a:pt x="424" y="306"/>
                    <a:pt x="424" y="306"/>
                    <a:pt x="424" y="306"/>
                  </a:cubicBezTo>
                  <a:cubicBezTo>
                    <a:pt x="424" y="221"/>
                    <a:pt x="417" y="163"/>
                    <a:pt x="403" y="134"/>
                  </a:cubicBezTo>
                  <a:cubicBezTo>
                    <a:pt x="382" y="94"/>
                    <a:pt x="341" y="74"/>
                    <a:pt x="277" y="74"/>
                  </a:cubicBezTo>
                  <a:cubicBezTo>
                    <a:pt x="227" y="74"/>
                    <a:pt x="176" y="80"/>
                    <a:pt x="123" y="90"/>
                  </a:cubicBezTo>
                  <a:cubicBezTo>
                    <a:pt x="123" y="742"/>
                    <a:pt x="123" y="742"/>
                    <a:pt x="123" y="742"/>
                  </a:cubicBezTo>
                  <a:lnTo>
                    <a:pt x="0" y="742"/>
                  </a:lnTo>
                  <a:close/>
                </a:path>
              </a:pathLst>
            </a:custGeom>
            <a:solidFill>
              <a:srgbClr val="FFFFFF"/>
            </a:solidFill>
            <a:ln w="9525">
              <a:noFill/>
              <a:round/>
              <a:headEnd/>
              <a:tailEnd/>
            </a:ln>
          </p:spPr>
          <p:txBody>
            <a:bodyPr/>
            <a:lstStyle/>
            <a:p>
              <a:endParaRPr lang="zh-CN" altLang="en-US"/>
            </a:p>
          </p:txBody>
        </p:sp>
        <p:sp>
          <p:nvSpPr>
            <p:cNvPr id="647223" name="Freeform 55"/>
            <p:cNvSpPr>
              <a:spLocks noEditPoints="1"/>
            </p:cNvSpPr>
            <p:nvPr userDrawn="1"/>
          </p:nvSpPr>
          <p:spPr bwMode="gray">
            <a:xfrm>
              <a:off x="4876" y="604"/>
              <a:ext cx="32" cy="62"/>
            </a:xfrm>
            <a:custGeom>
              <a:avLst/>
              <a:gdLst/>
              <a:ahLst/>
              <a:cxnLst>
                <a:cxn ang="0">
                  <a:pos x="445" y="677"/>
                </a:cxn>
                <a:cxn ang="0">
                  <a:pos x="399" y="721"/>
                </a:cxn>
                <a:cxn ang="0">
                  <a:pos x="257" y="762"/>
                </a:cxn>
                <a:cxn ang="0">
                  <a:pos x="97" y="708"/>
                </a:cxn>
                <a:cxn ang="0">
                  <a:pos x="0" y="414"/>
                </a:cxn>
                <a:cxn ang="0">
                  <a:pos x="71" y="131"/>
                </a:cxn>
                <a:cxn ang="0">
                  <a:pos x="340" y="0"/>
                </a:cxn>
                <a:cxn ang="0">
                  <a:pos x="569" y="28"/>
                </a:cxn>
                <a:cxn ang="0">
                  <a:pos x="569" y="601"/>
                </a:cxn>
                <a:cxn ang="0">
                  <a:pos x="555" y="843"/>
                </a:cxn>
                <a:cxn ang="0">
                  <a:pos x="422" y="1052"/>
                </a:cxn>
                <a:cxn ang="0">
                  <a:pos x="191" y="1098"/>
                </a:cxn>
                <a:cxn ang="0">
                  <a:pos x="98" y="1092"/>
                </a:cxn>
                <a:cxn ang="0">
                  <a:pos x="98" y="1018"/>
                </a:cxn>
                <a:cxn ang="0">
                  <a:pos x="190" y="1024"/>
                </a:cxn>
                <a:cxn ang="0">
                  <a:pos x="341" y="997"/>
                </a:cxn>
                <a:cxn ang="0">
                  <a:pos x="434" y="858"/>
                </a:cxn>
                <a:cxn ang="0">
                  <a:pos x="445" y="716"/>
                </a:cxn>
                <a:cxn ang="0">
                  <a:pos x="445" y="677"/>
                </a:cxn>
                <a:cxn ang="0">
                  <a:pos x="445" y="81"/>
                </a:cxn>
                <a:cxn ang="0">
                  <a:pos x="353" y="74"/>
                </a:cxn>
                <a:cxn ang="0">
                  <a:pos x="231" y="106"/>
                </a:cxn>
                <a:cxn ang="0">
                  <a:pos x="152" y="233"/>
                </a:cxn>
                <a:cxn ang="0">
                  <a:pos x="126" y="419"/>
                </a:cxn>
                <a:cxn ang="0">
                  <a:pos x="174" y="633"/>
                </a:cxn>
                <a:cxn ang="0">
                  <a:pos x="274" y="687"/>
                </a:cxn>
                <a:cxn ang="0">
                  <a:pos x="371" y="654"/>
                </a:cxn>
                <a:cxn ang="0">
                  <a:pos x="435" y="566"/>
                </a:cxn>
                <a:cxn ang="0">
                  <a:pos x="445" y="483"/>
                </a:cxn>
                <a:cxn ang="0">
                  <a:pos x="445" y="81"/>
                </a:cxn>
              </a:cxnLst>
              <a:rect l="0" t="0" r="r" b="b"/>
              <a:pathLst>
                <a:path w="569" h="1098">
                  <a:moveTo>
                    <a:pt x="445" y="677"/>
                  </a:moveTo>
                  <a:cubicBezTo>
                    <a:pt x="427" y="697"/>
                    <a:pt x="412" y="712"/>
                    <a:pt x="399" y="721"/>
                  </a:cubicBezTo>
                  <a:cubicBezTo>
                    <a:pt x="362" y="748"/>
                    <a:pt x="314" y="762"/>
                    <a:pt x="257" y="762"/>
                  </a:cubicBezTo>
                  <a:cubicBezTo>
                    <a:pt x="192" y="762"/>
                    <a:pt x="139" y="744"/>
                    <a:pt x="97" y="708"/>
                  </a:cubicBezTo>
                  <a:cubicBezTo>
                    <a:pt x="32" y="654"/>
                    <a:pt x="0" y="556"/>
                    <a:pt x="0" y="414"/>
                  </a:cubicBezTo>
                  <a:cubicBezTo>
                    <a:pt x="0" y="300"/>
                    <a:pt x="24" y="206"/>
                    <a:pt x="71" y="131"/>
                  </a:cubicBezTo>
                  <a:cubicBezTo>
                    <a:pt x="126" y="44"/>
                    <a:pt x="216" y="0"/>
                    <a:pt x="340" y="0"/>
                  </a:cubicBezTo>
                  <a:cubicBezTo>
                    <a:pt x="414" y="0"/>
                    <a:pt x="490" y="9"/>
                    <a:pt x="569" y="28"/>
                  </a:cubicBezTo>
                  <a:cubicBezTo>
                    <a:pt x="569" y="601"/>
                    <a:pt x="569" y="601"/>
                    <a:pt x="569" y="601"/>
                  </a:cubicBezTo>
                  <a:cubicBezTo>
                    <a:pt x="569" y="707"/>
                    <a:pt x="564" y="788"/>
                    <a:pt x="555" y="843"/>
                  </a:cubicBezTo>
                  <a:cubicBezTo>
                    <a:pt x="538" y="944"/>
                    <a:pt x="494" y="1013"/>
                    <a:pt x="422" y="1052"/>
                  </a:cubicBezTo>
                  <a:cubicBezTo>
                    <a:pt x="363" y="1083"/>
                    <a:pt x="286" y="1098"/>
                    <a:pt x="191" y="1098"/>
                  </a:cubicBezTo>
                  <a:cubicBezTo>
                    <a:pt x="164" y="1098"/>
                    <a:pt x="133" y="1096"/>
                    <a:pt x="98" y="1092"/>
                  </a:cubicBezTo>
                  <a:cubicBezTo>
                    <a:pt x="98" y="1018"/>
                    <a:pt x="98" y="1018"/>
                    <a:pt x="98" y="1018"/>
                  </a:cubicBezTo>
                  <a:cubicBezTo>
                    <a:pt x="130" y="1022"/>
                    <a:pt x="160" y="1024"/>
                    <a:pt x="190" y="1024"/>
                  </a:cubicBezTo>
                  <a:cubicBezTo>
                    <a:pt x="258" y="1024"/>
                    <a:pt x="308" y="1015"/>
                    <a:pt x="341" y="997"/>
                  </a:cubicBezTo>
                  <a:cubicBezTo>
                    <a:pt x="390" y="971"/>
                    <a:pt x="421" y="924"/>
                    <a:pt x="434" y="858"/>
                  </a:cubicBezTo>
                  <a:cubicBezTo>
                    <a:pt x="442" y="821"/>
                    <a:pt x="445" y="773"/>
                    <a:pt x="445" y="716"/>
                  </a:cubicBezTo>
                  <a:lnTo>
                    <a:pt x="445" y="677"/>
                  </a:lnTo>
                  <a:close/>
                  <a:moveTo>
                    <a:pt x="445" y="81"/>
                  </a:moveTo>
                  <a:cubicBezTo>
                    <a:pt x="411" y="77"/>
                    <a:pt x="380" y="74"/>
                    <a:pt x="353" y="74"/>
                  </a:cubicBezTo>
                  <a:cubicBezTo>
                    <a:pt x="301" y="74"/>
                    <a:pt x="260" y="85"/>
                    <a:pt x="231" y="106"/>
                  </a:cubicBezTo>
                  <a:cubicBezTo>
                    <a:pt x="197" y="130"/>
                    <a:pt x="171" y="173"/>
                    <a:pt x="152" y="233"/>
                  </a:cubicBezTo>
                  <a:cubicBezTo>
                    <a:pt x="135" y="287"/>
                    <a:pt x="126" y="348"/>
                    <a:pt x="126" y="419"/>
                  </a:cubicBezTo>
                  <a:cubicBezTo>
                    <a:pt x="126" y="517"/>
                    <a:pt x="142" y="589"/>
                    <a:pt x="174" y="633"/>
                  </a:cubicBezTo>
                  <a:cubicBezTo>
                    <a:pt x="199" y="669"/>
                    <a:pt x="233" y="687"/>
                    <a:pt x="274" y="687"/>
                  </a:cubicBezTo>
                  <a:cubicBezTo>
                    <a:pt x="308" y="687"/>
                    <a:pt x="341" y="676"/>
                    <a:pt x="371" y="654"/>
                  </a:cubicBezTo>
                  <a:cubicBezTo>
                    <a:pt x="401" y="631"/>
                    <a:pt x="423" y="602"/>
                    <a:pt x="435" y="566"/>
                  </a:cubicBezTo>
                  <a:cubicBezTo>
                    <a:pt x="442" y="547"/>
                    <a:pt x="445" y="520"/>
                    <a:pt x="445" y="483"/>
                  </a:cubicBezTo>
                  <a:lnTo>
                    <a:pt x="445" y="81"/>
                  </a:lnTo>
                  <a:close/>
                </a:path>
              </a:pathLst>
            </a:custGeom>
            <a:solidFill>
              <a:srgbClr val="FFFFFF"/>
            </a:solidFill>
            <a:ln w="9525">
              <a:noFill/>
              <a:round/>
              <a:headEnd/>
              <a:tailEnd/>
            </a:ln>
          </p:spPr>
          <p:txBody>
            <a:bodyPr/>
            <a:lstStyle/>
            <a:p>
              <a:endParaRPr lang="zh-CN" altLang="en-US"/>
            </a:p>
          </p:txBody>
        </p:sp>
        <p:sp>
          <p:nvSpPr>
            <p:cNvPr id="647224" name="Freeform 56"/>
            <p:cNvSpPr>
              <a:spLocks/>
            </p:cNvSpPr>
            <p:nvPr userDrawn="1"/>
          </p:nvSpPr>
          <p:spPr bwMode="gray">
            <a:xfrm>
              <a:off x="4939"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6"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zh-CN" altLang="en-US"/>
            </a:p>
          </p:txBody>
        </p:sp>
        <p:sp>
          <p:nvSpPr>
            <p:cNvPr id="647225" name="Freeform 57"/>
            <p:cNvSpPr>
              <a:spLocks noEditPoints="1"/>
            </p:cNvSpPr>
            <p:nvPr userDrawn="1"/>
          </p:nvSpPr>
          <p:spPr bwMode="gray">
            <a:xfrm>
              <a:off x="4963"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26" name="Freeform 58"/>
            <p:cNvSpPr>
              <a:spLocks/>
            </p:cNvSpPr>
            <p:nvPr userDrawn="1"/>
          </p:nvSpPr>
          <p:spPr bwMode="gray">
            <a:xfrm>
              <a:off x="5007" y="604"/>
              <a:ext cx="52" cy="42"/>
            </a:xfrm>
            <a:custGeom>
              <a:avLst/>
              <a:gdLst/>
              <a:ahLst/>
              <a:cxnLst>
                <a:cxn ang="0">
                  <a:pos x="0" y="742"/>
                </a:cxn>
                <a:cxn ang="0">
                  <a:pos x="0" y="28"/>
                </a:cxn>
                <a:cxn ang="0">
                  <a:pos x="267" y="0"/>
                </a:cxn>
                <a:cxn ang="0">
                  <a:pos x="460" y="46"/>
                </a:cxn>
                <a:cxn ang="0">
                  <a:pos x="691" y="0"/>
                </a:cxn>
                <a:cxn ang="0">
                  <a:pos x="912" y="114"/>
                </a:cxn>
                <a:cxn ang="0">
                  <a:pos x="933" y="299"/>
                </a:cxn>
                <a:cxn ang="0">
                  <a:pos x="933" y="742"/>
                </a:cxn>
                <a:cxn ang="0">
                  <a:pos x="809" y="742"/>
                </a:cxn>
                <a:cxn ang="0">
                  <a:pos x="809" y="306"/>
                </a:cxn>
                <a:cxn ang="0">
                  <a:pos x="790" y="135"/>
                </a:cxn>
                <a:cxn ang="0">
                  <a:pos x="675" y="74"/>
                </a:cxn>
                <a:cxn ang="0">
                  <a:pos x="528" y="108"/>
                </a:cxn>
                <a:cxn ang="0">
                  <a:pos x="528" y="742"/>
                </a:cxn>
                <a:cxn ang="0">
                  <a:pos x="405" y="742"/>
                </a:cxn>
                <a:cxn ang="0">
                  <a:pos x="405" y="301"/>
                </a:cxn>
                <a:cxn ang="0">
                  <a:pos x="385" y="135"/>
                </a:cxn>
                <a:cxn ang="0">
                  <a:pos x="267" y="74"/>
                </a:cxn>
                <a:cxn ang="0">
                  <a:pos x="124" y="90"/>
                </a:cxn>
                <a:cxn ang="0">
                  <a:pos x="124" y="742"/>
                </a:cxn>
                <a:cxn ang="0">
                  <a:pos x="0" y="742"/>
                </a:cxn>
              </a:cxnLst>
              <a:rect l="0" t="0" r="r" b="b"/>
              <a:pathLst>
                <a:path w="933" h="742">
                  <a:moveTo>
                    <a:pt x="0" y="742"/>
                  </a:moveTo>
                  <a:cubicBezTo>
                    <a:pt x="0" y="28"/>
                    <a:pt x="0" y="28"/>
                    <a:pt x="0" y="28"/>
                  </a:cubicBezTo>
                  <a:cubicBezTo>
                    <a:pt x="113" y="9"/>
                    <a:pt x="202" y="0"/>
                    <a:pt x="267" y="0"/>
                  </a:cubicBezTo>
                  <a:cubicBezTo>
                    <a:pt x="352" y="0"/>
                    <a:pt x="417" y="15"/>
                    <a:pt x="460" y="46"/>
                  </a:cubicBezTo>
                  <a:cubicBezTo>
                    <a:pt x="538" y="15"/>
                    <a:pt x="615" y="0"/>
                    <a:pt x="691" y="0"/>
                  </a:cubicBezTo>
                  <a:cubicBezTo>
                    <a:pt x="808" y="0"/>
                    <a:pt x="881" y="38"/>
                    <a:pt x="912" y="114"/>
                  </a:cubicBezTo>
                  <a:cubicBezTo>
                    <a:pt x="926" y="149"/>
                    <a:pt x="933" y="211"/>
                    <a:pt x="933" y="299"/>
                  </a:cubicBezTo>
                  <a:cubicBezTo>
                    <a:pt x="933" y="742"/>
                    <a:pt x="933" y="742"/>
                    <a:pt x="933" y="742"/>
                  </a:cubicBezTo>
                  <a:cubicBezTo>
                    <a:pt x="809" y="742"/>
                    <a:pt x="809" y="742"/>
                    <a:pt x="809" y="742"/>
                  </a:cubicBezTo>
                  <a:cubicBezTo>
                    <a:pt x="809" y="306"/>
                    <a:pt x="809" y="306"/>
                    <a:pt x="809" y="306"/>
                  </a:cubicBezTo>
                  <a:cubicBezTo>
                    <a:pt x="809" y="222"/>
                    <a:pt x="803" y="164"/>
                    <a:pt x="790" y="135"/>
                  </a:cubicBezTo>
                  <a:cubicBezTo>
                    <a:pt x="771" y="94"/>
                    <a:pt x="733" y="74"/>
                    <a:pt x="675" y="74"/>
                  </a:cubicBezTo>
                  <a:cubicBezTo>
                    <a:pt x="627" y="74"/>
                    <a:pt x="578" y="86"/>
                    <a:pt x="528" y="108"/>
                  </a:cubicBezTo>
                  <a:cubicBezTo>
                    <a:pt x="528" y="742"/>
                    <a:pt x="528" y="742"/>
                    <a:pt x="528" y="742"/>
                  </a:cubicBezTo>
                  <a:cubicBezTo>
                    <a:pt x="405" y="742"/>
                    <a:pt x="405" y="742"/>
                    <a:pt x="405" y="742"/>
                  </a:cubicBezTo>
                  <a:cubicBezTo>
                    <a:pt x="405" y="301"/>
                    <a:pt x="405" y="301"/>
                    <a:pt x="405" y="301"/>
                  </a:cubicBezTo>
                  <a:cubicBezTo>
                    <a:pt x="405" y="219"/>
                    <a:pt x="398" y="164"/>
                    <a:pt x="385" y="135"/>
                  </a:cubicBezTo>
                  <a:cubicBezTo>
                    <a:pt x="366" y="94"/>
                    <a:pt x="327" y="74"/>
                    <a:pt x="267" y="74"/>
                  </a:cubicBezTo>
                  <a:cubicBezTo>
                    <a:pt x="221" y="74"/>
                    <a:pt x="173" y="80"/>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27" name="Freeform 59"/>
            <p:cNvSpPr>
              <a:spLocks noEditPoints="1"/>
            </p:cNvSpPr>
            <p:nvPr userDrawn="1"/>
          </p:nvSpPr>
          <p:spPr bwMode="gray">
            <a:xfrm>
              <a:off x="5069"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28" name="Freeform 60"/>
            <p:cNvSpPr>
              <a:spLocks/>
            </p:cNvSpPr>
            <p:nvPr userDrawn="1"/>
          </p:nvSpPr>
          <p:spPr bwMode="gray">
            <a:xfrm>
              <a:off x="5113"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29" name="Freeform 61"/>
            <p:cNvSpPr>
              <a:spLocks/>
            </p:cNvSpPr>
            <p:nvPr userDrawn="1"/>
          </p:nvSpPr>
          <p:spPr bwMode="gray">
            <a:xfrm>
              <a:off x="5138" y="604"/>
              <a:ext cx="17" cy="42"/>
            </a:xfrm>
            <a:custGeom>
              <a:avLst/>
              <a:gdLst/>
              <a:ahLst/>
              <a:cxnLst>
                <a:cxn ang="0">
                  <a:pos x="0" y="742"/>
                </a:cxn>
                <a:cxn ang="0">
                  <a:pos x="0" y="31"/>
                </a:cxn>
                <a:cxn ang="0">
                  <a:pos x="312" y="0"/>
                </a:cxn>
                <a:cxn ang="0">
                  <a:pos x="312" y="77"/>
                </a:cxn>
                <a:cxn ang="0">
                  <a:pos x="124" y="90"/>
                </a:cxn>
                <a:cxn ang="0">
                  <a:pos x="124" y="742"/>
                </a:cxn>
                <a:cxn ang="0">
                  <a:pos x="0" y="742"/>
                </a:cxn>
              </a:cxnLst>
              <a:rect l="0" t="0" r="r" b="b"/>
              <a:pathLst>
                <a:path w="312" h="742">
                  <a:moveTo>
                    <a:pt x="0" y="742"/>
                  </a:moveTo>
                  <a:cubicBezTo>
                    <a:pt x="0" y="31"/>
                    <a:pt x="0" y="31"/>
                    <a:pt x="0" y="31"/>
                  </a:cubicBezTo>
                  <a:cubicBezTo>
                    <a:pt x="94" y="11"/>
                    <a:pt x="198" y="1"/>
                    <a:pt x="312" y="0"/>
                  </a:cubicBezTo>
                  <a:cubicBezTo>
                    <a:pt x="312" y="77"/>
                    <a:pt x="312" y="77"/>
                    <a:pt x="312" y="77"/>
                  </a:cubicBezTo>
                  <a:cubicBezTo>
                    <a:pt x="243" y="78"/>
                    <a:pt x="180" y="82"/>
                    <a:pt x="124" y="90"/>
                  </a:cubicBezTo>
                  <a:cubicBezTo>
                    <a:pt x="124" y="742"/>
                    <a:pt x="124" y="742"/>
                    <a:pt x="124" y="742"/>
                  </a:cubicBezTo>
                  <a:lnTo>
                    <a:pt x="0" y="742"/>
                  </a:lnTo>
                  <a:close/>
                </a:path>
              </a:pathLst>
            </a:custGeom>
            <a:solidFill>
              <a:srgbClr val="FFFFFF"/>
            </a:solidFill>
            <a:ln w="9525">
              <a:noFill/>
              <a:round/>
              <a:headEnd/>
              <a:tailEnd/>
            </a:ln>
          </p:spPr>
          <p:txBody>
            <a:bodyPr/>
            <a:lstStyle/>
            <a:p>
              <a:endParaRPr lang="zh-CN" altLang="en-US"/>
            </a:p>
          </p:txBody>
        </p:sp>
        <p:sp>
          <p:nvSpPr>
            <p:cNvPr id="647230" name="Freeform 62"/>
            <p:cNvSpPr>
              <a:spLocks noEditPoints="1"/>
            </p:cNvSpPr>
            <p:nvPr userDrawn="1"/>
          </p:nvSpPr>
          <p:spPr bwMode="gray">
            <a:xfrm>
              <a:off x="5160" y="604"/>
              <a:ext cx="34" cy="43"/>
            </a:xfrm>
            <a:custGeom>
              <a:avLst/>
              <a:gdLst/>
              <a:ahLst/>
              <a:cxnLst>
                <a:cxn ang="0">
                  <a:pos x="304" y="0"/>
                </a:cxn>
                <a:cxn ang="0">
                  <a:pos x="534" y="103"/>
                </a:cxn>
                <a:cxn ang="0">
                  <a:pos x="607" y="381"/>
                </a:cxn>
                <a:cxn ang="0">
                  <a:pos x="534" y="659"/>
                </a:cxn>
                <a:cxn ang="0">
                  <a:pos x="305"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5" y="762"/>
                  </a:cubicBezTo>
                  <a:cubicBezTo>
                    <a:pt x="102" y="762"/>
                    <a:pt x="0" y="633"/>
                    <a:pt x="0" y="375"/>
                  </a:cubicBezTo>
                  <a:cubicBezTo>
                    <a:pt x="0" y="260"/>
                    <a:pt x="24" y="169"/>
                    <a:pt x="73" y="103"/>
                  </a:cubicBezTo>
                  <a:cubicBezTo>
                    <a:pt x="123" y="34"/>
                    <a:pt x="200" y="0"/>
                    <a:pt x="304" y="0"/>
                  </a:cubicBezTo>
                  <a:close/>
                  <a:moveTo>
                    <a:pt x="304" y="74"/>
                  </a:moveTo>
                  <a:cubicBezTo>
                    <a:pt x="234" y="74"/>
                    <a:pt x="186" y="106"/>
                    <a:pt x="159" y="168"/>
                  </a:cubicBezTo>
                  <a:cubicBezTo>
                    <a:pt x="137" y="220"/>
                    <a:pt x="126" y="290"/>
                    <a:pt x="126" y="377"/>
                  </a:cubicBezTo>
                  <a:cubicBezTo>
                    <a:pt x="126" y="469"/>
                    <a:pt x="137" y="541"/>
                    <a:pt x="159" y="593"/>
                  </a:cubicBezTo>
                  <a:cubicBezTo>
                    <a:pt x="186"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31" name="Freeform 63"/>
            <p:cNvSpPr>
              <a:spLocks/>
            </p:cNvSpPr>
            <p:nvPr userDrawn="1"/>
          </p:nvSpPr>
          <p:spPr bwMode="gray">
            <a:xfrm>
              <a:off x="5198" y="605"/>
              <a:ext cx="52" cy="41"/>
            </a:xfrm>
            <a:custGeom>
              <a:avLst/>
              <a:gdLst/>
              <a:ahLst/>
              <a:cxnLst>
                <a:cxn ang="0">
                  <a:pos x="204" y="722"/>
                </a:cxn>
                <a:cxn ang="0">
                  <a:pos x="0" y="0"/>
                </a:cxn>
                <a:cxn ang="0">
                  <a:pos x="124" y="0"/>
                </a:cxn>
                <a:cxn ang="0">
                  <a:pos x="277" y="588"/>
                </a:cxn>
                <a:cxn ang="0">
                  <a:pos x="412" y="0"/>
                </a:cxn>
                <a:cxn ang="0">
                  <a:pos x="534" y="0"/>
                </a:cxn>
                <a:cxn ang="0">
                  <a:pos x="676" y="588"/>
                </a:cxn>
                <a:cxn ang="0">
                  <a:pos x="828" y="0"/>
                </a:cxn>
                <a:cxn ang="0">
                  <a:pos x="929" y="0"/>
                </a:cxn>
                <a:cxn ang="0">
                  <a:pos x="726" y="722"/>
                </a:cxn>
                <a:cxn ang="0">
                  <a:pos x="603" y="722"/>
                </a:cxn>
                <a:cxn ang="0">
                  <a:pos x="495" y="255"/>
                </a:cxn>
                <a:cxn ang="0">
                  <a:pos x="468" y="107"/>
                </a:cxn>
                <a:cxn ang="0">
                  <a:pos x="440" y="254"/>
                </a:cxn>
                <a:cxn ang="0">
                  <a:pos x="332" y="722"/>
                </a:cxn>
                <a:cxn ang="0">
                  <a:pos x="204" y="722"/>
                </a:cxn>
              </a:cxnLst>
              <a:rect l="0" t="0" r="r" b="b"/>
              <a:pathLst>
                <a:path w="929" h="722">
                  <a:moveTo>
                    <a:pt x="204" y="722"/>
                  </a:moveTo>
                  <a:cubicBezTo>
                    <a:pt x="0" y="0"/>
                    <a:pt x="0" y="0"/>
                    <a:pt x="0" y="0"/>
                  </a:cubicBezTo>
                  <a:cubicBezTo>
                    <a:pt x="124" y="0"/>
                    <a:pt x="124" y="0"/>
                    <a:pt x="124" y="0"/>
                  </a:cubicBezTo>
                  <a:cubicBezTo>
                    <a:pt x="277" y="588"/>
                    <a:pt x="277" y="588"/>
                    <a:pt x="277" y="588"/>
                  </a:cubicBezTo>
                  <a:cubicBezTo>
                    <a:pt x="412" y="0"/>
                    <a:pt x="412" y="0"/>
                    <a:pt x="412" y="0"/>
                  </a:cubicBezTo>
                  <a:cubicBezTo>
                    <a:pt x="534" y="0"/>
                    <a:pt x="534" y="0"/>
                    <a:pt x="534" y="0"/>
                  </a:cubicBezTo>
                  <a:cubicBezTo>
                    <a:pt x="676" y="588"/>
                    <a:pt x="676" y="588"/>
                    <a:pt x="676" y="588"/>
                  </a:cubicBezTo>
                  <a:cubicBezTo>
                    <a:pt x="828" y="0"/>
                    <a:pt x="828" y="0"/>
                    <a:pt x="828" y="0"/>
                  </a:cubicBezTo>
                  <a:cubicBezTo>
                    <a:pt x="929" y="0"/>
                    <a:pt x="929" y="0"/>
                    <a:pt x="929" y="0"/>
                  </a:cubicBezTo>
                  <a:cubicBezTo>
                    <a:pt x="726" y="722"/>
                    <a:pt x="726" y="722"/>
                    <a:pt x="726" y="722"/>
                  </a:cubicBezTo>
                  <a:cubicBezTo>
                    <a:pt x="603" y="722"/>
                    <a:pt x="603" y="722"/>
                    <a:pt x="603" y="722"/>
                  </a:cubicBezTo>
                  <a:cubicBezTo>
                    <a:pt x="495" y="255"/>
                    <a:pt x="495" y="255"/>
                    <a:pt x="495" y="255"/>
                  </a:cubicBezTo>
                  <a:cubicBezTo>
                    <a:pt x="487" y="221"/>
                    <a:pt x="478" y="172"/>
                    <a:pt x="468" y="107"/>
                  </a:cubicBezTo>
                  <a:cubicBezTo>
                    <a:pt x="460" y="159"/>
                    <a:pt x="451" y="208"/>
                    <a:pt x="440"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zh-CN" altLang="en-US"/>
            </a:p>
          </p:txBody>
        </p:sp>
        <p:sp>
          <p:nvSpPr>
            <p:cNvPr id="647232" name="Freeform 64"/>
            <p:cNvSpPr>
              <a:spLocks/>
            </p:cNvSpPr>
            <p:nvPr userDrawn="1"/>
          </p:nvSpPr>
          <p:spPr bwMode="gray">
            <a:xfrm>
              <a:off x="5270" y="605"/>
              <a:ext cx="52" cy="41"/>
            </a:xfrm>
            <a:custGeom>
              <a:avLst/>
              <a:gdLst/>
              <a:ahLst/>
              <a:cxnLst>
                <a:cxn ang="0">
                  <a:pos x="204" y="722"/>
                </a:cxn>
                <a:cxn ang="0">
                  <a:pos x="0" y="0"/>
                </a:cxn>
                <a:cxn ang="0">
                  <a:pos x="125" y="0"/>
                </a:cxn>
                <a:cxn ang="0">
                  <a:pos x="277" y="588"/>
                </a:cxn>
                <a:cxn ang="0">
                  <a:pos x="412" y="0"/>
                </a:cxn>
                <a:cxn ang="0">
                  <a:pos x="535" y="0"/>
                </a:cxn>
                <a:cxn ang="0">
                  <a:pos x="676" y="588"/>
                </a:cxn>
                <a:cxn ang="0">
                  <a:pos x="829" y="0"/>
                </a:cxn>
                <a:cxn ang="0">
                  <a:pos x="930" y="0"/>
                </a:cxn>
                <a:cxn ang="0">
                  <a:pos x="726" y="722"/>
                </a:cxn>
                <a:cxn ang="0">
                  <a:pos x="604" y="722"/>
                </a:cxn>
                <a:cxn ang="0">
                  <a:pos x="495" y="255"/>
                </a:cxn>
                <a:cxn ang="0">
                  <a:pos x="468" y="107"/>
                </a:cxn>
                <a:cxn ang="0">
                  <a:pos x="441" y="254"/>
                </a:cxn>
                <a:cxn ang="0">
                  <a:pos x="332" y="722"/>
                </a:cxn>
                <a:cxn ang="0">
                  <a:pos x="204" y="722"/>
                </a:cxn>
              </a:cxnLst>
              <a:rect l="0" t="0" r="r" b="b"/>
              <a:pathLst>
                <a:path w="930" h="722">
                  <a:moveTo>
                    <a:pt x="204" y="722"/>
                  </a:moveTo>
                  <a:cubicBezTo>
                    <a:pt x="0" y="0"/>
                    <a:pt x="0" y="0"/>
                    <a:pt x="0" y="0"/>
                  </a:cubicBezTo>
                  <a:cubicBezTo>
                    <a:pt x="125" y="0"/>
                    <a:pt x="125" y="0"/>
                    <a:pt x="125" y="0"/>
                  </a:cubicBezTo>
                  <a:cubicBezTo>
                    <a:pt x="277" y="588"/>
                    <a:pt x="277" y="588"/>
                    <a:pt x="277" y="588"/>
                  </a:cubicBezTo>
                  <a:cubicBezTo>
                    <a:pt x="412" y="0"/>
                    <a:pt x="412" y="0"/>
                    <a:pt x="412" y="0"/>
                  </a:cubicBezTo>
                  <a:cubicBezTo>
                    <a:pt x="535" y="0"/>
                    <a:pt x="535" y="0"/>
                    <a:pt x="535" y="0"/>
                  </a:cubicBezTo>
                  <a:cubicBezTo>
                    <a:pt x="676" y="588"/>
                    <a:pt x="676" y="588"/>
                    <a:pt x="676" y="588"/>
                  </a:cubicBezTo>
                  <a:cubicBezTo>
                    <a:pt x="829" y="0"/>
                    <a:pt x="829" y="0"/>
                    <a:pt x="829" y="0"/>
                  </a:cubicBezTo>
                  <a:cubicBezTo>
                    <a:pt x="930" y="0"/>
                    <a:pt x="930" y="0"/>
                    <a:pt x="930" y="0"/>
                  </a:cubicBezTo>
                  <a:cubicBezTo>
                    <a:pt x="726" y="722"/>
                    <a:pt x="726" y="722"/>
                    <a:pt x="726" y="722"/>
                  </a:cubicBezTo>
                  <a:cubicBezTo>
                    <a:pt x="604" y="722"/>
                    <a:pt x="604" y="722"/>
                    <a:pt x="604" y="722"/>
                  </a:cubicBezTo>
                  <a:cubicBezTo>
                    <a:pt x="495" y="255"/>
                    <a:pt x="495" y="255"/>
                    <a:pt x="495" y="255"/>
                  </a:cubicBezTo>
                  <a:cubicBezTo>
                    <a:pt x="488" y="221"/>
                    <a:pt x="479" y="172"/>
                    <a:pt x="468" y="107"/>
                  </a:cubicBezTo>
                  <a:cubicBezTo>
                    <a:pt x="460" y="159"/>
                    <a:pt x="451" y="208"/>
                    <a:pt x="441" y="254"/>
                  </a:cubicBezTo>
                  <a:cubicBezTo>
                    <a:pt x="332" y="722"/>
                    <a:pt x="332" y="722"/>
                    <a:pt x="332" y="722"/>
                  </a:cubicBezTo>
                  <a:lnTo>
                    <a:pt x="204" y="722"/>
                  </a:lnTo>
                  <a:close/>
                </a:path>
              </a:pathLst>
            </a:custGeom>
            <a:solidFill>
              <a:srgbClr val="FFFFFF"/>
            </a:solidFill>
            <a:ln w="9525">
              <a:noFill/>
              <a:round/>
              <a:headEnd/>
              <a:tailEnd/>
            </a:ln>
          </p:spPr>
          <p:txBody>
            <a:bodyPr/>
            <a:lstStyle/>
            <a:p>
              <a:endParaRPr lang="zh-CN" altLang="en-US"/>
            </a:p>
          </p:txBody>
        </p:sp>
        <p:sp>
          <p:nvSpPr>
            <p:cNvPr id="647233" name="Freeform 65"/>
            <p:cNvSpPr>
              <a:spLocks noEditPoints="1"/>
            </p:cNvSpPr>
            <p:nvPr userDrawn="1"/>
          </p:nvSpPr>
          <p:spPr bwMode="gray">
            <a:xfrm>
              <a:off x="5329" y="591"/>
              <a:ext cx="9" cy="55"/>
            </a:xfrm>
            <a:custGeom>
              <a:avLst/>
              <a:gdLst/>
              <a:ahLst/>
              <a:cxnLst>
                <a:cxn ang="0">
                  <a:pos x="76" y="0"/>
                </a:cxn>
                <a:cxn ang="0">
                  <a:pos x="132" y="25"/>
                </a:cxn>
                <a:cxn ang="0">
                  <a:pos x="151" y="76"/>
                </a:cxn>
                <a:cxn ang="0">
                  <a:pos x="126" y="132"/>
                </a:cxn>
                <a:cxn ang="0">
                  <a:pos x="75" y="151"/>
                </a:cxn>
                <a:cxn ang="0">
                  <a:pos x="20" y="127"/>
                </a:cxn>
                <a:cxn ang="0">
                  <a:pos x="0" y="75"/>
                </a:cxn>
                <a:cxn ang="0">
                  <a:pos x="25" y="20"/>
                </a:cxn>
                <a:cxn ang="0">
                  <a:pos x="76" y="0"/>
                </a:cxn>
                <a:cxn ang="0">
                  <a:pos x="15" y="987"/>
                </a:cxn>
                <a:cxn ang="0">
                  <a:pos x="15" y="265"/>
                </a:cxn>
                <a:cxn ang="0">
                  <a:pos x="139" y="265"/>
                </a:cxn>
                <a:cxn ang="0">
                  <a:pos x="139" y="987"/>
                </a:cxn>
                <a:cxn ang="0">
                  <a:pos x="15" y="987"/>
                </a:cxn>
              </a:cxnLst>
              <a:rect l="0" t="0" r="r" b="b"/>
              <a:pathLst>
                <a:path w="151" h="987">
                  <a:moveTo>
                    <a:pt x="76" y="0"/>
                  </a:moveTo>
                  <a:cubicBezTo>
                    <a:pt x="98" y="0"/>
                    <a:pt x="117" y="9"/>
                    <a:pt x="132" y="25"/>
                  </a:cubicBezTo>
                  <a:cubicBezTo>
                    <a:pt x="145" y="40"/>
                    <a:pt x="151" y="57"/>
                    <a:pt x="151" y="76"/>
                  </a:cubicBezTo>
                  <a:cubicBezTo>
                    <a:pt x="151" y="98"/>
                    <a:pt x="143" y="117"/>
                    <a:pt x="126" y="132"/>
                  </a:cubicBezTo>
                  <a:cubicBezTo>
                    <a:pt x="112" y="145"/>
                    <a:pt x="95" y="151"/>
                    <a:pt x="75" y="151"/>
                  </a:cubicBezTo>
                  <a:cubicBezTo>
                    <a:pt x="53" y="151"/>
                    <a:pt x="34" y="143"/>
                    <a:pt x="20" y="127"/>
                  </a:cubicBezTo>
                  <a:cubicBezTo>
                    <a:pt x="7" y="112"/>
                    <a:pt x="0" y="95"/>
                    <a:pt x="0" y="75"/>
                  </a:cubicBezTo>
                  <a:cubicBezTo>
                    <a:pt x="0" y="53"/>
                    <a:pt x="9" y="35"/>
                    <a:pt x="25" y="20"/>
                  </a:cubicBezTo>
                  <a:cubicBezTo>
                    <a:pt x="39" y="7"/>
                    <a:pt x="56" y="0"/>
                    <a:pt x="76" y="0"/>
                  </a:cubicBezTo>
                  <a:close/>
                  <a:moveTo>
                    <a:pt x="15" y="987"/>
                  </a:moveTo>
                  <a:cubicBezTo>
                    <a:pt x="15" y="265"/>
                    <a:pt x="15" y="265"/>
                    <a:pt x="15" y="265"/>
                  </a:cubicBezTo>
                  <a:cubicBezTo>
                    <a:pt x="139" y="265"/>
                    <a:pt x="139" y="265"/>
                    <a:pt x="139" y="265"/>
                  </a:cubicBezTo>
                  <a:cubicBezTo>
                    <a:pt x="139" y="987"/>
                    <a:pt x="139" y="987"/>
                    <a:pt x="139" y="987"/>
                  </a:cubicBezTo>
                  <a:lnTo>
                    <a:pt x="15" y="987"/>
                  </a:lnTo>
                  <a:close/>
                </a:path>
              </a:pathLst>
            </a:custGeom>
            <a:solidFill>
              <a:srgbClr val="FFFFFF"/>
            </a:solidFill>
            <a:ln w="9525">
              <a:noFill/>
              <a:round/>
              <a:headEnd/>
              <a:tailEnd/>
            </a:ln>
          </p:spPr>
          <p:txBody>
            <a:bodyPr/>
            <a:lstStyle/>
            <a:p>
              <a:endParaRPr lang="zh-CN" altLang="en-US"/>
            </a:p>
          </p:txBody>
        </p:sp>
        <p:sp>
          <p:nvSpPr>
            <p:cNvPr id="647234" name="Freeform 66"/>
            <p:cNvSpPr>
              <a:spLocks/>
            </p:cNvSpPr>
            <p:nvPr userDrawn="1"/>
          </p:nvSpPr>
          <p:spPr bwMode="gray">
            <a:xfrm>
              <a:off x="5350" y="595"/>
              <a:ext cx="18" cy="51"/>
            </a:xfrm>
            <a:custGeom>
              <a:avLst/>
              <a:gdLst/>
              <a:ahLst/>
              <a:cxnLst>
                <a:cxn ang="0">
                  <a:pos x="0" y="0"/>
                </a:cxn>
                <a:cxn ang="0">
                  <a:pos x="124" y="0"/>
                </a:cxn>
                <a:cxn ang="0">
                  <a:pos x="124" y="195"/>
                </a:cxn>
                <a:cxn ang="0">
                  <a:pos x="318" y="195"/>
                </a:cxn>
                <a:cxn ang="0">
                  <a:pos x="318" y="273"/>
                </a:cxn>
                <a:cxn ang="0">
                  <a:pos x="124" y="273"/>
                </a:cxn>
                <a:cxn ang="0">
                  <a:pos x="124" y="656"/>
                </a:cxn>
                <a:cxn ang="0">
                  <a:pos x="156" y="804"/>
                </a:cxn>
                <a:cxn ang="0">
                  <a:pos x="225" y="836"/>
                </a:cxn>
                <a:cxn ang="0">
                  <a:pos x="277" y="838"/>
                </a:cxn>
                <a:cxn ang="0">
                  <a:pos x="318" y="838"/>
                </a:cxn>
                <a:cxn ang="0">
                  <a:pos x="318" y="917"/>
                </a:cxn>
                <a:cxn ang="0">
                  <a:pos x="251" y="917"/>
                </a:cxn>
                <a:cxn ang="0">
                  <a:pos x="127" y="904"/>
                </a:cxn>
                <a:cxn ang="0">
                  <a:pos x="11" y="782"/>
                </a:cxn>
                <a:cxn ang="0">
                  <a:pos x="0" y="638"/>
                </a:cxn>
                <a:cxn ang="0">
                  <a:pos x="0" y="0"/>
                </a:cxn>
              </a:cxnLst>
              <a:rect l="0" t="0" r="r" b="b"/>
              <a:pathLst>
                <a:path w="318" h="917">
                  <a:moveTo>
                    <a:pt x="0" y="0"/>
                  </a:moveTo>
                  <a:cubicBezTo>
                    <a:pt x="124" y="0"/>
                    <a:pt x="124" y="0"/>
                    <a:pt x="124" y="0"/>
                  </a:cubicBezTo>
                  <a:cubicBezTo>
                    <a:pt x="124" y="195"/>
                    <a:pt x="124" y="195"/>
                    <a:pt x="124" y="195"/>
                  </a:cubicBezTo>
                  <a:cubicBezTo>
                    <a:pt x="318" y="195"/>
                    <a:pt x="318" y="195"/>
                    <a:pt x="318" y="195"/>
                  </a:cubicBezTo>
                  <a:cubicBezTo>
                    <a:pt x="318" y="273"/>
                    <a:pt x="318" y="273"/>
                    <a:pt x="318" y="273"/>
                  </a:cubicBezTo>
                  <a:cubicBezTo>
                    <a:pt x="124" y="273"/>
                    <a:pt x="124" y="273"/>
                    <a:pt x="124" y="273"/>
                  </a:cubicBezTo>
                  <a:cubicBezTo>
                    <a:pt x="124" y="656"/>
                    <a:pt x="124" y="656"/>
                    <a:pt x="124" y="656"/>
                  </a:cubicBezTo>
                  <a:cubicBezTo>
                    <a:pt x="124" y="729"/>
                    <a:pt x="135" y="778"/>
                    <a:pt x="156" y="804"/>
                  </a:cubicBezTo>
                  <a:cubicBezTo>
                    <a:pt x="171" y="821"/>
                    <a:pt x="194" y="832"/>
                    <a:pt x="225" y="836"/>
                  </a:cubicBezTo>
                  <a:cubicBezTo>
                    <a:pt x="235" y="837"/>
                    <a:pt x="252" y="838"/>
                    <a:pt x="277" y="838"/>
                  </a:cubicBezTo>
                  <a:cubicBezTo>
                    <a:pt x="318" y="838"/>
                    <a:pt x="318" y="838"/>
                    <a:pt x="318" y="838"/>
                  </a:cubicBezTo>
                  <a:cubicBezTo>
                    <a:pt x="318" y="917"/>
                    <a:pt x="318" y="917"/>
                    <a:pt x="318" y="917"/>
                  </a:cubicBezTo>
                  <a:cubicBezTo>
                    <a:pt x="251" y="917"/>
                    <a:pt x="251" y="917"/>
                    <a:pt x="251" y="917"/>
                  </a:cubicBezTo>
                  <a:cubicBezTo>
                    <a:pt x="198" y="917"/>
                    <a:pt x="157" y="913"/>
                    <a:pt x="127" y="904"/>
                  </a:cubicBezTo>
                  <a:cubicBezTo>
                    <a:pt x="64" y="887"/>
                    <a:pt x="25" y="846"/>
                    <a:pt x="11" y="782"/>
                  </a:cubicBezTo>
                  <a:cubicBezTo>
                    <a:pt x="4" y="747"/>
                    <a:pt x="0" y="699"/>
                    <a:pt x="0" y="638"/>
                  </a:cubicBezTo>
                  <a:lnTo>
                    <a:pt x="0" y="0"/>
                  </a:lnTo>
                  <a:close/>
                </a:path>
              </a:pathLst>
            </a:custGeom>
            <a:solidFill>
              <a:srgbClr val="FFFFFF"/>
            </a:solidFill>
            <a:ln w="9525">
              <a:noFill/>
              <a:round/>
              <a:headEnd/>
              <a:tailEnd/>
            </a:ln>
          </p:spPr>
          <p:txBody>
            <a:bodyPr/>
            <a:lstStyle/>
            <a:p>
              <a:endParaRPr lang="zh-CN" altLang="en-US"/>
            </a:p>
          </p:txBody>
        </p:sp>
        <p:sp>
          <p:nvSpPr>
            <p:cNvPr id="647235" name="Freeform 67"/>
            <p:cNvSpPr>
              <a:spLocks/>
            </p:cNvSpPr>
            <p:nvPr userDrawn="1"/>
          </p:nvSpPr>
          <p:spPr bwMode="gray">
            <a:xfrm>
              <a:off x="5376" y="585"/>
              <a:ext cx="31" cy="61"/>
            </a:xfrm>
            <a:custGeom>
              <a:avLst/>
              <a:gdLst/>
              <a:ahLst/>
              <a:cxnLst>
                <a:cxn ang="0">
                  <a:pos x="0" y="1087"/>
                </a:cxn>
                <a:cxn ang="0">
                  <a:pos x="0" y="0"/>
                </a:cxn>
                <a:cxn ang="0">
                  <a:pos x="124" y="0"/>
                </a:cxn>
                <a:cxn ang="0">
                  <a:pos x="124" y="382"/>
                </a:cxn>
                <a:cxn ang="0">
                  <a:pos x="306" y="345"/>
                </a:cxn>
                <a:cxn ang="0">
                  <a:pos x="526" y="458"/>
                </a:cxn>
                <a:cxn ang="0">
                  <a:pos x="548" y="644"/>
                </a:cxn>
                <a:cxn ang="0">
                  <a:pos x="548" y="1087"/>
                </a:cxn>
                <a:cxn ang="0">
                  <a:pos x="425" y="1087"/>
                </a:cxn>
                <a:cxn ang="0">
                  <a:pos x="425" y="624"/>
                </a:cxn>
                <a:cxn ang="0">
                  <a:pos x="403" y="477"/>
                </a:cxn>
                <a:cxn ang="0">
                  <a:pos x="294" y="419"/>
                </a:cxn>
                <a:cxn ang="0">
                  <a:pos x="124" y="463"/>
                </a:cxn>
                <a:cxn ang="0">
                  <a:pos x="124" y="1087"/>
                </a:cxn>
                <a:cxn ang="0">
                  <a:pos x="0" y="1087"/>
                </a:cxn>
              </a:cxnLst>
              <a:rect l="0" t="0" r="r" b="b"/>
              <a:pathLst>
                <a:path w="548" h="1087">
                  <a:moveTo>
                    <a:pt x="0" y="1087"/>
                  </a:moveTo>
                  <a:cubicBezTo>
                    <a:pt x="0" y="0"/>
                    <a:pt x="0" y="0"/>
                    <a:pt x="0" y="0"/>
                  </a:cubicBezTo>
                  <a:cubicBezTo>
                    <a:pt x="124" y="0"/>
                    <a:pt x="124" y="0"/>
                    <a:pt x="124" y="0"/>
                  </a:cubicBezTo>
                  <a:cubicBezTo>
                    <a:pt x="124" y="382"/>
                    <a:pt x="124" y="382"/>
                    <a:pt x="124" y="382"/>
                  </a:cubicBezTo>
                  <a:cubicBezTo>
                    <a:pt x="188" y="357"/>
                    <a:pt x="249" y="345"/>
                    <a:pt x="306" y="345"/>
                  </a:cubicBezTo>
                  <a:cubicBezTo>
                    <a:pt x="420" y="345"/>
                    <a:pt x="493" y="382"/>
                    <a:pt x="526" y="458"/>
                  </a:cubicBezTo>
                  <a:cubicBezTo>
                    <a:pt x="541" y="492"/>
                    <a:pt x="548" y="554"/>
                    <a:pt x="548" y="644"/>
                  </a:cubicBezTo>
                  <a:cubicBezTo>
                    <a:pt x="548" y="1087"/>
                    <a:pt x="548" y="1087"/>
                    <a:pt x="548" y="1087"/>
                  </a:cubicBezTo>
                  <a:cubicBezTo>
                    <a:pt x="425" y="1087"/>
                    <a:pt x="425" y="1087"/>
                    <a:pt x="425" y="1087"/>
                  </a:cubicBezTo>
                  <a:cubicBezTo>
                    <a:pt x="425" y="624"/>
                    <a:pt x="425" y="624"/>
                    <a:pt x="425" y="624"/>
                  </a:cubicBezTo>
                  <a:cubicBezTo>
                    <a:pt x="425" y="555"/>
                    <a:pt x="418" y="506"/>
                    <a:pt x="403" y="477"/>
                  </a:cubicBezTo>
                  <a:cubicBezTo>
                    <a:pt x="384" y="439"/>
                    <a:pt x="347" y="419"/>
                    <a:pt x="294" y="419"/>
                  </a:cubicBezTo>
                  <a:cubicBezTo>
                    <a:pt x="245" y="419"/>
                    <a:pt x="189" y="434"/>
                    <a:pt x="124" y="463"/>
                  </a:cubicBezTo>
                  <a:cubicBezTo>
                    <a:pt x="124" y="1087"/>
                    <a:pt x="124" y="1087"/>
                    <a:pt x="124" y="1087"/>
                  </a:cubicBezTo>
                  <a:lnTo>
                    <a:pt x="0" y="1087"/>
                  </a:lnTo>
                  <a:close/>
                </a:path>
              </a:pathLst>
            </a:custGeom>
            <a:solidFill>
              <a:srgbClr val="FFFFFF"/>
            </a:solidFill>
            <a:ln w="9525">
              <a:noFill/>
              <a:round/>
              <a:headEnd/>
              <a:tailEnd/>
            </a:ln>
          </p:spPr>
          <p:txBody>
            <a:bodyPr/>
            <a:lstStyle/>
            <a:p>
              <a:endParaRPr lang="zh-CN" altLang="en-US"/>
            </a:p>
          </p:txBody>
        </p:sp>
        <p:sp>
          <p:nvSpPr>
            <p:cNvPr id="647236" name="Freeform 68"/>
            <p:cNvSpPr>
              <a:spLocks/>
            </p:cNvSpPr>
            <p:nvPr userDrawn="1"/>
          </p:nvSpPr>
          <p:spPr bwMode="gray">
            <a:xfrm>
              <a:off x="5432" y="605"/>
              <a:ext cx="34" cy="60"/>
            </a:xfrm>
            <a:custGeom>
              <a:avLst/>
              <a:gdLst/>
              <a:ahLst/>
              <a:cxnLst>
                <a:cxn ang="0">
                  <a:pos x="15" y="41"/>
                </a:cxn>
                <a:cxn ang="0">
                  <a:pos x="0" y="0"/>
                </a:cxn>
                <a:cxn ang="0">
                  <a:pos x="7" y="0"/>
                </a:cxn>
                <a:cxn ang="0">
                  <a:pos x="18" y="33"/>
                </a:cxn>
                <a:cxn ang="0">
                  <a:pos x="28" y="0"/>
                </a:cxn>
                <a:cxn ang="0">
                  <a:pos x="34" y="0"/>
                </a:cxn>
                <a:cxn ang="0">
                  <a:pos x="14" y="60"/>
                </a:cxn>
                <a:cxn ang="0">
                  <a:pos x="8" y="60"/>
                </a:cxn>
                <a:cxn ang="0">
                  <a:pos x="15" y="41"/>
                </a:cxn>
              </a:cxnLst>
              <a:rect l="0" t="0" r="r" b="b"/>
              <a:pathLst>
                <a:path w="34" h="60">
                  <a:moveTo>
                    <a:pt x="15" y="41"/>
                  </a:moveTo>
                  <a:lnTo>
                    <a:pt x="0" y="0"/>
                  </a:lnTo>
                  <a:lnTo>
                    <a:pt x="7" y="0"/>
                  </a:lnTo>
                  <a:lnTo>
                    <a:pt x="18" y="33"/>
                  </a:lnTo>
                  <a:lnTo>
                    <a:pt x="28" y="0"/>
                  </a:lnTo>
                  <a:lnTo>
                    <a:pt x="34" y="0"/>
                  </a:lnTo>
                  <a:lnTo>
                    <a:pt x="14" y="60"/>
                  </a:lnTo>
                  <a:lnTo>
                    <a:pt x="8" y="60"/>
                  </a:lnTo>
                  <a:lnTo>
                    <a:pt x="15" y="41"/>
                  </a:lnTo>
                  <a:close/>
                </a:path>
              </a:pathLst>
            </a:custGeom>
            <a:solidFill>
              <a:srgbClr val="FFFFFF"/>
            </a:solidFill>
            <a:ln w="9525">
              <a:noFill/>
              <a:round/>
              <a:headEnd/>
              <a:tailEnd/>
            </a:ln>
          </p:spPr>
          <p:txBody>
            <a:bodyPr/>
            <a:lstStyle/>
            <a:p>
              <a:endParaRPr lang="zh-CN" altLang="en-US"/>
            </a:p>
          </p:txBody>
        </p:sp>
        <p:sp>
          <p:nvSpPr>
            <p:cNvPr id="647237" name="Freeform 69"/>
            <p:cNvSpPr>
              <a:spLocks noEditPoints="1"/>
            </p:cNvSpPr>
            <p:nvPr userDrawn="1"/>
          </p:nvSpPr>
          <p:spPr bwMode="gray">
            <a:xfrm>
              <a:off x="5470" y="604"/>
              <a:ext cx="34" cy="43"/>
            </a:xfrm>
            <a:custGeom>
              <a:avLst/>
              <a:gdLst/>
              <a:ahLst/>
              <a:cxnLst>
                <a:cxn ang="0">
                  <a:pos x="304" y="0"/>
                </a:cxn>
                <a:cxn ang="0">
                  <a:pos x="534" y="103"/>
                </a:cxn>
                <a:cxn ang="0">
                  <a:pos x="607" y="381"/>
                </a:cxn>
                <a:cxn ang="0">
                  <a:pos x="534" y="659"/>
                </a:cxn>
                <a:cxn ang="0">
                  <a:pos x="304" y="762"/>
                </a:cxn>
                <a:cxn ang="0">
                  <a:pos x="0" y="375"/>
                </a:cxn>
                <a:cxn ang="0">
                  <a:pos x="73" y="103"/>
                </a:cxn>
                <a:cxn ang="0">
                  <a:pos x="304" y="0"/>
                </a:cxn>
                <a:cxn ang="0">
                  <a:pos x="304" y="74"/>
                </a:cxn>
                <a:cxn ang="0">
                  <a:pos x="159" y="168"/>
                </a:cxn>
                <a:cxn ang="0">
                  <a:pos x="126" y="377"/>
                </a:cxn>
                <a:cxn ang="0">
                  <a:pos x="159" y="593"/>
                </a:cxn>
                <a:cxn ang="0">
                  <a:pos x="304" y="687"/>
                </a:cxn>
                <a:cxn ang="0">
                  <a:pos x="448" y="593"/>
                </a:cxn>
                <a:cxn ang="0">
                  <a:pos x="481" y="380"/>
                </a:cxn>
                <a:cxn ang="0">
                  <a:pos x="448" y="168"/>
                </a:cxn>
                <a:cxn ang="0">
                  <a:pos x="304" y="74"/>
                </a:cxn>
              </a:cxnLst>
              <a:rect l="0" t="0" r="r" b="b"/>
              <a:pathLst>
                <a:path w="607" h="762">
                  <a:moveTo>
                    <a:pt x="304" y="0"/>
                  </a:moveTo>
                  <a:cubicBezTo>
                    <a:pt x="407" y="0"/>
                    <a:pt x="484" y="34"/>
                    <a:pt x="534" y="103"/>
                  </a:cubicBezTo>
                  <a:cubicBezTo>
                    <a:pt x="583" y="169"/>
                    <a:pt x="607" y="262"/>
                    <a:pt x="607" y="381"/>
                  </a:cubicBezTo>
                  <a:cubicBezTo>
                    <a:pt x="607" y="499"/>
                    <a:pt x="583" y="591"/>
                    <a:pt x="534" y="659"/>
                  </a:cubicBezTo>
                  <a:cubicBezTo>
                    <a:pt x="485" y="727"/>
                    <a:pt x="408" y="762"/>
                    <a:pt x="304" y="762"/>
                  </a:cubicBezTo>
                  <a:cubicBezTo>
                    <a:pt x="101" y="762"/>
                    <a:pt x="0" y="633"/>
                    <a:pt x="0" y="375"/>
                  </a:cubicBezTo>
                  <a:cubicBezTo>
                    <a:pt x="0" y="260"/>
                    <a:pt x="24" y="169"/>
                    <a:pt x="73" y="103"/>
                  </a:cubicBezTo>
                  <a:cubicBezTo>
                    <a:pt x="123" y="34"/>
                    <a:pt x="200" y="0"/>
                    <a:pt x="304" y="0"/>
                  </a:cubicBezTo>
                  <a:close/>
                  <a:moveTo>
                    <a:pt x="304" y="74"/>
                  </a:moveTo>
                  <a:cubicBezTo>
                    <a:pt x="234" y="74"/>
                    <a:pt x="185" y="106"/>
                    <a:pt x="159" y="168"/>
                  </a:cubicBezTo>
                  <a:cubicBezTo>
                    <a:pt x="137" y="220"/>
                    <a:pt x="126" y="290"/>
                    <a:pt x="126" y="377"/>
                  </a:cubicBezTo>
                  <a:cubicBezTo>
                    <a:pt x="126" y="469"/>
                    <a:pt x="137" y="541"/>
                    <a:pt x="159" y="593"/>
                  </a:cubicBezTo>
                  <a:cubicBezTo>
                    <a:pt x="185" y="655"/>
                    <a:pt x="234" y="687"/>
                    <a:pt x="304" y="687"/>
                  </a:cubicBezTo>
                  <a:cubicBezTo>
                    <a:pt x="374" y="687"/>
                    <a:pt x="422" y="655"/>
                    <a:pt x="448" y="593"/>
                  </a:cubicBezTo>
                  <a:cubicBezTo>
                    <a:pt x="470" y="541"/>
                    <a:pt x="481" y="470"/>
                    <a:pt x="481" y="380"/>
                  </a:cubicBezTo>
                  <a:cubicBezTo>
                    <a:pt x="481" y="289"/>
                    <a:pt x="470" y="219"/>
                    <a:pt x="448" y="168"/>
                  </a:cubicBezTo>
                  <a:cubicBezTo>
                    <a:pt x="421" y="106"/>
                    <a:pt x="373" y="74"/>
                    <a:pt x="304" y="74"/>
                  </a:cubicBezTo>
                  <a:close/>
                </a:path>
              </a:pathLst>
            </a:custGeom>
            <a:solidFill>
              <a:srgbClr val="FFFFFF"/>
            </a:solidFill>
            <a:ln w="9525">
              <a:noFill/>
              <a:round/>
              <a:headEnd/>
              <a:tailEnd/>
            </a:ln>
          </p:spPr>
          <p:txBody>
            <a:bodyPr/>
            <a:lstStyle/>
            <a:p>
              <a:endParaRPr lang="zh-CN" altLang="en-US"/>
            </a:p>
          </p:txBody>
        </p:sp>
        <p:sp>
          <p:nvSpPr>
            <p:cNvPr id="647238" name="Freeform 70"/>
            <p:cNvSpPr>
              <a:spLocks/>
            </p:cNvSpPr>
            <p:nvPr userDrawn="1"/>
          </p:nvSpPr>
          <p:spPr bwMode="gray">
            <a:xfrm>
              <a:off x="5514" y="605"/>
              <a:ext cx="29" cy="42"/>
            </a:xfrm>
            <a:custGeom>
              <a:avLst/>
              <a:gdLst/>
              <a:ahLst/>
              <a:cxnLst>
                <a:cxn ang="0">
                  <a:pos x="0" y="0"/>
                </a:cxn>
                <a:cxn ang="0">
                  <a:pos x="123" y="0"/>
                </a:cxn>
                <a:cxn ang="0">
                  <a:pos x="123" y="445"/>
                </a:cxn>
                <a:cxn ang="0">
                  <a:pos x="145" y="609"/>
                </a:cxn>
                <a:cxn ang="0">
                  <a:pos x="197" y="656"/>
                </a:cxn>
                <a:cxn ang="0">
                  <a:pos x="276" y="667"/>
                </a:cxn>
                <a:cxn ang="0">
                  <a:pos x="403" y="648"/>
                </a:cxn>
                <a:cxn ang="0">
                  <a:pos x="403" y="0"/>
                </a:cxn>
                <a:cxn ang="0">
                  <a:pos x="527" y="0"/>
                </a:cxn>
                <a:cxn ang="0">
                  <a:pos x="527" y="710"/>
                </a:cxn>
                <a:cxn ang="0">
                  <a:pos x="269" y="742"/>
                </a:cxn>
                <a:cxn ang="0">
                  <a:pos x="86" y="703"/>
                </a:cxn>
                <a:cxn ang="0">
                  <a:pos x="6" y="567"/>
                </a:cxn>
                <a:cxn ang="0">
                  <a:pos x="0" y="454"/>
                </a:cxn>
                <a:cxn ang="0">
                  <a:pos x="0" y="0"/>
                </a:cxn>
              </a:cxnLst>
              <a:rect l="0" t="0" r="r" b="b"/>
              <a:pathLst>
                <a:path w="527" h="742">
                  <a:moveTo>
                    <a:pt x="0" y="0"/>
                  </a:moveTo>
                  <a:cubicBezTo>
                    <a:pt x="123" y="0"/>
                    <a:pt x="123" y="0"/>
                    <a:pt x="123" y="0"/>
                  </a:cubicBezTo>
                  <a:cubicBezTo>
                    <a:pt x="123" y="445"/>
                    <a:pt x="123" y="445"/>
                    <a:pt x="123" y="445"/>
                  </a:cubicBezTo>
                  <a:cubicBezTo>
                    <a:pt x="123" y="527"/>
                    <a:pt x="131" y="582"/>
                    <a:pt x="145" y="609"/>
                  </a:cubicBezTo>
                  <a:cubicBezTo>
                    <a:pt x="157" y="632"/>
                    <a:pt x="174" y="648"/>
                    <a:pt x="197" y="656"/>
                  </a:cubicBezTo>
                  <a:cubicBezTo>
                    <a:pt x="216" y="663"/>
                    <a:pt x="242" y="667"/>
                    <a:pt x="276" y="667"/>
                  </a:cubicBezTo>
                  <a:cubicBezTo>
                    <a:pt x="317" y="667"/>
                    <a:pt x="359" y="661"/>
                    <a:pt x="403" y="648"/>
                  </a:cubicBezTo>
                  <a:cubicBezTo>
                    <a:pt x="403" y="0"/>
                    <a:pt x="403" y="0"/>
                    <a:pt x="403" y="0"/>
                  </a:cubicBezTo>
                  <a:cubicBezTo>
                    <a:pt x="527" y="0"/>
                    <a:pt x="527" y="0"/>
                    <a:pt x="527" y="0"/>
                  </a:cubicBezTo>
                  <a:cubicBezTo>
                    <a:pt x="527" y="710"/>
                    <a:pt x="527" y="710"/>
                    <a:pt x="527" y="710"/>
                  </a:cubicBezTo>
                  <a:cubicBezTo>
                    <a:pt x="435" y="731"/>
                    <a:pt x="349" y="742"/>
                    <a:pt x="269" y="742"/>
                  </a:cubicBezTo>
                  <a:cubicBezTo>
                    <a:pt x="187" y="742"/>
                    <a:pt x="126" y="729"/>
                    <a:pt x="86" y="703"/>
                  </a:cubicBezTo>
                  <a:cubicBezTo>
                    <a:pt x="41" y="674"/>
                    <a:pt x="14" y="629"/>
                    <a:pt x="6" y="567"/>
                  </a:cubicBezTo>
                  <a:cubicBezTo>
                    <a:pt x="2" y="539"/>
                    <a:pt x="0" y="501"/>
                    <a:pt x="0" y="454"/>
                  </a:cubicBezTo>
                  <a:lnTo>
                    <a:pt x="0" y="0"/>
                  </a:lnTo>
                  <a:close/>
                </a:path>
              </a:pathLst>
            </a:custGeom>
            <a:solidFill>
              <a:srgbClr val="FFFFFF"/>
            </a:solidFill>
            <a:ln w="9525">
              <a:noFill/>
              <a:round/>
              <a:headEnd/>
              <a:tailEnd/>
            </a:ln>
          </p:spPr>
          <p:txBody>
            <a:bodyPr/>
            <a:lstStyle/>
            <a:p>
              <a:endParaRPr lang="zh-CN" altLang="en-US"/>
            </a:p>
          </p:txBody>
        </p:sp>
        <p:sp>
          <p:nvSpPr>
            <p:cNvPr id="647239" name="Freeform 71"/>
            <p:cNvSpPr>
              <a:spLocks/>
            </p:cNvSpPr>
            <p:nvPr userDrawn="1"/>
          </p:nvSpPr>
          <p:spPr bwMode="gray">
            <a:xfrm>
              <a:off x="5115" y="216"/>
              <a:ext cx="132" cy="10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FFFF"/>
            </a:solidFill>
            <a:ln w="9525">
              <a:noFill/>
              <a:round/>
              <a:headEnd/>
              <a:tailEnd/>
            </a:ln>
          </p:spPr>
          <p:txBody>
            <a:bodyPr/>
            <a:lstStyle/>
            <a:p>
              <a:endParaRPr lang="zh-CN" altLang="en-US"/>
            </a:p>
          </p:txBody>
        </p:sp>
        <p:sp>
          <p:nvSpPr>
            <p:cNvPr id="647240" name="Freeform 72"/>
            <p:cNvSpPr>
              <a:spLocks/>
            </p:cNvSpPr>
            <p:nvPr userDrawn="1"/>
          </p:nvSpPr>
          <p:spPr bwMode="gray">
            <a:xfrm>
              <a:off x="4899" y="327"/>
              <a:ext cx="91" cy="148"/>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FFFF"/>
            </a:solidFill>
            <a:ln w="9525">
              <a:noFill/>
              <a:round/>
              <a:headEnd/>
              <a:tailEnd/>
            </a:ln>
          </p:spPr>
          <p:txBody>
            <a:bodyPr/>
            <a:lstStyle/>
            <a:p>
              <a:endParaRPr lang="zh-CN" altLang="en-US"/>
            </a:p>
          </p:txBody>
        </p:sp>
        <p:sp>
          <p:nvSpPr>
            <p:cNvPr id="647241" name="Freeform 73"/>
            <p:cNvSpPr>
              <a:spLocks/>
            </p:cNvSpPr>
            <p:nvPr userDrawn="1"/>
          </p:nvSpPr>
          <p:spPr bwMode="gray">
            <a:xfrm>
              <a:off x="5114" y="327"/>
              <a:ext cx="60" cy="207"/>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FFFF"/>
            </a:solidFill>
            <a:ln w="9525">
              <a:noFill/>
              <a:round/>
              <a:headEnd/>
              <a:tailEnd/>
            </a:ln>
          </p:spPr>
          <p:txBody>
            <a:bodyPr/>
            <a:lstStyle/>
            <a:p>
              <a:endParaRPr lang="zh-CN" altLang="en-US"/>
            </a:p>
          </p:txBody>
        </p:sp>
        <p:sp>
          <p:nvSpPr>
            <p:cNvPr id="647242" name="Freeform 74"/>
            <p:cNvSpPr>
              <a:spLocks/>
            </p:cNvSpPr>
            <p:nvPr userDrawn="1"/>
          </p:nvSpPr>
          <p:spPr bwMode="gray">
            <a:xfrm>
              <a:off x="5180" y="327"/>
              <a:ext cx="47" cy="148"/>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FFFF"/>
            </a:solidFill>
            <a:ln w="9525">
              <a:noFill/>
              <a:round/>
              <a:headEnd/>
              <a:tailEnd/>
            </a:ln>
          </p:spPr>
          <p:txBody>
            <a:bodyPr/>
            <a:lstStyle/>
            <a:p>
              <a:endParaRPr lang="zh-CN" altLang="en-US"/>
            </a:p>
          </p:txBody>
        </p:sp>
        <p:sp>
          <p:nvSpPr>
            <p:cNvPr id="647243" name="Freeform 75"/>
            <p:cNvSpPr>
              <a:spLocks/>
            </p:cNvSpPr>
            <p:nvPr userDrawn="1"/>
          </p:nvSpPr>
          <p:spPr bwMode="gray">
            <a:xfrm>
              <a:off x="5227" y="327"/>
              <a:ext cx="111" cy="148"/>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FFFF"/>
            </a:solidFill>
            <a:ln w="9525">
              <a:noFill/>
              <a:round/>
              <a:headEnd/>
              <a:tailEnd/>
            </a:ln>
          </p:spPr>
          <p:txBody>
            <a:bodyPr/>
            <a:lstStyle/>
            <a:p>
              <a:endParaRPr lang="zh-CN" altLang="en-US"/>
            </a:p>
          </p:txBody>
        </p:sp>
        <p:sp>
          <p:nvSpPr>
            <p:cNvPr id="647244" name="Freeform 76"/>
            <p:cNvSpPr>
              <a:spLocks/>
            </p:cNvSpPr>
            <p:nvPr userDrawn="1"/>
          </p:nvSpPr>
          <p:spPr bwMode="gray">
            <a:xfrm>
              <a:off x="5429" y="327"/>
              <a:ext cx="124" cy="151"/>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FFFF"/>
            </a:solidFill>
            <a:ln w="9525">
              <a:noFill/>
              <a:round/>
              <a:headEnd/>
              <a:tailEnd/>
            </a:ln>
          </p:spPr>
          <p:txBody>
            <a:bodyPr/>
            <a:lstStyle/>
            <a:p>
              <a:endParaRPr lang="zh-CN" altLang="en-US"/>
            </a:p>
          </p:txBody>
        </p:sp>
        <p:sp>
          <p:nvSpPr>
            <p:cNvPr id="647245" name="Freeform 77"/>
            <p:cNvSpPr>
              <a:spLocks/>
            </p:cNvSpPr>
            <p:nvPr userDrawn="1"/>
          </p:nvSpPr>
          <p:spPr bwMode="gray">
            <a:xfrm>
              <a:off x="4994" y="327"/>
              <a:ext cx="125" cy="151"/>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FFFF"/>
            </a:solidFill>
            <a:ln w="9525">
              <a:noFill/>
              <a:round/>
              <a:headEnd/>
              <a:tailEnd/>
            </a:ln>
          </p:spPr>
          <p:txBody>
            <a:bodyPr/>
            <a:lstStyle/>
            <a:p>
              <a:endParaRPr lang="zh-CN" altLang="en-US"/>
            </a:p>
          </p:txBody>
        </p:sp>
        <p:sp>
          <p:nvSpPr>
            <p:cNvPr id="647246" name="Freeform 78"/>
            <p:cNvSpPr>
              <a:spLocks/>
            </p:cNvSpPr>
            <p:nvPr userDrawn="1"/>
          </p:nvSpPr>
          <p:spPr bwMode="gray">
            <a:xfrm>
              <a:off x="5333" y="324"/>
              <a:ext cx="95" cy="154"/>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FFFF"/>
            </a:solidFill>
            <a:ln w="9525">
              <a:noFill/>
              <a:round/>
              <a:headEnd/>
              <a:tailEnd/>
            </a:ln>
          </p:spPr>
          <p:txBody>
            <a:bodyPr/>
            <a:lstStyle/>
            <a:p>
              <a:endParaRPr lang="zh-CN" altLang="en-US"/>
            </a:p>
          </p:txBody>
        </p:sp>
      </p:grpSp>
      <p:sp>
        <p:nvSpPr>
          <p:cNvPr id="647173" name="Rectangle 5"/>
          <p:cNvSpPr>
            <a:spLocks noGrp="1" noChangeArrowheads="1"/>
          </p:cNvSpPr>
          <p:nvPr>
            <p:ph type="subTitle" idx="1"/>
          </p:nvPr>
        </p:nvSpPr>
        <p:spPr>
          <a:xfrm>
            <a:off x="323850" y="4579938"/>
            <a:ext cx="7920038" cy="1784350"/>
          </a:xfrm>
        </p:spPr>
        <p:txBody>
          <a:bodyPr/>
          <a:lstStyle>
            <a:lvl1pPr marL="0" indent="0">
              <a:lnSpc>
                <a:spcPct val="100000"/>
              </a:lnSpc>
              <a:spcBef>
                <a:spcPct val="0"/>
              </a:spcBef>
              <a:spcAft>
                <a:spcPct val="0"/>
              </a:spcAft>
              <a:buFont typeface="Wingdings" pitchFamily="2" charset="2"/>
              <a:buNone/>
              <a:defRPr/>
            </a:lvl1pPr>
          </a:lstStyle>
          <a:p>
            <a:r>
              <a:rPr lang="zh-CN" altLang="en-US" smtClean="0"/>
              <a:t>单击此处编辑母版副标题样式</a:t>
            </a:r>
            <a:endParaRPr lang="en-US" altLang="ja-JP"/>
          </a:p>
        </p:txBody>
      </p:sp>
      <p:sp>
        <p:nvSpPr>
          <p:cNvPr id="647174" name="Rectangle 6"/>
          <p:cNvSpPr>
            <a:spLocks noGrp="1" noChangeArrowheads="1"/>
          </p:cNvSpPr>
          <p:nvPr>
            <p:ph type="ctrTitle"/>
          </p:nvPr>
        </p:nvSpPr>
        <p:spPr>
          <a:xfrm>
            <a:off x="323850" y="1738313"/>
            <a:ext cx="7920038" cy="2360612"/>
          </a:xfrm>
        </p:spPr>
        <p:txBody>
          <a:bodyPr anchor="b"/>
          <a:lstStyle>
            <a:lvl1pPr>
              <a:defRPr sz="4400">
                <a:solidFill>
                  <a:srgbClr val="FFFFFF"/>
                </a:solidFill>
              </a:defRPr>
            </a:lvl1pPr>
          </a:lstStyle>
          <a:p>
            <a:r>
              <a:rPr lang="zh-CN" altLang="en-US" smtClean="0"/>
              <a:t>单击此处编辑母版标题样式</a:t>
            </a:r>
            <a:endParaRPr lang="de-DE" altLang="ja-JP"/>
          </a:p>
        </p:txBody>
      </p:sp>
      <p:sp>
        <p:nvSpPr>
          <p:cNvPr id="647211" name="Rectangle 43"/>
          <p:cNvSpPr>
            <a:spLocks noGrp="1" noChangeArrowheads="1"/>
          </p:cNvSpPr>
          <p:nvPr>
            <p:ph type="ftr" sz="quarter" idx="3"/>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93B52DDC-9D19-4558-97D0-F97508912CA0}"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59575" y="-1588"/>
            <a:ext cx="2195513" cy="646430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68275" y="-1588"/>
            <a:ext cx="6438900" cy="6464301"/>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89202DAB-886A-4878-824B-994E76979F3D}"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灯片编号占位符 3"/>
          <p:cNvSpPr>
            <a:spLocks noGrp="1"/>
          </p:cNvSpPr>
          <p:nvPr>
            <p:ph type="sldNum" sz="quarter" idx="10"/>
          </p:nvPr>
        </p:nvSpPr>
        <p:spPr/>
        <p:txBody>
          <a:bodyPr/>
          <a:lstStyle>
            <a:lvl1pPr>
              <a:defRPr/>
            </a:lvl1pPr>
          </a:lstStyle>
          <a:p>
            <a:fld id="{8935279A-1409-49A6-804A-D33611C65A7F}"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灯片编号占位符 3"/>
          <p:cNvSpPr>
            <a:spLocks noGrp="1"/>
          </p:cNvSpPr>
          <p:nvPr>
            <p:ph type="sldNum" sz="quarter" idx="10"/>
          </p:nvPr>
        </p:nvSpPr>
        <p:spPr/>
        <p:txBody>
          <a:bodyPr/>
          <a:lstStyle>
            <a:lvl1pPr>
              <a:defRPr/>
            </a:lvl1pPr>
          </a:lstStyle>
          <a:p>
            <a:fld id="{47DF26E0-FA16-4FB5-A524-A4BB6B6AA5D9}" type="slidenum">
              <a:rPr lang="de-DE" altLang="ja-JP"/>
              <a:pPr/>
              <a:t>‹#›</a:t>
            </a:fld>
            <a:endParaRPr lang="de-DE" altLang="ja-JP"/>
          </a:p>
        </p:txBody>
      </p:sp>
      <p:sp>
        <p:nvSpPr>
          <p:cNvPr id="5" name="页脚占位符 4"/>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68275" y="869950"/>
            <a:ext cx="4316413"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37088" y="869950"/>
            <a:ext cx="4318000" cy="5592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灯片编号占位符 4"/>
          <p:cNvSpPr>
            <a:spLocks noGrp="1"/>
          </p:cNvSpPr>
          <p:nvPr>
            <p:ph type="sldNum" sz="quarter" idx="10"/>
          </p:nvPr>
        </p:nvSpPr>
        <p:spPr/>
        <p:txBody>
          <a:bodyPr/>
          <a:lstStyle>
            <a:lvl1pPr>
              <a:defRPr/>
            </a:lvl1pPr>
          </a:lstStyle>
          <a:p>
            <a:fld id="{6C0711C1-B6FD-41D8-A9AA-EFA31B09F0E8}"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灯片编号占位符 6"/>
          <p:cNvSpPr>
            <a:spLocks noGrp="1"/>
          </p:cNvSpPr>
          <p:nvPr>
            <p:ph type="sldNum" sz="quarter" idx="10"/>
          </p:nvPr>
        </p:nvSpPr>
        <p:spPr/>
        <p:txBody>
          <a:bodyPr/>
          <a:lstStyle>
            <a:lvl1pPr>
              <a:defRPr/>
            </a:lvl1pPr>
          </a:lstStyle>
          <a:p>
            <a:fld id="{E6D9A24B-911A-4053-B9E7-C5DD10860EA7}" type="slidenum">
              <a:rPr lang="de-DE" altLang="ja-JP"/>
              <a:pPr/>
              <a:t>‹#›</a:t>
            </a:fld>
            <a:endParaRPr lang="de-DE" altLang="ja-JP"/>
          </a:p>
        </p:txBody>
      </p:sp>
      <p:sp>
        <p:nvSpPr>
          <p:cNvPr id="8" name="页脚占位符 7"/>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灯片编号占位符 2"/>
          <p:cNvSpPr>
            <a:spLocks noGrp="1"/>
          </p:cNvSpPr>
          <p:nvPr>
            <p:ph type="sldNum" sz="quarter" idx="10"/>
          </p:nvPr>
        </p:nvSpPr>
        <p:spPr/>
        <p:txBody>
          <a:bodyPr/>
          <a:lstStyle>
            <a:lvl1pPr>
              <a:defRPr/>
            </a:lvl1pPr>
          </a:lstStyle>
          <a:p>
            <a:fld id="{11D644B7-87A0-4059-B6CE-7B8188D3CFCC}" type="slidenum">
              <a:rPr lang="de-DE" altLang="ja-JP"/>
              <a:pPr/>
              <a:t>‹#›</a:t>
            </a:fld>
            <a:endParaRPr lang="de-DE" altLang="ja-JP"/>
          </a:p>
        </p:txBody>
      </p:sp>
      <p:sp>
        <p:nvSpPr>
          <p:cNvPr id="4" name="页脚占位符 3"/>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lvl1pPr>
              <a:defRPr/>
            </a:lvl1pPr>
          </a:lstStyle>
          <a:p>
            <a:fld id="{3B765025-C6AC-4CBC-8C0C-4BD238A71F4A}" type="slidenum">
              <a:rPr lang="de-DE" altLang="ja-JP"/>
              <a:pPr/>
              <a:t>‹#›</a:t>
            </a:fld>
            <a:endParaRPr lang="de-DE" altLang="ja-JP"/>
          </a:p>
        </p:txBody>
      </p:sp>
      <p:sp>
        <p:nvSpPr>
          <p:cNvPr id="3" name="页脚占位符 2"/>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45F34F9B-D98E-4BA4-9C3A-25146953643D}"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灯片编号占位符 4"/>
          <p:cNvSpPr>
            <a:spLocks noGrp="1"/>
          </p:cNvSpPr>
          <p:nvPr>
            <p:ph type="sldNum" sz="quarter" idx="10"/>
          </p:nvPr>
        </p:nvSpPr>
        <p:spPr/>
        <p:txBody>
          <a:bodyPr/>
          <a:lstStyle>
            <a:lvl1pPr>
              <a:defRPr/>
            </a:lvl1pPr>
          </a:lstStyle>
          <a:p>
            <a:fld id="{EF4F6E56-37E4-4941-8165-3EC8B8F63F38}" type="slidenum">
              <a:rPr lang="de-DE" altLang="ja-JP"/>
              <a:pPr/>
              <a:t>‹#›</a:t>
            </a:fld>
            <a:endParaRPr lang="de-DE" altLang="ja-JP"/>
          </a:p>
        </p:txBody>
      </p:sp>
      <p:sp>
        <p:nvSpPr>
          <p:cNvPr id="6" name="页脚占位符 5"/>
          <p:cNvSpPr>
            <a:spLocks noGrp="1"/>
          </p:cNvSpPr>
          <p:nvPr>
            <p:ph type="ftr" sz="quarter" idx="11"/>
          </p:nvPr>
        </p:nvSpPr>
        <p:spPr/>
        <p:txBody>
          <a:bodyPr/>
          <a:lstStyle>
            <a:lvl1pPr>
              <a:defRPr/>
            </a:lvl1pPr>
          </a:lstStyle>
          <a:p>
            <a:r>
              <a:rPr lang="de-DE" altLang="ja-JP" dirty="0" smtClean="0"/>
              <a:t>Copyright 2019 FUJITSU LIMITED</a:t>
            </a:r>
            <a:endParaRPr lang="de-DE" altLang="ja-JP"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pic>
        <p:nvPicPr>
          <p:cNvPr id="646170" name="Picture 26" descr="ContentGray20_L150"/>
          <p:cNvPicPr>
            <a:picLocks noChangeAspect="1" noChangeArrowheads="1"/>
          </p:cNvPicPr>
          <p:nvPr/>
        </p:nvPicPr>
        <p:blipFill>
          <a:blip r:embed="rId13"/>
          <a:srcRect/>
          <a:stretch>
            <a:fillRect/>
          </a:stretch>
        </p:blipFill>
        <p:spPr bwMode="gray">
          <a:xfrm>
            <a:off x="0" y="0"/>
            <a:ext cx="9144000" cy="1073150"/>
          </a:xfrm>
          <a:prstGeom prst="rect">
            <a:avLst/>
          </a:prstGeom>
          <a:noFill/>
        </p:spPr>
      </p:pic>
      <p:grpSp>
        <p:nvGrpSpPr>
          <p:cNvPr id="646158" name="Group 14"/>
          <p:cNvGrpSpPr>
            <a:grpSpLocks noChangeAspect="1"/>
          </p:cNvGrpSpPr>
          <p:nvPr/>
        </p:nvGrpSpPr>
        <p:grpSpPr bwMode="auto">
          <a:xfrm>
            <a:off x="7888288" y="79375"/>
            <a:ext cx="1176337" cy="657225"/>
            <a:chOff x="4969" y="50"/>
            <a:chExt cx="741" cy="414"/>
          </a:xfrm>
        </p:grpSpPr>
        <p:sp>
          <p:nvSpPr>
            <p:cNvPr id="646159" name="AutoShape 15"/>
            <p:cNvSpPr>
              <a:spLocks noChangeAspect="1" noChangeArrowheads="1" noTextEdit="1"/>
            </p:cNvSpPr>
            <p:nvPr userDrawn="1"/>
          </p:nvSpPr>
          <p:spPr bwMode="gray">
            <a:xfrm>
              <a:off x="4969" y="50"/>
              <a:ext cx="741" cy="414"/>
            </a:xfrm>
            <a:prstGeom prst="rect">
              <a:avLst/>
            </a:prstGeom>
            <a:noFill/>
            <a:ln w="9525">
              <a:noFill/>
              <a:miter lim="800000"/>
              <a:headEnd/>
              <a:tailEnd/>
            </a:ln>
          </p:spPr>
          <p:txBody>
            <a:bodyPr/>
            <a:lstStyle/>
            <a:p>
              <a:endParaRPr lang="zh-CN" altLang="en-US"/>
            </a:p>
          </p:txBody>
        </p:sp>
        <p:sp>
          <p:nvSpPr>
            <p:cNvPr id="646160" name="Freeform 16"/>
            <p:cNvSpPr>
              <a:spLocks/>
            </p:cNvSpPr>
            <p:nvPr userDrawn="1"/>
          </p:nvSpPr>
          <p:spPr bwMode="gray">
            <a:xfrm>
              <a:off x="5334" y="121"/>
              <a:ext cx="94" cy="72"/>
            </a:xfrm>
            <a:custGeom>
              <a:avLst/>
              <a:gdLst/>
              <a:ahLst/>
              <a:cxnLst>
                <a:cxn ang="0">
                  <a:pos x="961" y="764"/>
                </a:cxn>
                <a:cxn ang="0">
                  <a:pos x="599" y="642"/>
                </a:cxn>
                <a:cxn ang="0">
                  <a:pos x="1" y="1235"/>
                </a:cxn>
                <a:cxn ang="0">
                  <a:pos x="599" y="1825"/>
                </a:cxn>
                <a:cxn ang="0">
                  <a:pos x="1053" y="1619"/>
                </a:cxn>
                <a:cxn ang="0">
                  <a:pos x="1053" y="1293"/>
                </a:cxn>
                <a:cxn ang="0">
                  <a:pos x="771" y="1568"/>
                </a:cxn>
                <a:cxn ang="0">
                  <a:pos x="599" y="1604"/>
                </a:cxn>
                <a:cxn ang="0">
                  <a:pos x="225" y="1235"/>
                </a:cxn>
                <a:cxn ang="0">
                  <a:pos x="599" y="863"/>
                </a:cxn>
                <a:cxn ang="0">
                  <a:pos x="861" y="972"/>
                </a:cxn>
                <a:cxn ang="0">
                  <a:pos x="1093" y="1239"/>
                </a:cxn>
                <a:cxn ang="0">
                  <a:pos x="1630" y="1473"/>
                </a:cxn>
                <a:cxn ang="0">
                  <a:pos x="2365" y="741"/>
                </a:cxn>
                <a:cxn ang="0">
                  <a:pos x="1630" y="0"/>
                </a:cxn>
                <a:cxn ang="0">
                  <a:pos x="1053" y="295"/>
                </a:cxn>
                <a:cxn ang="0">
                  <a:pos x="1053" y="735"/>
                </a:cxn>
                <a:cxn ang="0">
                  <a:pos x="1630" y="232"/>
                </a:cxn>
                <a:cxn ang="0">
                  <a:pos x="2134" y="741"/>
                </a:cxn>
                <a:cxn ang="0">
                  <a:pos x="1630" y="1245"/>
                </a:cxn>
                <a:cxn ang="0">
                  <a:pos x="1303" y="1125"/>
                </a:cxn>
                <a:cxn ang="0">
                  <a:pos x="961" y="764"/>
                </a:cxn>
              </a:cxnLst>
              <a:rect l="0" t="0" r="r" b="b"/>
              <a:pathLst>
                <a:path w="2365" h="1825">
                  <a:moveTo>
                    <a:pt x="961" y="764"/>
                  </a:moveTo>
                  <a:cubicBezTo>
                    <a:pt x="875" y="688"/>
                    <a:pt x="736" y="643"/>
                    <a:pt x="599" y="642"/>
                  </a:cubicBezTo>
                  <a:cubicBezTo>
                    <a:pt x="270" y="641"/>
                    <a:pt x="2" y="900"/>
                    <a:pt x="1" y="1235"/>
                  </a:cubicBezTo>
                  <a:cubicBezTo>
                    <a:pt x="0" y="1563"/>
                    <a:pt x="270" y="1824"/>
                    <a:pt x="599" y="1825"/>
                  </a:cubicBezTo>
                  <a:cubicBezTo>
                    <a:pt x="783" y="1825"/>
                    <a:pt x="943" y="1751"/>
                    <a:pt x="1053" y="1619"/>
                  </a:cubicBezTo>
                  <a:cubicBezTo>
                    <a:pt x="1053" y="1293"/>
                    <a:pt x="1053" y="1293"/>
                    <a:pt x="1053" y="1293"/>
                  </a:cubicBezTo>
                  <a:cubicBezTo>
                    <a:pt x="994" y="1394"/>
                    <a:pt x="877" y="1524"/>
                    <a:pt x="771" y="1568"/>
                  </a:cubicBezTo>
                  <a:cubicBezTo>
                    <a:pt x="717" y="1590"/>
                    <a:pt x="662" y="1604"/>
                    <a:pt x="599" y="1604"/>
                  </a:cubicBezTo>
                  <a:cubicBezTo>
                    <a:pt x="394" y="1604"/>
                    <a:pt x="225" y="1445"/>
                    <a:pt x="225" y="1235"/>
                  </a:cubicBezTo>
                  <a:cubicBezTo>
                    <a:pt x="225" y="1041"/>
                    <a:pt x="380" y="862"/>
                    <a:pt x="599" y="863"/>
                  </a:cubicBezTo>
                  <a:cubicBezTo>
                    <a:pt x="701" y="863"/>
                    <a:pt x="793" y="905"/>
                    <a:pt x="861" y="972"/>
                  </a:cubicBezTo>
                  <a:cubicBezTo>
                    <a:pt x="931" y="1040"/>
                    <a:pt x="1041" y="1183"/>
                    <a:pt x="1093" y="1239"/>
                  </a:cubicBezTo>
                  <a:cubicBezTo>
                    <a:pt x="1227" y="1383"/>
                    <a:pt x="1419" y="1473"/>
                    <a:pt x="1630" y="1473"/>
                  </a:cubicBezTo>
                  <a:cubicBezTo>
                    <a:pt x="2036" y="1474"/>
                    <a:pt x="2365" y="1146"/>
                    <a:pt x="2365" y="741"/>
                  </a:cubicBezTo>
                  <a:cubicBezTo>
                    <a:pt x="2365" y="336"/>
                    <a:pt x="2035" y="0"/>
                    <a:pt x="1630" y="0"/>
                  </a:cubicBezTo>
                  <a:cubicBezTo>
                    <a:pt x="1395" y="0"/>
                    <a:pt x="1187" y="122"/>
                    <a:pt x="1053" y="295"/>
                  </a:cubicBezTo>
                  <a:cubicBezTo>
                    <a:pt x="1053" y="735"/>
                    <a:pt x="1053" y="735"/>
                    <a:pt x="1053" y="735"/>
                  </a:cubicBezTo>
                  <a:cubicBezTo>
                    <a:pt x="1155" y="455"/>
                    <a:pt x="1340" y="232"/>
                    <a:pt x="1630" y="232"/>
                  </a:cubicBezTo>
                  <a:cubicBezTo>
                    <a:pt x="1909" y="232"/>
                    <a:pt x="2135" y="463"/>
                    <a:pt x="2134" y="741"/>
                  </a:cubicBezTo>
                  <a:cubicBezTo>
                    <a:pt x="2134" y="1020"/>
                    <a:pt x="1909" y="1246"/>
                    <a:pt x="1630" y="1245"/>
                  </a:cubicBezTo>
                  <a:cubicBezTo>
                    <a:pt x="1506" y="1244"/>
                    <a:pt x="1391" y="1199"/>
                    <a:pt x="1303" y="1125"/>
                  </a:cubicBezTo>
                  <a:cubicBezTo>
                    <a:pt x="1194" y="1040"/>
                    <a:pt x="1074" y="860"/>
                    <a:pt x="961" y="764"/>
                  </a:cubicBezTo>
                </a:path>
              </a:pathLst>
            </a:custGeom>
            <a:solidFill>
              <a:srgbClr val="FF0000"/>
            </a:solidFill>
            <a:ln w="9525">
              <a:noFill/>
              <a:round/>
              <a:headEnd/>
              <a:tailEnd/>
            </a:ln>
          </p:spPr>
          <p:txBody>
            <a:bodyPr/>
            <a:lstStyle/>
            <a:p>
              <a:endParaRPr lang="zh-CN" altLang="en-US"/>
            </a:p>
          </p:txBody>
        </p:sp>
        <p:sp>
          <p:nvSpPr>
            <p:cNvPr id="646161" name="Freeform 17"/>
            <p:cNvSpPr>
              <a:spLocks/>
            </p:cNvSpPr>
            <p:nvPr userDrawn="1"/>
          </p:nvSpPr>
          <p:spPr bwMode="gray">
            <a:xfrm>
              <a:off x="5180" y="200"/>
              <a:ext cx="65" cy="106"/>
            </a:xfrm>
            <a:custGeom>
              <a:avLst/>
              <a:gdLst/>
              <a:ahLst/>
              <a:cxnLst>
                <a:cxn ang="0">
                  <a:pos x="0" y="0"/>
                </a:cxn>
                <a:cxn ang="0">
                  <a:pos x="1624" y="0"/>
                </a:cxn>
                <a:cxn ang="0">
                  <a:pos x="1624" y="452"/>
                </a:cxn>
                <a:cxn ang="0">
                  <a:pos x="1365" y="273"/>
                </a:cxn>
                <a:cxn ang="0">
                  <a:pos x="613" y="273"/>
                </a:cxn>
                <a:cxn ang="0">
                  <a:pos x="613" y="1053"/>
                </a:cxn>
                <a:cxn ang="0">
                  <a:pos x="1428" y="1053"/>
                </a:cxn>
                <a:cxn ang="0">
                  <a:pos x="1428" y="1467"/>
                </a:cxn>
                <a:cxn ang="0">
                  <a:pos x="1205" y="1335"/>
                </a:cxn>
                <a:cxn ang="0">
                  <a:pos x="613" y="1335"/>
                </a:cxn>
                <a:cxn ang="0">
                  <a:pos x="613" y="2401"/>
                </a:cxn>
                <a:cxn ang="0">
                  <a:pos x="784" y="2651"/>
                </a:cxn>
                <a:cxn ang="0">
                  <a:pos x="11" y="2651"/>
                </a:cxn>
                <a:cxn ang="0">
                  <a:pos x="173" y="2401"/>
                </a:cxn>
                <a:cxn ang="0">
                  <a:pos x="173" y="278"/>
                </a:cxn>
                <a:cxn ang="0">
                  <a:pos x="0" y="0"/>
                </a:cxn>
              </a:cxnLst>
              <a:rect l="0" t="0" r="r" b="b"/>
              <a:pathLst>
                <a:path w="1624" h="2651">
                  <a:moveTo>
                    <a:pt x="0" y="0"/>
                  </a:moveTo>
                  <a:cubicBezTo>
                    <a:pt x="1624" y="0"/>
                    <a:pt x="1624" y="0"/>
                    <a:pt x="1624" y="0"/>
                  </a:cubicBezTo>
                  <a:cubicBezTo>
                    <a:pt x="1624" y="452"/>
                    <a:pt x="1624" y="452"/>
                    <a:pt x="1624" y="452"/>
                  </a:cubicBezTo>
                  <a:cubicBezTo>
                    <a:pt x="1624" y="452"/>
                    <a:pt x="1540" y="274"/>
                    <a:pt x="1365" y="273"/>
                  </a:cubicBezTo>
                  <a:cubicBezTo>
                    <a:pt x="613" y="273"/>
                    <a:pt x="613" y="273"/>
                    <a:pt x="613" y="273"/>
                  </a:cubicBezTo>
                  <a:cubicBezTo>
                    <a:pt x="613" y="1053"/>
                    <a:pt x="613" y="1053"/>
                    <a:pt x="613" y="1053"/>
                  </a:cubicBezTo>
                  <a:cubicBezTo>
                    <a:pt x="1428" y="1053"/>
                    <a:pt x="1428" y="1053"/>
                    <a:pt x="1428" y="1053"/>
                  </a:cubicBezTo>
                  <a:cubicBezTo>
                    <a:pt x="1428" y="1467"/>
                    <a:pt x="1428" y="1467"/>
                    <a:pt x="1428" y="1467"/>
                  </a:cubicBezTo>
                  <a:cubicBezTo>
                    <a:pt x="1428" y="1467"/>
                    <a:pt x="1402" y="1335"/>
                    <a:pt x="1205" y="1335"/>
                  </a:cubicBezTo>
                  <a:cubicBezTo>
                    <a:pt x="613" y="1335"/>
                    <a:pt x="613" y="1335"/>
                    <a:pt x="613" y="1335"/>
                  </a:cubicBezTo>
                  <a:cubicBezTo>
                    <a:pt x="613" y="2401"/>
                    <a:pt x="613" y="2401"/>
                    <a:pt x="613" y="2401"/>
                  </a:cubicBezTo>
                  <a:cubicBezTo>
                    <a:pt x="613" y="2558"/>
                    <a:pt x="784" y="2651"/>
                    <a:pt x="784" y="2651"/>
                  </a:cubicBezTo>
                  <a:cubicBezTo>
                    <a:pt x="11" y="2651"/>
                    <a:pt x="11" y="2651"/>
                    <a:pt x="11" y="2651"/>
                  </a:cubicBezTo>
                  <a:cubicBezTo>
                    <a:pt x="11" y="2651"/>
                    <a:pt x="173" y="2569"/>
                    <a:pt x="173" y="2401"/>
                  </a:cubicBezTo>
                  <a:cubicBezTo>
                    <a:pt x="173" y="278"/>
                    <a:pt x="173" y="278"/>
                    <a:pt x="173" y="278"/>
                  </a:cubicBezTo>
                  <a:cubicBezTo>
                    <a:pt x="173" y="99"/>
                    <a:pt x="0" y="0"/>
                    <a:pt x="0" y="0"/>
                  </a:cubicBezTo>
                  <a:close/>
                </a:path>
              </a:pathLst>
            </a:custGeom>
            <a:solidFill>
              <a:srgbClr val="FF0000"/>
            </a:solidFill>
            <a:ln w="9525">
              <a:noFill/>
              <a:round/>
              <a:headEnd/>
              <a:tailEnd/>
            </a:ln>
          </p:spPr>
          <p:txBody>
            <a:bodyPr/>
            <a:lstStyle/>
            <a:p>
              <a:endParaRPr lang="zh-CN" altLang="en-US"/>
            </a:p>
          </p:txBody>
        </p:sp>
        <p:sp>
          <p:nvSpPr>
            <p:cNvPr id="646162" name="Freeform 18"/>
            <p:cNvSpPr>
              <a:spLocks/>
            </p:cNvSpPr>
            <p:nvPr userDrawn="1"/>
          </p:nvSpPr>
          <p:spPr bwMode="gray">
            <a:xfrm>
              <a:off x="5333" y="200"/>
              <a:ext cx="43" cy="148"/>
            </a:xfrm>
            <a:custGeom>
              <a:avLst/>
              <a:gdLst/>
              <a:ahLst/>
              <a:cxnLst>
                <a:cxn ang="0">
                  <a:pos x="246" y="0"/>
                </a:cxn>
                <a:cxn ang="0">
                  <a:pos x="1072" y="0"/>
                </a:cxn>
                <a:cxn ang="0">
                  <a:pos x="887" y="230"/>
                </a:cxn>
                <a:cxn ang="0">
                  <a:pos x="887" y="2717"/>
                </a:cxn>
                <a:cxn ang="0">
                  <a:pos x="0" y="3693"/>
                </a:cxn>
                <a:cxn ang="0">
                  <a:pos x="423" y="2717"/>
                </a:cxn>
                <a:cxn ang="0">
                  <a:pos x="423" y="230"/>
                </a:cxn>
                <a:cxn ang="0">
                  <a:pos x="246" y="0"/>
                </a:cxn>
              </a:cxnLst>
              <a:rect l="0" t="0" r="r" b="b"/>
              <a:pathLst>
                <a:path w="1072" h="3696">
                  <a:moveTo>
                    <a:pt x="246" y="0"/>
                  </a:moveTo>
                  <a:cubicBezTo>
                    <a:pt x="1072" y="0"/>
                    <a:pt x="1072" y="0"/>
                    <a:pt x="1072" y="0"/>
                  </a:cubicBezTo>
                  <a:cubicBezTo>
                    <a:pt x="1072" y="0"/>
                    <a:pt x="887" y="87"/>
                    <a:pt x="887" y="230"/>
                  </a:cubicBezTo>
                  <a:cubicBezTo>
                    <a:pt x="887" y="2717"/>
                    <a:pt x="887" y="2717"/>
                    <a:pt x="887" y="2717"/>
                  </a:cubicBezTo>
                  <a:cubicBezTo>
                    <a:pt x="887" y="3558"/>
                    <a:pt x="44" y="3696"/>
                    <a:pt x="0" y="3693"/>
                  </a:cubicBezTo>
                  <a:cubicBezTo>
                    <a:pt x="72" y="3647"/>
                    <a:pt x="422" y="3349"/>
                    <a:pt x="423" y="2717"/>
                  </a:cubicBezTo>
                  <a:cubicBezTo>
                    <a:pt x="423" y="230"/>
                    <a:pt x="423" y="230"/>
                    <a:pt x="423" y="230"/>
                  </a:cubicBezTo>
                  <a:cubicBezTo>
                    <a:pt x="424" y="96"/>
                    <a:pt x="246" y="0"/>
                    <a:pt x="246" y="0"/>
                  </a:cubicBezTo>
                  <a:close/>
                </a:path>
              </a:pathLst>
            </a:custGeom>
            <a:solidFill>
              <a:srgbClr val="FF0000"/>
            </a:solidFill>
            <a:ln w="9525">
              <a:noFill/>
              <a:round/>
              <a:headEnd/>
              <a:tailEnd/>
            </a:ln>
          </p:spPr>
          <p:txBody>
            <a:bodyPr/>
            <a:lstStyle/>
            <a:p>
              <a:endParaRPr lang="zh-CN" altLang="en-US"/>
            </a:p>
          </p:txBody>
        </p:sp>
        <p:sp>
          <p:nvSpPr>
            <p:cNvPr id="646163" name="Freeform 19"/>
            <p:cNvSpPr>
              <a:spLocks/>
            </p:cNvSpPr>
            <p:nvPr userDrawn="1"/>
          </p:nvSpPr>
          <p:spPr bwMode="gray">
            <a:xfrm>
              <a:off x="5380" y="200"/>
              <a:ext cx="33" cy="106"/>
            </a:xfrm>
            <a:custGeom>
              <a:avLst/>
              <a:gdLst/>
              <a:ahLst/>
              <a:cxnLst>
                <a:cxn ang="0">
                  <a:pos x="0" y="0"/>
                </a:cxn>
                <a:cxn ang="0">
                  <a:pos x="828" y="0"/>
                </a:cxn>
                <a:cxn ang="0">
                  <a:pos x="645" y="235"/>
                </a:cxn>
                <a:cxn ang="0">
                  <a:pos x="645" y="2401"/>
                </a:cxn>
                <a:cxn ang="0">
                  <a:pos x="828" y="2653"/>
                </a:cxn>
                <a:cxn ang="0">
                  <a:pos x="0" y="2653"/>
                </a:cxn>
                <a:cxn ang="0">
                  <a:pos x="184" y="2401"/>
                </a:cxn>
                <a:cxn ang="0">
                  <a:pos x="184" y="235"/>
                </a:cxn>
                <a:cxn ang="0">
                  <a:pos x="0" y="0"/>
                </a:cxn>
              </a:cxnLst>
              <a:rect l="0" t="0" r="r" b="b"/>
              <a:pathLst>
                <a:path w="828" h="2653">
                  <a:moveTo>
                    <a:pt x="0" y="0"/>
                  </a:moveTo>
                  <a:cubicBezTo>
                    <a:pt x="828" y="0"/>
                    <a:pt x="828" y="0"/>
                    <a:pt x="828" y="0"/>
                  </a:cubicBezTo>
                  <a:cubicBezTo>
                    <a:pt x="828" y="0"/>
                    <a:pt x="645" y="89"/>
                    <a:pt x="645" y="235"/>
                  </a:cubicBezTo>
                  <a:cubicBezTo>
                    <a:pt x="645" y="2401"/>
                    <a:pt x="645" y="2401"/>
                    <a:pt x="645" y="2401"/>
                  </a:cubicBezTo>
                  <a:cubicBezTo>
                    <a:pt x="645" y="2556"/>
                    <a:pt x="828" y="2653"/>
                    <a:pt x="828" y="2653"/>
                  </a:cubicBezTo>
                  <a:cubicBezTo>
                    <a:pt x="0" y="2653"/>
                    <a:pt x="0" y="2653"/>
                    <a:pt x="0" y="2653"/>
                  </a:cubicBezTo>
                  <a:cubicBezTo>
                    <a:pt x="0" y="2653"/>
                    <a:pt x="184" y="2557"/>
                    <a:pt x="184" y="2401"/>
                  </a:cubicBezTo>
                  <a:cubicBezTo>
                    <a:pt x="184" y="235"/>
                    <a:pt x="184" y="235"/>
                    <a:pt x="184" y="235"/>
                  </a:cubicBezTo>
                  <a:cubicBezTo>
                    <a:pt x="184" y="89"/>
                    <a:pt x="0" y="0"/>
                    <a:pt x="0" y="0"/>
                  </a:cubicBezTo>
                  <a:close/>
                </a:path>
              </a:pathLst>
            </a:custGeom>
            <a:solidFill>
              <a:srgbClr val="FF0000"/>
            </a:solidFill>
            <a:ln w="9525">
              <a:noFill/>
              <a:round/>
              <a:headEnd/>
              <a:tailEnd/>
            </a:ln>
          </p:spPr>
          <p:txBody>
            <a:bodyPr/>
            <a:lstStyle/>
            <a:p>
              <a:endParaRPr lang="zh-CN" altLang="en-US"/>
            </a:p>
          </p:txBody>
        </p:sp>
        <p:sp>
          <p:nvSpPr>
            <p:cNvPr id="646164" name="Freeform 20"/>
            <p:cNvSpPr>
              <a:spLocks/>
            </p:cNvSpPr>
            <p:nvPr userDrawn="1"/>
          </p:nvSpPr>
          <p:spPr bwMode="gray">
            <a:xfrm>
              <a:off x="5414" y="200"/>
              <a:ext cx="79" cy="106"/>
            </a:xfrm>
            <a:custGeom>
              <a:avLst/>
              <a:gdLst/>
              <a:ahLst/>
              <a:cxnLst>
                <a:cxn ang="0">
                  <a:pos x="161" y="0"/>
                </a:cxn>
                <a:cxn ang="0">
                  <a:pos x="1984" y="0"/>
                </a:cxn>
                <a:cxn ang="0">
                  <a:pos x="1829" y="482"/>
                </a:cxn>
                <a:cxn ang="0">
                  <a:pos x="1607" y="279"/>
                </a:cxn>
                <a:cxn ang="0">
                  <a:pos x="1229" y="279"/>
                </a:cxn>
                <a:cxn ang="0">
                  <a:pos x="1229" y="2401"/>
                </a:cxn>
                <a:cxn ang="0">
                  <a:pos x="1407" y="2651"/>
                </a:cxn>
                <a:cxn ang="0">
                  <a:pos x="595" y="2651"/>
                </a:cxn>
                <a:cxn ang="0">
                  <a:pos x="771" y="2401"/>
                </a:cxn>
                <a:cxn ang="0">
                  <a:pos x="771" y="279"/>
                </a:cxn>
                <a:cxn ang="0">
                  <a:pos x="315" y="279"/>
                </a:cxn>
                <a:cxn ang="0">
                  <a:pos x="0" y="522"/>
                </a:cxn>
                <a:cxn ang="0">
                  <a:pos x="161" y="0"/>
                </a:cxn>
              </a:cxnLst>
              <a:rect l="0" t="0" r="r" b="b"/>
              <a:pathLst>
                <a:path w="1984" h="2651">
                  <a:moveTo>
                    <a:pt x="161" y="0"/>
                  </a:moveTo>
                  <a:cubicBezTo>
                    <a:pt x="1984" y="0"/>
                    <a:pt x="1984" y="0"/>
                    <a:pt x="1984" y="0"/>
                  </a:cubicBezTo>
                  <a:cubicBezTo>
                    <a:pt x="1829" y="482"/>
                    <a:pt x="1829" y="482"/>
                    <a:pt x="1829" y="482"/>
                  </a:cubicBezTo>
                  <a:cubicBezTo>
                    <a:pt x="1829" y="482"/>
                    <a:pt x="1783" y="279"/>
                    <a:pt x="1607" y="279"/>
                  </a:cubicBezTo>
                  <a:cubicBezTo>
                    <a:pt x="1229" y="279"/>
                    <a:pt x="1229" y="279"/>
                    <a:pt x="1229" y="279"/>
                  </a:cubicBezTo>
                  <a:cubicBezTo>
                    <a:pt x="1229" y="2401"/>
                    <a:pt x="1229" y="2401"/>
                    <a:pt x="1229" y="2401"/>
                  </a:cubicBezTo>
                  <a:cubicBezTo>
                    <a:pt x="1229" y="2535"/>
                    <a:pt x="1407" y="2651"/>
                    <a:pt x="1407" y="2651"/>
                  </a:cubicBezTo>
                  <a:cubicBezTo>
                    <a:pt x="595" y="2651"/>
                    <a:pt x="595" y="2651"/>
                    <a:pt x="595" y="2651"/>
                  </a:cubicBezTo>
                  <a:cubicBezTo>
                    <a:pt x="595" y="2651"/>
                    <a:pt x="771" y="2547"/>
                    <a:pt x="771" y="2401"/>
                  </a:cubicBezTo>
                  <a:cubicBezTo>
                    <a:pt x="771" y="279"/>
                    <a:pt x="771" y="279"/>
                    <a:pt x="771" y="279"/>
                  </a:cubicBezTo>
                  <a:cubicBezTo>
                    <a:pt x="315" y="279"/>
                    <a:pt x="315" y="279"/>
                    <a:pt x="315" y="279"/>
                  </a:cubicBezTo>
                  <a:cubicBezTo>
                    <a:pt x="185" y="280"/>
                    <a:pt x="0" y="522"/>
                    <a:pt x="0" y="522"/>
                  </a:cubicBezTo>
                  <a:lnTo>
                    <a:pt x="161" y="0"/>
                  </a:lnTo>
                  <a:close/>
                </a:path>
              </a:pathLst>
            </a:custGeom>
            <a:solidFill>
              <a:srgbClr val="FF0000"/>
            </a:solidFill>
            <a:ln w="9525">
              <a:noFill/>
              <a:round/>
              <a:headEnd/>
              <a:tailEnd/>
            </a:ln>
          </p:spPr>
          <p:txBody>
            <a:bodyPr/>
            <a:lstStyle/>
            <a:p>
              <a:endParaRPr lang="zh-CN" altLang="en-US"/>
            </a:p>
          </p:txBody>
        </p:sp>
        <p:sp>
          <p:nvSpPr>
            <p:cNvPr id="646165" name="Freeform 21"/>
            <p:cNvSpPr>
              <a:spLocks/>
            </p:cNvSpPr>
            <p:nvPr userDrawn="1"/>
          </p:nvSpPr>
          <p:spPr bwMode="gray">
            <a:xfrm>
              <a:off x="5558" y="200"/>
              <a:ext cx="88" cy="107"/>
            </a:xfrm>
            <a:custGeom>
              <a:avLst/>
              <a:gdLst/>
              <a:ahLst/>
              <a:cxnLst>
                <a:cxn ang="0">
                  <a:pos x="1420" y="0"/>
                </a:cxn>
                <a:cxn ang="0">
                  <a:pos x="2219" y="0"/>
                </a:cxn>
                <a:cxn ang="0">
                  <a:pos x="2048" y="234"/>
                </a:cxn>
                <a:cxn ang="0">
                  <a:pos x="2048" y="1840"/>
                </a:cxn>
                <a:cxn ang="0">
                  <a:pos x="1131" y="2693"/>
                </a:cxn>
                <a:cxn ang="0">
                  <a:pos x="176" y="1840"/>
                </a:cxn>
                <a:cxn ang="0">
                  <a:pos x="176" y="234"/>
                </a:cxn>
                <a:cxn ang="0">
                  <a:pos x="0" y="0"/>
                </a:cxn>
                <a:cxn ang="0">
                  <a:pos x="821" y="0"/>
                </a:cxn>
                <a:cxn ang="0">
                  <a:pos x="638" y="234"/>
                </a:cxn>
                <a:cxn ang="0">
                  <a:pos x="638" y="1840"/>
                </a:cxn>
                <a:cxn ang="0">
                  <a:pos x="1131" y="2406"/>
                </a:cxn>
                <a:cxn ang="0">
                  <a:pos x="1601" y="1840"/>
                </a:cxn>
                <a:cxn ang="0">
                  <a:pos x="1601" y="234"/>
                </a:cxn>
                <a:cxn ang="0">
                  <a:pos x="1420" y="0"/>
                </a:cxn>
              </a:cxnLst>
              <a:rect l="0" t="0" r="r" b="b"/>
              <a:pathLst>
                <a:path w="2219" h="2693">
                  <a:moveTo>
                    <a:pt x="1420" y="0"/>
                  </a:moveTo>
                  <a:cubicBezTo>
                    <a:pt x="2219" y="0"/>
                    <a:pt x="2219" y="0"/>
                    <a:pt x="2219" y="0"/>
                  </a:cubicBezTo>
                  <a:cubicBezTo>
                    <a:pt x="2219" y="0"/>
                    <a:pt x="2048" y="91"/>
                    <a:pt x="2048" y="234"/>
                  </a:cubicBezTo>
                  <a:cubicBezTo>
                    <a:pt x="2048" y="1840"/>
                    <a:pt x="2048" y="1840"/>
                    <a:pt x="2048" y="1840"/>
                  </a:cubicBezTo>
                  <a:cubicBezTo>
                    <a:pt x="2047" y="2492"/>
                    <a:pt x="1506" y="2693"/>
                    <a:pt x="1131" y="2693"/>
                  </a:cubicBezTo>
                  <a:cubicBezTo>
                    <a:pt x="759" y="2693"/>
                    <a:pt x="175" y="2490"/>
                    <a:pt x="176" y="1840"/>
                  </a:cubicBezTo>
                  <a:cubicBezTo>
                    <a:pt x="176" y="234"/>
                    <a:pt x="176" y="234"/>
                    <a:pt x="176" y="234"/>
                  </a:cubicBezTo>
                  <a:cubicBezTo>
                    <a:pt x="176" y="91"/>
                    <a:pt x="0" y="0"/>
                    <a:pt x="0" y="0"/>
                  </a:cubicBezTo>
                  <a:cubicBezTo>
                    <a:pt x="821" y="0"/>
                    <a:pt x="821" y="0"/>
                    <a:pt x="821" y="0"/>
                  </a:cubicBezTo>
                  <a:cubicBezTo>
                    <a:pt x="821" y="0"/>
                    <a:pt x="638" y="88"/>
                    <a:pt x="638" y="234"/>
                  </a:cubicBezTo>
                  <a:cubicBezTo>
                    <a:pt x="638" y="1840"/>
                    <a:pt x="638" y="1840"/>
                    <a:pt x="638" y="1840"/>
                  </a:cubicBezTo>
                  <a:cubicBezTo>
                    <a:pt x="638" y="2182"/>
                    <a:pt x="865" y="2406"/>
                    <a:pt x="1131" y="2406"/>
                  </a:cubicBezTo>
                  <a:cubicBezTo>
                    <a:pt x="1397" y="2406"/>
                    <a:pt x="1600" y="2173"/>
                    <a:pt x="1601" y="1840"/>
                  </a:cubicBezTo>
                  <a:cubicBezTo>
                    <a:pt x="1601" y="234"/>
                    <a:pt x="1601" y="234"/>
                    <a:pt x="1601" y="234"/>
                  </a:cubicBezTo>
                  <a:cubicBezTo>
                    <a:pt x="1601" y="91"/>
                    <a:pt x="1420" y="0"/>
                    <a:pt x="1420" y="0"/>
                  </a:cubicBezTo>
                  <a:close/>
                </a:path>
              </a:pathLst>
            </a:custGeom>
            <a:solidFill>
              <a:srgbClr val="FF0000"/>
            </a:solidFill>
            <a:ln w="9525">
              <a:noFill/>
              <a:round/>
              <a:headEnd/>
              <a:tailEnd/>
            </a:ln>
          </p:spPr>
          <p:txBody>
            <a:bodyPr/>
            <a:lstStyle/>
            <a:p>
              <a:endParaRPr lang="zh-CN" altLang="en-US"/>
            </a:p>
          </p:txBody>
        </p:sp>
        <p:sp>
          <p:nvSpPr>
            <p:cNvPr id="646166" name="Freeform 22"/>
            <p:cNvSpPr>
              <a:spLocks/>
            </p:cNvSpPr>
            <p:nvPr userDrawn="1"/>
          </p:nvSpPr>
          <p:spPr bwMode="gray">
            <a:xfrm>
              <a:off x="5248" y="200"/>
              <a:ext cx="89" cy="108"/>
            </a:xfrm>
            <a:custGeom>
              <a:avLst/>
              <a:gdLst/>
              <a:ahLst/>
              <a:cxnLst>
                <a:cxn ang="0">
                  <a:pos x="1427" y="0"/>
                </a:cxn>
                <a:cxn ang="0">
                  <a:pos x="2240" y="0"/>
                </a:cxn>
                <a:cxn ang="0">
                  <a:pos x="2068" y="237"/>
                </a:cxn>
                <a:cxn ang="0">
                  <a:pos x="2067" y="1838"/>
                </a:cxn>
                <a:cxn ang="0">
                  <a:pos x="1122" y="2700"/>
                </a:cxn>
                <a:cxn ang="0">
                  <a:pos x="166" y="1838"/>
                </a:cxn>
                <a:cxn ang="0">
                  <a:pos x="166" y="237"/>
                </a:cxn>
                <a:cxn ang="0">
                  <a:pos x="0" y="0"/>
                </a:cxn>
                <a:cxn ang="0">
                  <a:pos x="821" y="0"/>
                </a:cxn>
                <a:cxn ang="0">
                  <a:pos x="631" y="237"/>
                </a:cxn>
                <a:cxn ang="0">
                  <a:pos x="630" y="1838"/>
                </a:cxn>
                <a:cxn ang="0">
                  <a:pos x="1122" y="2413"/>
                </a:cxn>
                <a:cxn ang="0">
                  <a:pos x="1602" y="1838"/>
                </a:cxn>
                <a:cxn ang="0">
                  <a:pos x="1603" y="237"/>
                </a:cxn>
                <a:cxn ang="0">
                  <a:pos x="1427" y="0"/>
                </a:cxn>
              </a:cxnLst>
              <a:rect l="0" t="0" r="r" b="b"/>
              <a:pathLst>
                <a:path w="2240" h="2700">
                  <a:moveTo>
                    <a:pt x="1427" y="0"/>
                  </a:moveTo>
                  <a:cubicBezTo>
                    <a:pt x="2240" y="0"/>
                    <a:pt x="2240" y="0"/>
                    <a:pt x="2240" y="0"/>
                  </a:cubicBezTo>
                  <a:cubicBezTo>
                    <a:pt x="2240" y="0"/>
                    <a:pt x="2068" y="95"/>
                    <a:pt x="2068" y="237"/>
                  </a:cubicBezTo>
                  <a:cubicBezTo>
                    <a:pt x="2068" y="238"/>
                    <a:pt x="2067" y="1838"/>
                    <a:pt x="2067" y="1838"/>
                  </a:cubicBezTo>
                  <a:cubicBezTo>
                    <a:pt x="2067" y="2494"/>
                    <a:pt x="1501" y="2700"/>
                    <a:pt x="1122" y="2700"/>
                  </a:cubicBezTo>
                  <a:cubicBezTo>
                    <a:pt x="750" y="2700"/>
                    <a:pt x="166" y="2491"/>
                    <a:pt x="166" y="1838"/>
                  </a:cubicBezTo>
                  <a:cubicBezTo>
                    <a:pt x="166" y="237"/>
                    <a:pt x="166" y="237"/>
                    <a:pt x="166" y="237"/>
                  </a:cubicBezTo>
                  <a:cubicBezTo>
                    <a:pt x="166" y="94"/>
                    <a:pt x="0" y="0"/>
                    <a:pt x="0" y="0"/>
                  </a:cubicBezTo>
                  <a:cubicBezTo>
                    <a:pt x="821" y="0"/>
                    <a:pt x="821" y="0"/>
                    <a:pt x="821" y="0"/>
                  </a:cubicBezTo>
                  <a:cubicBezTo>
                    <a:pt x="821" y="0"/>
                    <a:pt x="631" y="94"/>
                    <a:pt x="631" y="237"/>
                  </a:cubicBezTo>
                  <a:cubicBezTo>
                    <a:pt x="630" y="1838"/>
                    <a:pt x="630" y="1838"/>
                    <a:pt x="630" y="1838"/>
                  </a:cubicBezTo>
                  <a:cubicBezTo>
                    <a:pt x="630" y="2178"/>
                    <a:pt x="856" y="2412"/>
                    <a:pt x="1122" y="2413"/>
                  </a:cubicBezTo>
                  <a:cubicBezTo>
                    <a:pt x="1388" y="2414"/>
                    <a:pt x="1602" y="2174"/>
                    <a:pt x="1602" y="1838"/>
                  </a:cubicBezTo>
                  <a:cubicBezTo>
                    <a:pt x="1603" y="237"/>
                    <a:pt x="1603" y="237"/>
                    <a:pt x="1603" y="237"/>
                  </a:cubicBezTo>
                  <a:cubicBezTo>
                    <a:pt x="1603" y="94"/>
                    <a:pt x="1427" y="0"/>
                    <a:pt x="1427" y="0"/>
                  </a:cubicBezTo>
                  <a:close/>
                </a:path>
              </a:pathLst>
            </a:custGeom>
            <a:solidFill>
              <a:srgbClr val="FF0000"/>
            </a:solidFill>
            <a:ln w="9525">
              <a:noFill/>
              <a:round/>
              <a:headEnd/>
              <a:tailEnd/>
            </a:ln>
          </p:spPr>
          <p:txBody>
            <a:bodyPr/>
            <a:lstStyle/>
            <a:p>
              <a:endParaRPr lang="zh-CN" altLang="en-US"/>
            </a:p>
          </p:txBody>
        </p:sp>
        <p:sp>
          <p:nvSpPr>
            <p:cNvPr id="646167" name="Freeform 23"/>
            <p:cNvSpPr>
              <a:spLocks/>
            </p:cNvSpPr>
            <p:nvPr userDrawn="1"/>
          </p:nvSpPr>
          <p:spPr bwMode="gray">
            <a:xfrm>
              <a:off x="5489" y="198"/>
              <a:ext cx="69" cy="110"/>
            </a:xfrm>
            <a:custGeom>
              <a:avLst/>
              <a:gdLst/>
              <a:ahLst/>
              <a:cxnLst>
                <a:cxn ang="0">
                  <a:pos x="1467" y="479"/>
                </a:cxn>
                <a:cxn ang="0">
                  <a:pos x="1019" y="276"/>
                </a:cxn>
                <a:cxn ang="0">
                  <a:pos x="504" y="677"/>
                </a:cxn>
                <a:cxn ang="0">
                  <a:pos x="995" y="1174"/>
                </a:cxn>
                <a:cxn ang="0">
                  <a:pos x="1705" y="1974"/>
                </a:cxn>
                <a:cxn ang="0">
                  <a:pos x="651" y="2755"/>
                </a:cxn>
                <a:cxn ang="0">
                  <a:pos x="155" y="2686"/>
                </a:cxn>
                <a:cxn ang="0">
                  <a:pos x="0" y="2177"/>
                </a:cxn>
                <a:cxn ang="0">
                  <a:pos x="658" y="2466"/>
                </a:cxn>
                <a:cxn ang="0">
                  <a:pos x="1252" y="2030"/>
                </a:cxn>
                <a:cxn ang="0">
                  <a:pos x="46" y="731"/>
                </a:cxn>
                <a:cxn ang="0">
                  <a:pos x="973" y="0"/>
                </a:cxn>
                <a:cxn ang="0">
                  <a:pos x="1467" y="69"/>
                </a:cxn>
                <a:cxn ang="0">
                  <a:pos x="1467" y="479"/>
                </a:cxn>
              </a:cxnLst>
              <a:rect l="0" t="0" r="r" b="b"/>
              <a:pathLst>
                <a:path w="1707" h="2755">
                  <a:moveTo>
                    <a:pt x="1467" y="479"/>
                  </a:moveTo>
                  <a:cubicBezTo>
                    <a:pt x="1467" y="479"/>
                    <a:pt x="1352" y="277"/>
                    <a:pt x="1019" y="276"/>
                  </a:cubicBezTo>
                  <a:cubicBezTo>
                    <a:pt x="686" y="275"/>
                    <a:pt x="505" y="450"/>
                    <a:pt x="504" y="677"/>
                  </a:cubicBezTo>
                  <a:cubicBezTo>
                    <a:pt x="503" y="934"/>
                    <a:pt x="696" y="1031"/>
                    <a:pt x="995" y="1174"/>
                  </a:cubicBezTo>
                  <a:cubicBezTo>
                    <a:pt x="1279" y="1311"/>
                    <a:pt x="1707" y="1499"/>
                    <a:pt x="1705" y="1974"/>
                  </a:cubicBezTo>
                  <a:cubicBezTo>
                    <a:pt x="1704" y="2399"/>
                    <a:pt x="1327" y="2755"/>
                    <a:pt x="651" y="2755"/>
                  </a:cubicBezTo>
                  <a:cubicBezTo>
                    <a:pt x="442" y="2754"/>
                    <a:pt x="155" y="2686"/>
                    <a:pt x="155" y="2686"/>
                  </a:cubicBezTo>
                  <a:cubicBezTo>
                    <a:pt x="0" y="2177"/>
                    <a:pt x="0" y="2177"/>
                    <a:pt x="0" y="2177"/>
                  </a:cubicBezTo>
                  <a:cubicBezTo>
                    <a:pt x="143" y="2316"/>
                    <a:pt x="397" y="2466"/>
                    <a:pt x="658" y="2466"/>
                  </a:cubicBezTo>
                  <a:cubicBezTo>
                    <a:pt x="929" y="2466"/>
                    <a:pt x="1252" y="2298"/>
                    <a:pt x="1252" y="2030"/>
                  </a:cubicBezTo>
                  <a:cubicBezTo>
                    <a:pt x="1252" y="1512"/>
                    <a:pt x="46" y="1598"/>
                    <a:pt x="46" y="731"/>
                  </a:cubicBezTo>
                  <a:cubicBezTo>
                    <a:pt x="46" y="433"/>
                    <a:pt x="254" y="0"/>
                    <a:pt x="973" y="0"/>
                  </a:cubicBezTo>
                  <a:cubicBezTo>
                    <a:pt x="1207" y="0"/>
                    <a:pt x="1467" y="69"/>
                    <a:pt x="1467" y="69"/>
                  </a:cubicBezTo>
                  <a:lnTo>
                    <a:pt x="1467" y="479"/>
                  </a:lnTo>
                  <a:close/>
                </a:path>
              </a:pathLst>
            </a:custGeom>
            <a:solidFill>
              <a:srgbClr val="FF0000"/>
            </a:solidFill>
            <a:ln w="9525">
              <a:noFill/>
              <a:round/>
              <a:headEnd/>
              <a:tailEnd/>
            </a:ln>
          </p:spPr>
          <p:txBody>
            <a:bodyPr/>
            <a:lstStyle/>
            <a:p>
              <a:endParaRPr lang="zh-CN" altLang="en-US"/>
            </a:p>
          </p:txBody>
        </p:sp>
      </p:grpSp>
      <p:sp>
        <p:nvSpPr>
          <p:cNvPr id="646148" name="Line 4"/>
          <p:cNvSpPr>
            <a:spLocks noChangeShapeType="1"/>
          </p:cNvSpPr>
          <p:nvPr/>
        </p:nvSpPr>
        <p:spPr bwMode="gray">
          <a:xfrm>
            <a:off x="0" y="6632575"/>
            <a:ext cx="9144000" cy="0"/>
          </a:xfrm>
          <a:prstGeom prst="line">
            <a:avLst/>
          </a:prstGeom>
          <a:noFill/>
          <a:ln w="12700">
            <a:solidFill>
              <a:srgbClr val="87867E"/>
            </a:solidFill>
            <a:round/>
            <a:headEnd/>
            <a:tailEnd/>
          </a:ln>
          <a:effectLst/>
        </p:spPr>
        <p:txBody>
          <a:bodyPr/>
          <a:lstStyle/>
          <a:p>
            <a:endParaRPr lang="zh-CN" altLang="en-US"/>
          </a:p>
        </p:txBody>
      </p:sp>
      <p:sp>
        <p:nvSpPr>
          <p:cNvPr id="646151" name="Rectangle 7"/>
          <p:cNvSpPr>
            <a:spLocks noGrp="1" noChangeArrowheads="1"/>
          </p:cNvSpPr>
          <p:nvPr>
            <p:ph type="title"/>
          </p:nvPr>
        </p:nvSpPr>
        <p:spPr bwMode="gray">
          <a:xfrm>
            <a:off x="169863" y="-1588"/>
            <a:ext cx="7858125" cy="693738"/>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p>
            <a:pPr lvl="0"/>
            <a:r>
              <a:rPr lang="en-US" altLang="ja-JP" smtClean="0"/>
              <a:t>Master title</a:t>
            </a:r>
          </a:p>
        </p:txBody>
      </p:sp>
      <p:sp>
        <p:nvSpPr>
          <p:cNvPr id="646152" name="Rectangle 8"/>
          <p:cNvSpPr>
            <a:spLocks noGrp="1" noChangeArrowheads="1"/>
          </p:cNvSpPr>
          <p:nvPr>
            <p:ph type="body" idx="1"/>
          </p:nvPr>
        </p:nvSpPr>
        <p:spPr bwMode="gray">
          <a:xfrm>
            <a:off x="168275" y="869950"/>
            <a:ext cx="8786813" cy="5592763"/>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altLang="ja-JP" smtClean="0"/>
              <a:t>Headline Headline Headline Headline Headline Headline Headline Headline Headline Headline Headline Headline</a:t>
            </a:r>
          </a:p>
          <a:p>
            <a:pPr lvl="1"/>
            <a:r>
              <a:rPr lang="en-US" altLang="ja-JP" smtClean="0"/>
              <a:t>1st subhead 1st subhead 1st subhead 1st subhead 1st subhead 1st subhead 1st subhead 1st subhead 1st subhead 1st subhead </a:t>
            </a:r>
          </a:p>
          <a:p>
            <a:pPr lvl="2"/>
            <a:r>
              <a:rPr lang="en-US" altLang="ja-JP" smtClean="0"/>
              <a:t>2nd subhead 2nd subhead 2nd subhead 2nd subhead 2nd subhead 2nd subhead 2nd subhead 2nd subhead 2nd subhead 2nd subhead </a:t>
            </a:r>
          </a:p>
          <a:p>
            <a:pPr lvl="3"/>
            <a:r>
              <a:rPr lang="en-US" altLang="ja-JP" smtClean="0"/>
              <a:t>Text Text Text Text Text Text Text Text Text Text Text Text Text Text Text Text Text Text Text Text Text Text Text Text Text Text Text Text Text Text Text Text </a:t>
            </a:r>
          </a:p>
        </p:txBody>
      </p:sp>
      <p:sp>
        <p:nvSpPr>
          <p:cNvPr id="646168" name="Rectangle 24"/>
          <p:cNvSpPr>
            <a:spLocks noGrp="1" noChangeArrowheads="1"/>
          </p:cNvSpPr>
          <p:nvPr>
            <p:ph type="sldNum" sz="quarter" idx="4"/>
          </p:nvPr>
        </p:nvSpPr>
        <p:spPr bwMode="gray">
          <a:xfrm>
            <a:off x="4300538" y="6653213"/>
            <a:ext cx="539750"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fontAlgn="base">
              <a:defRPr kumimoji="0" sz="800">
                <a:solidFill>
                  <a:schemeClr val="tx1"/>
                </a:solidFill>
                <a:latin typeface="+mn-lt"/>
              </a:defRPr>
            </a:lvl1pPr>
          </a:lstStyle>
          <a:p>
            <a:fld id="{051B7206-A88C-46FA-AEBC-2FDFEF646217}" type="slidenum">
              <a:rPr lang="de-DE" altLang="ja-JP"/>
              <a:pPr/>
              <a:t>‹#›</a:t>
            </a:fld>
            <a:endParaRPr lang="de-DE" altLang="ja-JP"/>
          </a:p>
        </p:txBody>
      </p:sp>
      <p:sp>
        <p:nvSpPr>
          <p:cNvPr id="646169" name="Rectangle 25"/>
          <p:cNvSpPr>
            <a:spLocks noGrp="1" noChangeArrowheads="1"/>
          </p:cNvSpPr>
          <p:nvPr>
            <p:ph type="ftr" sz="quarter" idx="3"/>
          </p:nvPr>
        </p:nvSpPr>
        <p:spPr bwMode="gray">
          <a:xfrm>
            <a:off x="4935538" y="6653213"/>
            <a:ext cx="4022725" cy="201612"/>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lgn="r" fontAlgn="base">
              <a:defRPr kumimoji="0" sz="800">
                <a:solidFill>
                  <a:schemeClr val="tx1"/>
                </a:solidFill>
                <a:latin typeface="+mn-lt"/>
              </a:defRPr>
            </a:lvl1pPr>
          </a:lstStyle>
          <a:p>
            <a:r>
              <a:rPr lang="de-DE" altLang="ja-JP" dirty="0" smtClean="0"/>
              <a:t>Copyright 2019 FUJITSU LIMITED</a:t>
            </a:r>
            <a:endParaRPr lang="de-DE" altLang="ja-JP" dirty="0"/>
          </a:p>
        </p:txBody>
      </p:sp>
      <p:sp>
        <p:nvSpPr>
          <p:cNvPr id="2" name="文本框 1"/>
          <p:cNvSpPr txBox="1"/>
          <p:nvPr userDrawn="1"/>
        </p:nvSpPr>
        <p:spPr>
          <a:xfrm>
            <a:off x="-36511" y="6653213"/>
            <a:ext cx="1152128" cy="215444"/>
          </a:xfrm>
          <a:prstGeom prst="rect">
            <a:avLst/>
          </a:prstGeom>
          <a:noFill/>
        </p:spPr>
        <p:txBody>
          <a:bodyPr wrap="square" rtlCol="0">
            <a:spAutoFit/>
          </a:bodyPr>
          <a:lstStyle/>
          <a:p>
            <a:r>
              <a:rPr lang="en-US" altLang="zh-CN" sz="800" dirty="0" smtClean="0">
                <a:latin typeface="+mn-lt"/>
              </a:rPr>
              <a:t>JVET-N0170</a:t>
            </a:r>
            <a:endParaRPr lang="zh-CN" altLang="en-US" sz="800" dirty="0">
              <a:latin typeface="+mn-lt"/>
            </a:endParaRPr>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iming>
    <p:tnLst>
      <p:par>
        <p:cTn id="1" dur="indefinite" restart="never" nodeType="tmRoot"/>
      </p:par>
    </p:tnLst>
  </p:timing>
  <p:hf hdr="0" dt="0"/>
  <p:txStyles>
    <p:titleStyle>
      <a:lvl1pPr algn="l" rtl="0" eaLnBrk="1" fontAlgn="base" hangingPunct="1">
        <a:spcBef>
          <a:spcPct val="0"/>
        </a:spcBef>
        <a:spcAft>
          <a:spcPct val="0"/>
        </a:spcAft>
        <a:tabLst>
          <a:tab pos="3676650" algn="l"/>
        </a:tabLst>
        <a:defRPr kumimoji="1" sz="3200">
          <a:solidFill>
            <a:schemeClr val="tx2"/>
          </a:solidFill>
          <a:latin typeface="+mj-lt"/>
          <a:ea typeface="+mj-ea"/>
          <a:cs typeface="+mj-cs"/>
        </a:defRPr>
      </a:lvl1pPr>
      <a:lvl2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2pPr>
      <a:lvl3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3pPr>
      <a:lvl4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4pPr>
      <a:lvl5pPr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5pPr>
      <a:lvl6pPr marL="4572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6pPr>
      <a:lvl7pPr marL="9144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7pPr>
      <a:lvl8pPr marL="13716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8pPr>
      <a:lvl9pPr marL="1828800" algn="l" rtl="0" eaLnBrk="1" fontAlgn="base" hangingPunct="1">
        <a:spcBef>
          <a:spcPct val="0"/>
        </a:spcBef>
        <a:spcAft>
          <a:spcPct val="0"/>
        </a:spcAft>
        <a:tabLst>
          <a:tab pos="3676650" algn="l"/>
        </a:tabLst>
        <a:defRPr kumimoji="1" sz="3200">
          <a:solidFill>
            <a:schemeClr val="tx2"/>
          </a:solidFill>
          <a:latin typeface="Arial" charset="0"/>
          <a:ea typeface="ＭＳ Ｐゴシック" charset="-128"/>
        </a:defRPr>
      </a:lvl9pPr>
    </p:titleStyle>
    <p:bodyStyle>
      <a:lvl1pPr marL="290513" indent="-290513" algn="l" defTabSz="457200" rtl="0" eaLnBrk="1" fontAlgn="base" hangingPunct="1">
        <a:lnSpc>
          <a:spcPct val="95000"/>
        </a:lnSpc>
        <a:spcBef>
          <a:spcPct val="20000"/>
        </a:spcBef>
        <a:spcAft>
          <a:spcPct val="10000"/>
        </a:spcAft>
        <a:buClr>
          <a:srgbClr val="A30B1A"/>
        </a:buClr>
        <a:buFont typeface="Wingdings" pitchFamily="2" charset="2"/>
        <a:buChar char="n"/>
        <a:defRPr kumimoji="1" sz="2400">
          <a:solidFill>
            <a:srgbClr val="000000"/>
          </a:solidFill>
          <a:latin typeface="+mn-lt"/>
          <a:ea typeface="+mn-ea"/>
          <a:cs typeface="+mn-cs"/>
        </a:defRPr>
      </a:lvl1pPr>
      <a:lvl2pPr marL="581025" indent="-242888" algn="l" defTabSz="457200" rtl="0" eaLnBrk="1" fontAlgn="base" hangingPunct="1">
        <a:lnSpc>
          <a:spcPct val="95000"/>
        </a:lnSpc>
        <a:spcBef>
          <a:spcPct val="20000"/>
        </a:spcBef>
        <a:spcAft>
          <a:spcPct val="10000"/>
        </a:spcAft>
        <a:buClr>
          <a:srgbClr val="87867E"/>
        </a:buClr>
        <a:buFont typeface="Wingdings" pitchFamily="2" charset="2"/>
        <a:buChar char="n"/>
        <a:defRPr kumimoji="1" sz="2000">
          <a:solidFill>
            <a:srgbClr val="000000"/>
          </a:solidFill>
          <a:latin typeface="+mn-lt"/>
          <a:ea typeface="+mn-ea"/>
          <a:cs typeface="+mn-cs"/>
        </a:defRPr>
      </a:lvl2pPr>
      <a:lvl3pPr marL="795338" indent="-138113" algn="l" defTabSz="457200" rtl="0" eaLnBrk="1" fontAlgn="base" hangingPunct="1">
        <a:lnSpc>
          <a:spcPct val="95000"/>
        </a:lnSpc>
        <a:spcBef>
          <a:spcPct val="20000"/>
        </a:spcBef>
        <a:spcAft>
          <a:spcPct val="10000"/>
        </a:spcAft>
        <a:buClr>
          <a:srgbClr val="87867E"/>
        </a:buClr>
        <a:buSzPct val="100000"/>
        <a:buChar char="•"/>
        <a:defRPr kumimoji="1">
          <a:solidFill>
            <a:srgbClr val="000000"/>
          </a:solidFill>
          <a:latin typeface="+mn-lt"/>
          <a:ea typeface="+mn-ea"/>
          <a:cs typeface="+mn-cs"/>
        </a:defRPr>
      </a:lvl3pPr>
      <a:lvl4pPr marL="1014413" indent="-134938" algn="l" defTabSz="457200" rtl="0" eaLnBrk="1" fontAlgn="base" hangingPunct="1">
        <a:lnSpc>
          <a:spcPct val="95000"/>
        </a:lnSpc>
        <a:spcBef>
          <a:spcPct val="20000"/>
        </a:spcBef>
        <a:spcAft>
          <a:spcPct val="10000"/>
        </a:spcAft>
        <a:buClr>
          <a:srgbClr val="87867E"/>
        </a:buClr>
        <a:buSzPct val="100000"/>
        <a:buChar char="•"/>
        <a:defRPr kumimoji="1" sz="1600">
          <a:solidFill>
            <a:srgbClr val="000000"/>
          </a:solidFill>
          <a:latin typeface="+mn-lt"/>
          <a:ea typeface="+mn-ea"/>
          <a:cs typeface="+mn-cs"/>
        </a:defRPr>
      </a:lvl4pPr>
      <a:lvl5pPr marL="23050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5pPr>
      <a:lvl6pPr marL="27622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6pPr>
      <a:lvl7pPr marL="32194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7pPr>
      <a:lvl8pPr marL="36766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8pPr>
      <a:lvl9pPr marL="4133850" indent="365125" algn="l" defTabSz="457200" rtl="0" eaLnBrk="1" fontAlgn="base" hangingPunct="1">
        <a:spcBef>
          <a:spcPct val="0"/>
        </a:spcBef>
        <a:spcAft>
          <a:spcPct val="0"/>
        </a:spcAft>
        <a:buBlip>
          <a:blip r:embed="rId14"/>
        </a:buBlip>
        <a:defRPr kumimoji="1" sz="2000">
          <a:solidFill>
            <a:srgbClr val="000000"/>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9" name="Rectangle 3"/>
          <p:cNvSpPr>
            <a:spLocks noGrp="1" noChangeArrowheads="1"/>
          </p:cNvSpPr>
          <p:nvPr>
            <p:ph type="subTitle" idx="1"/>
            <p:custDataLst>
              <p:tags r:id="rId1"/>
            </p:custDataLst>
          </p:nvPr>
        </p:nvSpPr>
        <p:spPr/>
        <p:txBody>
          <a:bodyPr/>
          <a:lstStyle/>
          <a:p>
            <a:endParaRPr lang="en-US" altLang="ja-JP" dirty="0" smtClean="0"/>
          </a:p>
          <a:p>
            <a:r>
              <a:rPr lang="en-US" altLang="ja-JP" dirty="0" smtClean="0"/>
              <a:t>Fujitsu</a:t>
            </a:r>
          </a:p>
          <a:p>
            <a:r>
              <a:rPr lang="en-US" altLang="ja-JP" dirty="0" smtClean="0"/>
              <a:t>14</a:t>
            </a:r>
            <a:r>
              <a:rPr lang="en-US" altLang="ja-JP" baseline="30000" dirty="0" smtClean="0"/>
              <a:t>th</a:t>
            </a:r>
            <a:r>
              <a:rPr lang="en-US" altLang="ja-JP" dirty="0" smtClean="0"/>
              <a:t> JVET Meeting: </a:t>
            </a:r>
            <a:r>
              <a:rPr lang="en-CA" altLang="zh-CN" dirty="0" smtClean="0"/>
              <a:t>Geneva, CH, 19–27 Mar. 2019</a:t>
            </a:r>
            <a:endParaRPr lang="en-US" altLang="ja-JP" dirty="0"/>
          </a:p>
        </p:txBody>
      </p:sp>
      <p:sp>
        <p:nvSpPr>
          <p:cNvPr id="551938" name="Rectangle 2"/>
          <p:cNvSpPr>
            <a:spLocks noGrp="1" noChangeArrowheads="1"/>
          </p:cNvSpPr>
          <p:nvPr>
            <p:ph type="ctrTitle"/>
          </p:nvPr>
        </p:nvSpPr>
        <p:spPr/>
        <p:txBody>
          <a:bodyPr/>
          <a:lstStyle/>
          <a:p>
            <a:r>
              <a:rPr lang="en-US" altLang="ja-JP" dirty="0" smtClean="0"/>
              <a:t>JVET-N0170</a:t>
            </a:r>
            <a:br>
              <a:rPr lang="en-US" altLang="ja-JP" dirty="0" smtClean="0"/>
            </a:br>
            <a:r>
              <a:rPr lang="en-CA" altLang="zh-CN" sz="2800" dirty="0" smtClean="0"/>
              <a:t>CE3-related</a:t>
            </a:r>
            <a:r>
              <a:rPr lang="en-CA" altLang="zh-CN" sz="2800" dirty="0"/>
              <a:t>: Explicitly signal non angular modes with encoding changes</a:t>
            </a:r>
            <a:endParaRPr lang="en-US" altLang="ja-JP" sz="2800" dirty="0"/>
          </a:p>
        </p:txBody>
      </p:sp>
      <p:sp>
        <p:nvSpPr>
          <p:cNvPr id="4" name="Rectangle 43"/>
          <p:cNvSpPr>
            <a:spLocks noGrp="1" noChangeArrowheads="1"/>
          </p:cNvSpPr>
          <p:nvPr>
            <p:ph type="ftr" sz="quarter" idx="3"/>
          </p:nvPr>
        </p:nvSpPr>
        <p:spPr/>
        <p:txBody>
          <a:bodyPr/>
          <a:lstStyle/>
          <a:p>
            <a:r>
              <a:rPr lang="de-DE" altLang="ja-JP" dirty="0"/>
              <a:t>Copyright </a:t>
            </a:r>
            <a:r>
              <a:rPr lang="de-DE" altLang="ja-JP" dirty="0" smtClean="0"/>
              <a:t>2019 </a:t>
            </a:r>
            <a:r>
              <a:rPr lang="de-DE" altLang="ja-JP" dirty="0"/>
              <a:t>FUJITSU LIMITED</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863" y="-1588"/>
            <a:ext cx="8974137" cy="693738"/>
          </a:xfrm>
        </p:spPr>
        <p:txBody>
          <a:bodyPr/>
          <a:lstStyle/>
          <a:p>
            <a:r>
              <a:rPr lang="en-CA" altLang="zh-CN" dirty="0" smtClean="0"/>
              <a:t>Intro - CE3-3.5.1</a:t>
            </a:r>
            <a:endParaRPr lang="zh-CN" altLang="en-US" dirty="0"/>
          </a:p>
        </p:txBody>
      </p:sp>
      <p:sp>
        <p:nvSpPr>
          <p:cNvPr id="3" name="内容占位符 2"/>
          <p:cNvSpPr>
            <a:spLocks noGrp="1"/>
          </p:cNvSpPr>
          <p:nvPr>
            <p:ph idx="1"/>
          </p:nvPr>
        </p:nvSpPr>
        <p:spPr/>
        <p:txBody>
          <a:bodyPr/>
          <a:lstStyle/>
          <a:p>
            <a:r>
              <a:rPr lang="en-CA" altLang="zh-CN" sz="2000" dirty="0"/>
              <a:t>E</a:t>
            </a:r>
            <a:r>
              <a:rPr lang="en-CA" altLang="zh-CN" sz="2000" dirty="0" smtClean="0"/>
              <a:t>xplicitly </a:t>
            </a:r>
            <a:r>
              <a:rPr lang="en-CA" altLang="zh-CN" sz="2000" dirty="0"/>
              <a:t>signal non angular </a:t>
            </a:r>
            <a:r>
              <a:rPr lang="en-CA" altLang="zh-CN" sz="2000" dirty="0" smtClean="0"/>
              <a:t>modes</a:t>
            </a:r>
          </a:p>
          <a:p>
            <a:pPr lvl="1"/>
            <a:r>
              <a:rPr lang="en-CA" altLang="zh-CN" sz="1600" dirty="0" err="1" smtClean="0"/>
              <a:t>intra_luma_non_ang_flag</a:t>
            </a:r>
            <a:r>
              <a:rPr lang="en-CA" altLang="zh-CN" sz="1600" dirty="0" smtClean="0"/>
              <a:t>                </a:t>
            </a:r>
            <a:r>
              <a:rPr lang="en-CA" altLang="zh-CN" sz="1600" dirty="0"/>
              <a:t>0 : angular                     </a:t>
            </a:r>
            <a:r>
              <a:rPr lang="en-CA" altLang="zh-CN" sz="1600" dirty="0" smtClean="0"/>
              <a:t>1 </a:t>
            </a:r>
            <a:r>
              <a:rPr lang="en-CA" altLang="zh-CN" sz="1600" dirty="0"/>
              <a:t>: non-angular</a:t>
            </a:r>
          </a:p>
          <a:p>
            <a:pPr lvl="1"/>
            <a:r>
              <a:rPr lang="en-CA" altLang="zh-CN" sz="1600" dirty="0" err="1"/>
              <a:t>intra_luma_planar_flag</a:t>
            </a:r>
            <a:r>
              <a:rPr lang="en-CA" altLang="zh-CN" sz="1600" dirty="0"/>
              <a:t>                    0 : DC                            </a:t>
            </a:r>
            <a:r>
              <a:rPr lang="en-CA" altLang="zh-CN" sz="1600" dirty="0" smtClean="0"/>
              <a:t>1 </a:t>
            </a:r>
            <a:r>
              <a:rPr lang="en-CA" altLang="zh-CN" sz="1600" dirty="0"/>
              <a:t>: </a:t>
            </a:r>
            <a:r>
              <a:rPr lang="en-CA" altLang="zh-CN" sz="1600" dirty="0" smtClean="0"/>
              <a:t>Planar</a:t>
            </a:r>
          </a:p>
          <a:p>
            <a:r>
              <a:rPr lang="en-CA" altLang="zh-CN" sz="2000" dirty="0"/>
              <a:t>MPM list </a:t>
            </a:r>
            <a:r>
              <a:rPr lang="en-CA" altLang="zh-CN" sz="2000" dirty="0" smtClean="0"/>
              <a:t>only for angular modes</a:t>
            </a:r>
          </a:p>
          <a:p>
            <a:pPr lvl="1"/>
            <a:r>
              <a:rPr lang="en-CA" altLang="zh-CN" sz="1600" dirty="0" smtClean="0"/>
              <a:t>Derivation process the same as current used in VTM </a:t>
            </a:r>
            <a:r>
              <a:rPr lang="en-CA" altLang="zh-CN" sz="1600" dirty="0"/>
              <a:t>for </a:t>
            </a:r>
            <a:r>
              <a:rPr lang="en-CA" altLang="zh-CN" sz="1600" dirty="0" err="1" smtClean="0"/>
              <a:t>ref_idx</a:t>
            </a:r>
            <a:r>
              <a:rPr lang="en-CA" altLang="zh-CN" sz="1600" dirty="0" smtClean="0"/>
              <a:t> &gt; 0</a:t>
            </a:r>
          </a:p>
          <a:p>
            <a:pPr lvl="1"/>
            <a:r>
              <a:rPr lang="en-CA" altLang="zh-CN" sz="1600" dirty="0" smtClean="0">
                <a:solidFill>
                  <a:srgbClr val="FF0000"/>
                </a:solidFill>
              </a:rPr>
              <a:t>N</a:t>
            </a:r>
            <a:r>
              <a:rPr lang="en-US" altLang="zh-CN" sz="1600" dirty="0">
                <a:solidFill>
                  <a:srgbClr val="FF0000"/>
                </a:solidFill>
              </a:rPr>
              <a:t>o dependency with ISP mode and </a:t>
            </a:r>
            <a:r>
              <a:rPr lang="en-US" altLang="zh-CN" sz="1600" dirty="0" err="1" smtClean="0">
                <a:solidFill>
                  <a:srgbClr val="FF0000"/>
                </a:solidFill>
              </a:rPr>
              <a:t>ref_idx</a:t>
            </a:r>
            <a:r>
              <a:rPr lang="en-US" altLang="zh-CN" sz="1600" dirty="0" smtClean="0">
                <a:solidFill>
                  <a:srgbClr val="FF0000"/>
                </a:solidFill>
              </a:rPr>
              <a:t> for </a:t>
            </a:r>
            <a:r>
              <a:rPr lang="en-US" altLang="zh-CN" sz="1600" dirty="0">
                <a:solidFill>
                  <a:srgbClr val="FF0000"/>
                </a:solidFill>
              </a:rPr>
              <a:t>MPM </a:t>
            </a:r>
            <a:r>
              <a:rPr lang="en-US" altLang="zh-CN" sz="1600" smtClean="0">
                <a:solidFill>
                  <a:srgbClr val="FF0000"/>
                </a:solidFill>
              </a:rPr>
              <a:t>derivation and index </a:t>
            </a:r>
            <a:r>
              <a:rPr lang="en-US" altLang="zh-CN" sz="1600" dirty="0" smtClean="0">
                <a:solidFill>
                  <a:srgbClr val="FF0000"/>
                </a:solidFill>
              </a:rPr>
              <a:t>coding</a:t>
            </a:r>
            <a:endParaRPr lang="en-CA" altLang="zh-CN" sz="1600" dirty="0">
              <a:solidFill>
                <a:srgbClr val="FF0000"/>
              </a:solidFill>
            </a:endParaRPr>
          </a:p>
        </p:txBody>
      </p:sp>
      <p:sp>
        <p:nvSpPr>
          <p:cNvPr id="4" name="灯片编号占位符 3"/>
          <p:cNvSpPr>
            <a:spLocks noGrp="1"/>
          </p:cNvSpPr>
          <p:nvPr>
            <p:ph type="sldNum" sz="quarter" idx="10"/>
          </p:nvPr>
        </p:nvSpPr>
        <p:spPr/>
        <p:txBody>
          <a:bodyPr/>
          <a:lstStyle/>
          <a:p>
            <a:fld id="{8935279A-1409-49A6-804A-D33611C65A7F}" type="slidenum">
              <a:rPr lang="de-DE" altLang="ja-JP" smtClean="0"/>
              <a:pPr/>
              <a:t>1</a:t>
            </a:fld>
            <a:endParaRPr lang="de-DE" altLang="ja-JP"/>
          </a:p>
        </p:txBody>
      </p:sp>
      <p:sp>
        <p:nvSpPr>
          <p:cNvPr id="5" name="页脚占位符 4"/>
          <p:cNvSpPr>
            <a:spLocks noGrp="1"/>
          </p:cNvSpPr>
          <p:nvPr>
            <p:ph type="ftr" sz="quarter" idx="11"/>
          </p:nvPr>
        </p:nvSpPr>
        <p:spPr/>
        <p:txBody>
          <a:bodyPr/>
          <a:lstStyle/>
          <a:p>
            <a:r>
              <a:rPr lang="de-DE" altLang="ja-JP" dirty="0" smtClean="0"/>
              <a:t>Copyright 2019 FUJITSU LIMITED</a:t>
            </a:r>
            <a:endParaRPr lang="de-DE" altLang="ja-JP"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9" name="文本框 2"/>
          <p:cNvSpPr txBox="1">
            <a:spLocks noChangeArrowheads="1"/>
          </p:cNvSpPr>
          <p:nvPr/>
        </p:nvSpPr>
        <p:spPr bwMode="auto">
          <a:xfrm>
            <a:off x="700538" y="2824560"/>
            <a:ext cx="3600000" cy="384480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457200" algn="l"/>
                <a:tab pos="685800" algn="l"/>
                <a:tab pos="845820" algn="l"/>
                <a:tab pos="93726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VTM-4.0</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parse </a:t>
            </a:r>
            <a:r>
              <a:rPr lang="en-CA" sz="1200" b="1" dirty="0" err="1">
                <a:effectLst/>
                <a:latin typeface="Times New Roman" panose="02020603050405020304" pitchFamily="18" charset="0"/>
                <a:ea typeface="等线"/>
                <a:cs typeface="宋体" panose="02010600030101010101" pitchFamily="2" charset="-122"/>
              </a:rPr>
              <a:t>intra_luma_ref_idx</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if (</a:t>
            </a:r>
            <a:r>
              <a:rPr lang="en-CA" sz="1200" dirty="0" err="1">
                <a:effectLst/>
                <a:latin typeface="Times New Roman" panose="02020603050405020304" pitchFamily="18" charset="0"/>
                <a:ea typeface="等线"/>
                <a:cs typeface="宋体" panose="02010600030101010101" pitchFamily="2" charset="-122"/>
              </a:rPr>
              <a:t>intra_luma_ref_idx</a:t>
            </a:r>
            <a:r>
              <a:rPr lang="en-CA" sz="1200" dirty="0">
                <a:effectLst/>
                <a:latin typeface="Times New Roman" panose="02020603050405020304" pitchFamily="18" charset="0"/>
                <a:ea typeface="等线"/>
                <a:cs typeface="宋体" panose="02010600030101010101" pitchFamily="2" charset="-122"/>
              </a:rPr>
              <a:t> == 0)</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 </a:t>
            </a:r>
            <a:r>
              <a:rPr lang="es-ES" sz="1200" b="1" dirty="0">
                <a:effectLst/>
                <a:latin typeface="Times New Roman" panose="02020603050405020304" pitchFamily="18" charset="0"/>
                <a:ea typeface="等线"/>
                <a:cs typeface="宋体" panose="02010600030101010101" pitchFamily="2" charset="-122"/>
              </a:rPr>
              <a:t>intra_subpartitions_mode_flag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s-ES" sz="1200" b="1" dirty="0">
                <a:effectLst/>
                <a:latin typeface="Times New Roman" panose="02020603050405020304" pitchFamily="18" charset="0"/>
                <a:ea typeface="等线"/>
                <a:cs typeface="宋体" panose="02010600030101010101" pitchFamily="2" charset="-122"/>
              </a:rPr>
              <a:t>	</a:t>
            </a:r>
            <a:r>
              <a:rPr lang="es-ES" sz="1200" dirty="0">
                <a:effectLst/>
                <a:latin typeface="Times New Roman" panose="02020603050405020304" pitchFamily="18" charset="0"/>
                <a:ea typeface="等线"/>
                <a:cs typeface="宋体" panose="02010600030101010101" pitchFamily="2" charset="-122"/>
              </a:rPr>
              <a:t>if (intra_subpartitions_mode_flag == 0)</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s-ES" sz="1200" dirty="0">
                <a:effectLst/>
                <a:latin typeface="Times New Roman" panose="02020603050405020304" pitchFamily="18" charset="0"/>
                <a:ea typeface="等线"/>
                <a:cs typeface="宋体" panose="02010600030101010101" pitchFamily="2" charset="-122"/>
              </a:rPr>
              <a:t>		</a:t>
            </a:r>
            <a:r>
              <a:rPr lang="en-CA" sz="1200" dirty="0">
                <a:effectLst/>
                <a:latin typeface="Times New Roman" panose="02020603050405020304" pitchFamily="18" charset="0"/>
                <a:ea typeface="等线"/>
                <a:cs typeface="宋体" panose="02010600030101010101" pitchFamily="2" charset="-122"/>
              </a:rPr>
              <a:t>parse </a:t>
            </a:r>
            <a:r>
              <a:rPr lang="en-CA" sz="1200" b="1" dirty="0" err="1">
                <a:effectLst/>
                <a:latin typeface="Times New Roman" panose="02020603050405020304" pitchFamily="18" charset="0"/>
                <a:ea typeface="等线"/>
                <a:cs typeface="宋体" panose="02010600030101010101" pitchFamily="2" charset="-122"/>
              </a:rPr>
              <a:t>intra_luma_mpm_flag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MPM with </a:t>
            </a:r>
            <a:r>
              <a:rPr lang="en-CA" sz="1200" dirty="0" err="1">
                <a:effectLst/>
                <a:latin typeface="Times New Roman" panose="02020603050405020304" pitchFamily="18" charset="0"/>
                <a:ea typeface="等线"/>
                <a:cs typeface="宋体" panose="02010600030101010101" pitchFamily="2" charset="-122"/>
              </a:rPr>
              <a:t>Planar&amp;DC</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else</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MPM without DC</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else</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MPM without </a:t>
            </a:r>
            <a:r>
              <a:rPr lang="en-CA" sz="1200" dirty="0" err="1">
                <a:effectLst/>
                <a:latin typeface="Times New Roman" panose="02020603050405020304" pitchFamily="18" charset="0"/>
                <a:ea typeface="等线"/>
                <a:cs typeface="宋体" panose="02010600030101010101" pitchFamily="2" charset="-122"/>
              </a:rPr>
              <a:t>Planar&amp;DC</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a:t>
            </a:r>
            <a:endParaRPr lang="zh-CN" sz="1200" dirty="0">
              <a:effectLst/>
              <a:latin typeface="Times New Roman" panose="02020603050405020304" pitchFamily="18" charset="0"/>
              <a:ea typeface="等线"/>
              <a:cs typeface="宋体" panose="02010600030101010101" pitchFamily="2" charset="-122"/>
            </a:endParaRPr>
          </a:p>
        </p:txBody>
      </p:sp>
      <p:sp>
        <p:nvSpPr>
          <p:cNvPr id="10" name="文本框 28"/>
          <p:cNvSpPr txBox="1">
            <a:spLocks noChangeArrowheads="1"/>
          </p:cNvSpPr>
          <p:nvPr/>
        </p:nvSpPr>
        <p:spPr bwMode="auto">
          <a:xfrm>
            <a:off x="4935538" y="2824718"/>
            <a:ext cx="3600000" cy="384464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 pos="685800" algn="l"/>
                <a:tab pos="775335" algn="l"/>
                <a:tab pos="1006475"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Proposed</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parse</a:t>
            </a:r>
            <a:r>
              <a:rPr lang="en-CA" sz="1200" b="1" dirty="0">
                <a:effectLst/>
                <a:latin typeface="Times New Roman" panose="02020603050405020304" pitchFamily="18" charset="0"/>
                <a:ea typeface="等线"/>
                <a:cs typeface="宋体" panose="02010600030101010101" pitchFamily="2" charset="-122"/>
              </a:rPr>
              <a:t> </a:t>
            </a:r>
            <a:r>
              <a:rPr lang="en-CA" sz="1200" b="1" dirty="0" err="1">
                <a:effectLst/>
                <a:latin typeface="Times New Roman" panose="02020603050405020304" pitchFamily="18" charset="0"/>
                <a:ea typeface="等线"/>
                <a:cs typeface="宋体" panose="02010600030101010101" pitchFamily="2" charset="-122"/>
              </a:rPr>
              <a:t>intra_luma_non_ang_flag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if(</a:t>
            </a:r>
            <a:r>
              <a:rPr lang="en-CA" sz="1200" dirty="0" err="1">
                <a:effectLst/>
                <a:latin typeface="Times New Roman" panose="02020603050405020304" pitchFamily="18" charset="0"/>
                <a:ea typeface="等线"/>
                <a:cs typeface="宋体" panose="02010600030101010101" pitchFamily="2" charset="-122"/>
              </a:rPr>
              <a:t>intra_luma_non_ang_flag</a:t>
            </a:r>
            <a:r>
              <a:rPr lang="en-CA" sz="1200" dirty="0">
                <a:effectLst/>
                <a:latin typeface="Times New Roman" panose="02020603050405020304" pitchFamily="18" charset="0"/>
                <a:ea typeface="等线"/>
                <a:cs typeface="宋体" panose="02010600030101010101" pitchFamily="2" charset="-122"/>
              </a:rPr>
              <a:t> == 1)</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 no MPM</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a:t>
            </a:r>
            <a:r>
              <a:rPr lang="en-CA" sz="1200" b="1" dirty="0">
                <a:effectLst/>
                <a:latin typeface="Times New Roman" panose="02020603050405020304" pitchFamily="18" charset="0"/>
                <a:ea typeface="等线"/>
                <a:cs typeface="宋体" panose="02010600030101010101" pitchFamily="2" charset="-122"/>
              </a:rPr>
              <a:t> </a:t>
            </a:r>
            <a:r>
              <a:rPr lang="en-CA" sz="1200" b="1" dirty="0" err="1">
                <a:effectLst/>
                <a:latin typeface="Times New Roman" panose="02020603050405020304" pitchFamily="18" charset="0"/>
                <a:ea typeface="等线"/>
                <a:cs typeface="宋体" panose="02010600030101010101" pitchFamily="2" charset="-122"/>
              </a:rPr>
              <a:t>intra_luma_planar_flag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b="1" dirty="0">
                <a:effectLst/>
                <a:latin typeface="Times New Roman" panose="02020603050405020304" pitchFamily="18" charset="0"/>
                <a:ea typeface="等线"/>
                <a:cs typeface="宋体" panose="02010600030101010101" pitchFamily="2" charset="-122"/>
              </a:rPr>
              <a:t>	</a:t>
            </a:r>
            <a:r>
              <a:rPr lang="en-CA" sz="1200" dirty="0">
                <a:effectLst/>
                <a:latin typeface="Times New Roman" panose="02020603050405020304" pitchFamily="18" charset="0"/>
                <a:ea typeface="等线"/>
                <a:cs typeface="宋体" panose="02010600030101010101" pitchFamily="2" charset="-122"/>
              </a:rPr>
              <a:t>if (</a:t>
            </a:r>
            <a:r>
              <a:rPr lang="en-CA" sz="1200" dirty="0" err="1">
                <a:effectLst/>
                <a:latin typeface="Times New Roman" panose="02020603050405020304" pitchFamily="18" charset="0"/>
                <a:ea typeface="等线"/>
                <a:cs typeface="宋体" panose="02010600030101010101" pitchFamily="2" charset="-122"/>
              </a:rPr>
              <a:t>intra_luma_planar_flag</a:t>
            </a:r>
            <a:r>
              <a:rPr lang="en-CA" sz="1200" dirty="0">
                <a:effectLst/>
                <a:latin typeface="Times New Roman" panose="02020603050405020304" pitchFamily="18" charset="0"/>
                <a:ea typeface="等线"/>
                <a:cs typeface="宋体" panose="02010600030101010101" pitchFamily="2" charset="-122"/>
              </a:rPr>
              <a:t>)</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 </a:t>
            </a:r>
            <a:r>
              <a:rPr lang="es-ES" sz="1200" b="1" dirty="0">
                <a:effectLst/>
                <a:latin typeface="Times New Roman" panose="02020603050405020304" pitchFamily="18" charset="0"/>
                <a:ea typeface="等线"/>
                <a:cs typeface="宋体" panose="02010600030101010101" pitchFamily="2" charset="-122"/>
              </a:rPr>
              <a:t>intra_subpartitions_mode_flag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else</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 </a:t>
            </a:r>
            <a:r>
              <a:rPr lang="en-CA" sz="1200" b="1" dirty="0" err="1">
                <a:effectLst/>
                <a:latin typeface="Times New Roman" panose="02020603050405020304" pitchFamily="18" charset="0"/>
                <a:ea typeface="等线"/>
                <a:cs typeface="宋体" panose="02010600030101010101" pitchFamily="2" charset="-122"/>
              </a:rPr>
              <a:t>intra_luma_mpm_flag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if (</a:t>
            </a:r>
            <a:r>
              <a:rPr lang="en-CA" sz="1200" dirty="0" err="1">
                <a:effectLst/>
                <a:latin typeface="Times New Roman" panose="02020603050405020304" pitchFamily="18" charset="0"/>
                <a:ea typeface="等线"/>
                <a:cs typeface="宋体" panose="02010600030101010101" pitchFamily="2" charset="-122"/>
              </a:rPr>
              <a:t>intra_luma_mpm_flag</a:t>
            </a:r>
            <a:r>
              <a:rPr lang="en-CA" sz="1200" dirty="0">
                <a:effectLst/>
                <a:latin typeface="Times New Roman" panose="02020603050405020304" pitchFamily="18" charset="0"/>
                <a:ea typeface="等线"/>
                <a:cs typeface="宋体" panose="02010600030101010101" pitchFamily="2" charset="-122"/>
              </a:rPr>
              <a:t>)</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a:t>
            </a:r>
            <a:r>
              <a:rPr lang="en-CA" sz="1200" b="1" dirty="0">
                <a:effectLst/>
                <a:latin typeface="Times New Roman" panose="02020603050405020304" pitchFamily="18" charset="0"/>
                <a:ea typeface="等线"/>
                <a:cs typeface="宋体" panose="02010600030101010101" pitchFamily="2" charset="-122"/>
              </a:rPr>
              <a:t> </a:t>
            </a:r>
            <a:r>
              <a:rPr lang="en-CA" sz="1200" b="1" dirty="0" err="1">
                <a:effectLst/>
                <a:latin typeface="Times New Roman" panose="02020603050405020304" pitchFamily="18" charset="0"/>
                <a:ea typeface="等线"/>
                <a:cs typeface="宋体" panose="02010600030101010101" pitchFamily="2" charset="-122"/>
              </a:rPr>
              <a:t>intra_luma_ref_idx</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s-ES" sz="1200" b="1" dirty="0">
                <a:effectLst/>
                <a:latin typeface="Times New Roman" panose="02020603050405020304" pitchFamily="18" charset="0"/>
                <a:ea typeface="等线"/>
                <a:cs typeface="宋体" panose="02010600030101010101" pitchFamily="2" charset="-122"/>
              </a:rPr>
              <a:t>		</a:t>
            </a:r>
            <a:r>
              <a:rPr lang="en-CA" sz="1200" dirty="0">
                <a:effectLst/>
                <a:latin typeface="Times New Roman" panose="02020603050405020304" pitchFamily="18" charset="0"/>
                <a:ea typeface="等线"/>
                <a:cs typeface="宋体" panose="02010600030101010101" pitchFamily="2" charset="-122"/>
              </a:rPr>
              <a:t>if (</a:t>
            </a:r>
            <a:r>
              <a:rPr lang="en-CA" sz="1200" dirty="0" err="1">
                <a:effectLst/>
                <a:latin typeface="Times New Roman" panose="02020603050405020304" pitchFamily="18" charset="0"/>
                <a:ea typeface="等线"/>
                <a:cs typeface="宋体" panose="02010600030101010101" pitchFamily="2" charset="-122"/>
              </a:rPr>
              <a:t>intra_luma_ref_idx</a:t>
            </a:r>
            <a:r>
              <a:rPr lang="en-CA" sz="1200" dirty="0">
                <a:effectLst/>
                <a:latin typeface="Times New Roman" panose="02020603050405020304" pitchFamily="18" charset="0"/>
                <a:ea typeface="等线"/>
                <a:cs typeface="宋体" panose="02010600030101010101" pitchFamily="2" charset="-122"/>
              </a:rPr>
              <a:t> == 0)</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parse </a:t>
            </a:r>
            <a:r>
              <a:rPr lang="es-ES" sz="1200" b="1" dirty="0">
                <a:effectLst/>
                <a:latin typeface="Times New Roman" panose="02020603050405020304" pitchFamily="18" charset="0"/>
                <a:ea typeface="等线"/>
                <a:cs typeface="宋体" panose="02010600030101010101" pitchFamily="2" charset="-122"/>
              </a:rPr>
              <a:t>intra_subpartitions_mode_flag</a:t>
            </a:r>
            <a:endParaRPr lang="zh-CN" sz="12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200" dirty="0">
                <a:effectLst/>
                <a:latin typeface="Times New Roman" panose="02020603050405020304" pitchFamily="18" charset="0"/>
                <a:ea typeface="等线"/>
                <a:cs typeface="宋体" panose="02010600030101010101" pitchFamily="2" charset="-122"/>
              </a:rPr>
              <a:t>		MPM without </a:t>
            </a:r>
            <a:r>
              <a:rPr lang="en-CA" sz="1200" dirty="0" err="1">
                <a:effectLst/>
                <a:latin typeface="Times New Roman" panose="02020603050405020304" pitchFamily="18" charset="0"/>
                <a:ea typeface="等线"/>
                <a:cs typeface="宋体" panose="02010600030101010101" pitchFamily="2" charset="-122"/>
              </a:rPr>
              <a:t>Planar&amp;DC</a:t>
            </a:r>
            <a:endParaRPr lang="zh-CN" sz="1200" dirty="0">
              <a:effectLst/>
              <a:latin typeface="Times New Roman" panose="02020603050405020304" pitchFamily="18" charset="0"/>
              <a:ea typeface="等线"/>
              <a:cs typeface="宋体" panose="02010600030101010101" pitchFamily="2" charset="-122"/>
            </a:endParaRPr>
          </a:p>
        </p:txBody>
      </p:sp>
    </p:spTree>
    <p:extLst>
      <p:ext uri="{BB962C8B-B14F-4D97-AF65-F5344CB8AC3E}">
        <p14:creationId xmlns:p14="http://schemas.microsoft.com/office/powerpoint/2010/main" val="4558296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69863" y="-1588"/>
            <a:ext cx="8974137" cy="693738"/>
          </a:xfrm>
        </p:spPr>
        <p:txBody>
          <a:bodyPr/>
          <a:lstStyle/>
          <a:p>
            <a:r>
              <a:rPr lang="en-CA" altLang="zh-CN" dirty="0" smtClean="0"/>
              <a:t>Spec changes</a:t>
            </a:r>
            <a:endParaRPr lang="zh-CN" altLang="en-US" dirty="0"/>
          </a:p>
        </p:txBody>
      </p:sp>
      <p:graphicFrame>
        <p:nvGraphicFramePr>
          <p:cNvPr id="7" name="内容占位符 6"/>
          <p:cNvGraphicFramePr>
            <a:graphicFrameLocks noGrp="1"/>
          </p:cNvGraphicFramePr>
          <p:nvPr>
            <p:ph idx="1"/>
            <p:extLst>
              <p:ext uri="{D42A27DB-BD31-4B8C-83A1-F6EECF244321}">
                <p14:modId xmlns:p14="http://schemas.microsoft.com/office/powerpoint/2010/main" val="2361110289"/>
              </p:ext>
            </p:extLst>
          </p:nvPr>
        </p:nvGraphicFramePr>
        <p:xfrm>
          <a:off x="101092" y="704404"/>
          <a:ext cx="8938641" cy="6049655"/>
        </p:xfrm>
        <a:graphic>
          <a:graphicData uri="http://schemas.openxmlformats.org/drawingml/2006/table">
            <a:tbl>
              <a:tblPr>
                <a:tableStyleId>{5940675A-B579-460E-94D1-54222C63F5DA}</a:tableStyleId>
              </a:tblPr>
              <a:tblGrid>
                <a:gridCol w="7803576"/>
                <a:gridCol w="1135065"/>
              </a:tblGrid>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err="1">
                          <a:effectLst/>
                        </a:rPr>
                        <a:t>coding_unit</a:t>
                      </a:r>
                      <a:r>
                        <a:rPr lang="en-CA" sz="1400" dirty="0">
                          <a:effectLst/>
                        </a:rPr>
                        <a:t>( x0, y0, </a:t>
                      </a:r>
                      <a:r>
                        <a:rPr lang="en-CA" sz="1400" dirty="0" err="1">
                          <a:effectLst/>
                        </a:rPr>
                        <a:t>cbWidth</a:t>
                      </a:r>
                      <a:r>
                        <a:rPr lang="en-CA" sz="1400" dirty="0">
                          <a:effectLst/>
                        </a:rPr>
                        <a:t>, </a:t>
                      </a:r>
                      <a:r>
                        <a:rPr lang="en-CA" sz="1400" dirty="0" err="1">
                          <a:effectLst/>
                        </a:rPr>
                        <a:t>cbHeight</a:t>
                      </a:r>
                      <a:r>
                        <a:rPr lang="en-CA" sz="1400" dirty="0">
                          <a:effectLst/>
                        </a:rPr>
                        <a:t>, </a:t>
                      </a:r>
                      <a:r>
                        <a:rPr lang="en-CA" sz="1400" dirty="0" err="1">
                          <a:effectLst/>
                        </a:rPr>
                        <a:t>treeType</a:t>
                      </a:r>
                      <a:r>
                        <a:rPr lang="en-CA" sz="1400" dirty="0">
                          <a:effectLst/>
                        </a:rPr>
                        <a:t> )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just" hangingPunct="0">
                        <a:lnSpc>
                          <a:spcPct val="107000"/>
                        </a:lnSpc>
                        <a:spcBef>
                          <a:spcPts val="100"/>
                        </a:spcBef>
                        <a:spcAft>
                          <a:spcPts val="200"/>
                        </a:spcAft>
                      </a:pPr>
                      <a:r>
                        <a:rPr lang="en-CA" sz="1400">
                          <a:effectLst/>
                        </a:rPr>
                        <a:t>Descriptor</a:t>
                      </a:r>
                      <a:endParaRPr lang="zh-CN" sz="1400" b="1">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dirty="0" smtClean="0">
                          <a:effectLst/>
                        </a:rPr>
                        <a:t>…</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a:effectLst/>
                        </a:rPr>
                        <a:t> </a:t>
                      </a:r>
                      <a:endParaRPr lang="zh-CN" sz="140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if( </a:t>
                      </a:r>
                      <a:r>
                        <a:rPr lang="en-CA" sz="1400" dirty="0" err="1">
                          <a:effectLst/>
                        </a:rPr>
                        <a:t>treeType</a:t>
                      </a:r>
                      <a:r>
                        <a:rPr lang="en-CA" sz="1400" dirty="0">
                          <a:effectLst/>
                        </a:rPr>
                        <a:t> = = SINGLE_TREE  | |  </a:t>
                      </a:r>
                      <a:r>
                        <a:rPr lang="en-CA" sz="1400" dirty="0" err="1">
                          <a:effectLst/>
                        </a:rPr>
                        <a:t>treeType</a:t>
                      </a:r>
                      <a:r>
                        <a:rPr lang="en-CA" sz="1400" dirty="0">
                          <a:effectLst/>
                        </a:rPr>
                        <a:t> = = DUAL_TREE_LUMA )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a:effectLst/>
                        </a:rPr>
                        <a:t> </a:t>
                      </a:r>
                      <a:endParaRPr lang="zh-CN" sz="140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indent="509905"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400" dirty="0" err="1">
                          <a:effectLst/>
                          <a:highlight>
                            <a:srgbClr val="FFFF00"/>
                          </a:highlight>
                        </a:rPr>
                        <a:t>intra_luma_non_ang_flag</a:t>
                      </a:r>
                      <a:r>
                        <a:rPr lang="en-GB" sz="1400" dirty="0">
                          <a:effectLst/>
                          <a:highlight>
                            <a:srgbClr val="FFFF00"/>
                          </a:highlight>
                        </a:rPr>
                        <a:t>[ x0 ][ y0 ]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GB" sz="1400" dirty="0">
                          <a:effectLst/>
                          <a:highlight>
                            <a:srgbClr val="FFFF00"/>
                          </a:highlight>
                        </a:rPr>
                        <a:t>ae(v)</a:t>
                      </a:r>
                      <a:endParaRPr lang="zh-CN" sz="1400" dirty="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indent="508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400" dirty="0">
                          <a:effectLst/>
                          <a:highlight>
                            <a:srgbClr val="FFFF00"/>
                          </a:highlight>
                        </a:rPr>
                        <a:t>if( </a:t>
                      </a:r>
                      <a:r>
                        <a:rPr lang="en-GB" sz="1400" dirty="0" err="1">
                          <a:effectLst/>
                          <a:highlight>
                            <a:srgbClr val="FFFF00"/>
                          </a:highlight>
                        </a:rPr>
                        <a:t>intra_luma_non_ang_flag</a:t>
                      </a:r>
                      <a:r>
                        <a:rPr lang="en-GB" sz="1400" dirty="0">
                          <a:effectLst/>
                          <a:highlight>
                            <a:srgbClr val="FFFF00"/>
                          </a:highlight>
                        </a:rPr>
                        <a:t>[ x0 ][ y0 ]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GB" sz="1400" dirty="0">
                          <a:effectLst/>
                          <a:highlight>
                            <a:srgbClr val="FFFF00"/>
                          </a:highlight>
                        </a:rPr>
                        <a:t> </a:t>
                      </a:r>
                      <a:endParaRPr lang="zh-CN" sz="1400" dirty="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indent="63754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400" dirty="0" err="1">
                          <a:effectLst/>
                          <a:highlight>
                            <a:srgbClr val="FFFF00"/>
                          </a:highlight>
                        </a:rPr>
                        <a:t>intra_luma_planar_flag</a:t>
                      </a:r>
                      <a:r>
                        <a:rPr lang="en-GB" sz="1400" dirty="0">
                          <a:effectLst/>
                          <a:highlight>
                            <a:srgbClr val="FFFF00"/>
                          </a:highlight>
                        </a:rPr>
                        <a:t>[ x0 ][ y0 ]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dirty="0">
                          <a:effectLst/>
                          <a:highlight>
                            <a:srgbClr val="FFFF00"/>
                          </a:highlight>
                        </a:rPr>
                        <a:t>ae(v)</a:t>
                      </a:r>
                      <a:endParaRPr lang="zh-CN" sz="1400" dirty="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indent="508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GB" sz="1400" dirty="0">
                          <a:effectLst/>
                          <a:highlight>
                            <a:srgbClr val="FFFF00"/>
                          </a:highlight>
                        </a:rPr>
                        <a:t>else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dirty="0">
                          <a:effectLst/>
                          <a:highlight>
                            <a:srgbClr val="FFFF00"/>
                          </a:highlight>
                        </a:rPr>
                        <a:t> </a:t>
                      </a:r>
                      <a:endParaRPr lang="zh-CN" sz="1400" dirty="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indent="635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208915" algn="l"/>
                          <a:tab pos="347345" algn="l"/>
                          <a:tab pos="486410" algn="l"/>
                          <a:tab pos="822960" algn="l"/>
                          <a:tab pos="960120" algn="l"/>
                          <a:tab pos="1097280" algn="l"/>
                          <a:tab pos="1234440" algn="l"/>
                          <a:tab pos="1371600" algn="l"/>
                        </a:tabLst>
                      </a:pPr>
                      <a:r>
                        <a:rPr lang="en-CA" sz="1400" kern="1200" dirty="0" err="1">
                          <a:solidFill>
                            <a:schemeClr val="tx1"/>
                          </a:solidFill>
                          <a:effectLst/>
                          <a:latin typeface="+mn-lt"/>
                          <a:ea typeface="+mn-ea"/>
                          <a:cs typeface="+mn-cs"/>
                        </a:rPr>
                        <a:t>intra_luma_mpm_flag</a:t>
                      </a:r>
                      <a:r>
                        <a:rPr lang="en-CA" sz="1400" kern="1200" dirty="0">
                          <a:solidFill>
                            <a:schemeClr val="tx1"/>
                          </a:solidFill>
                          <a:effectLst/>
                          <a:latin typeface="+mn-lt"/>
                          <a:ea typeface="+mn-ea"/>
                          <a:cs typeface="+mn-cs"/>
                        </a:rPr>
                        <a:t>[ x0 ][ y0 ]</a:t>
                      </a:r>
                      <a:endParaRPr lang="zh-CN" sz="1400" kern="1200" dirty="0">
                        <a:solidFill>
                          <a:schemeClr val="tx1"/>
                        </a:solidFill>
                        <a:effectLst/>
                        <a:latin typeface="+mn-lt"/>
                        <a:ea typeface="+mn-ea"/>
                        <a:cs typeface="+mn-cs"/>
                      </a:endParaRPr>
                    </a:p>
                  </a:txBody>
                  <a:tcPr marL="42609" marR="42609" marT="0" marB="0"/>
                </a:tc>
                <a:tc>
                  <a:txBody>
                    <a:bodyPr/>
                    <a:lstStyle/>
                    <a:p>
                      <a:pPr algn="ctr" hangingPunct="0">
                        <a:lnSpc>
                          <a:spcPct val="107000"/>
                        </a:lnSpc>
                        <a:spcBef>
                          <a:spcPts val="100"/>
                        </a:spcBef>
                        <a:spcAft>
                          <a:spcPts val="200"/>
                        </a:spcAft>
                      </a:pPr>
                      <a:r>
                        <a:rPr lang="en-CA" sz="1400" kern="1200" dirty="0">
                          <a:solidFill>
                            <a:schemeClr val="tx1"/>
                          </a:solidFill>
                          <a:effectLst/>
                          <a:latin typeface="+mn-lt"/>
                          <a:ea typeface="+mn-ea"/>
                          <a:cs typeface="+mn-cs"/>
                        </a:rPr>
                        <a:t>ae(v)</a:t>
                      </a:r>
                      <a:endParaRPr lang="zh-CN" sz="1400" kern="1200" dirty="0">
                        <a:solidFill>
                          <a:schemeClr val="tx1"/>
                        </a:solidFill>
                        <a:effectLst/>
                        <a:latin typeface="+mn-lt"/>
                        <a:ea typeface="+mn-ea"/>
                        <a:cs typeface="+mn-cs"/>
                      </a:endParaRPr>
                    </a:p>
                  </a:txBody>
                  <a:tcPr marL="42609" marR="42609" marT="0" marB="0"/>
                </a:tc>
              </a:tr>
              <a:tr h="119098">
                <a:tc>
                  <a:txBody>
                    <a:bodyPr/>
                    <a:lstStyle/>
                    <a:p>
                      <a:pPr indent="635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208915" algn="l"/>
                          <a:tab pos="347345" algn="l"/>
                          <a:tab pos="486410" algn="l"/>
                          <a:tab pos="685800" algn="l"/>
                          <a:tab pos="822960" algn="l"/>
                          <a:tab pos="960120" algn="l"/>
                          <a:tab pos="1097280" algn="l"/>
                          <a:tab pos="1234440" algn="l"/>
                          <a:tab pos="1371600" algn="l"/>
                        </a:tabLst>
                      </a:pPr>
                      <a:r>
                        <a:rPr lang="en-CA" sz="1400" kern="1200" dirty="0">
                          <a:solidFill>
                            <a:schemeClr val="tx1"/>
                          </a:solidFill>
                          <a:effectLst/>
                          <a:latin typeface="+mn-lt"/>
                          <a:ea typeface="+mn-ea"/>
                          <a:cs typeface="+mn-cs"/>
                        </a:rPr>
                        <a:t>if( </a:t>
                      </a:r>
                      <a:r>
                        <a:rPr lang="en-CA" sz="1400" kern="1200" dirty="0" err="1">
                          <a:solidFill>
                            <a:schemeClr val="tx1"/>
                          </a:solidFill>
                          <a:effectLst/>
                          <a:latin typeface="+mn-lt"/>
                          <a:ea typeface="+mn-ea"/>
                          <a:cs typeface="+mn-cs"/>
                        </a:rPr>
                        <a:t>intra_luma_mpm_flag</a:t>
                      </a:r>
                      <a:r>
                        <a:rPr lang="en-CA" sz="1400" kern="1200" dirty="0">
                          <a:solidFill>
                            <a:schemeClr val="tx1"/>
                          </a:solidFill>
                          <a:effectLst/>
                          <a:latin typeface="+mn-lt"/>
                          <a:ea typeface="+mn-ea"/>
                          <a:cs typeface="+mn-cs"/>
                        </a:rPr>
                        <a:t>[ x0 ][ y0 ] )</a:t>
                      </a:r>
                      <a:endParaRPr lang="zh-CN" sz="1400" kern="1200" dirty="0">
                        <a:solidFill>
                          <a:schemeClr val="tx1"/>
                        </a:solidFill>
                        <a:effectLst/>
                        <a:latin typeface="+mn-lt"/>
                        <a:ea typeface="+mn-ea"/>
                        <a:cs typeface="+mn-cs"/>
                      </a:endParaRPr>
                    </a:p>
                  </a:txBody>
                  <a:tcPr marL="42609" marR="42609" marT="0" marB="0"/>
                </a:tc>
                <a:tc>
                  <a:txBody>
                    <a:bodyPr/>
                    <a:lstStyle/>
                    <a:p>
                      <a:pPr algn="ctr" hangingPunct="0">
                        <a:lnSpc>
                          <a:spcPct val="107000"/>
                        </a:lnSpc>
                        <a:spcBef>
                          <a:spcPts val="100"/>
                        </a:spcBef>
                        <a:spcAft>
                          <a:spcPts val="200"/>
                        </a:spcAft>
                      </a:pPr>
                      <a:r>
                        <a:rPr lang="en-CA" sz="1400" kern="1200" dirty="0">
                          <a:solidFill>
                            <a:schemeClr val="tx1"/>
                          </a:solidFill>
                          <a:effectLst/>
                          <a:latin typeface="+mn-lt"/>
                          <a:ea typeface="+mn-ea"/>
                          <a:cs typeface="+mn-cs"/>
                        </a:rPr>
                        <a:t> </a:t>
                      </a:r>
                      <a:endParaRPr lang="zh-CN" sz="1400" kern="1200" dirty="0">
                        <a:solidFill>
                          <a:schemeClr val="tx1"/>
                        </a:solidFill>
                        <a:effectLst/>
                        <a:latin typeface="+mn-lt"/>
                        <a:ea typeface="+mn-ea"/>
                        <a:cs typeface="+mn-cs"/>
                      </a:endParaRPr>
                    </a:p>
                  </a:txBody>
                  <a:tcPr marL="42609" marR="42609" marT="0" marB="0"/>
                </a:tc>
              </a:tr>
              <a:tr h="119098">
                <a:tc>
                  <a:txBody>
                    <a:bodyPr/>
                    <a:lstStyle/>
                    <a:p>
                      <a:pPr indent="762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208915" algn="l"/>
                          <a:tab pos="347345" algn="l"/>
                          <a:tab pos="486410" algn="l"/>
                          <a:tab pos="625475" algn="l"/>
                          <a:tab pos="822960" algn="l"/>
                          <a:tab pos="960120" algn="l"/>
                          <a:tab pos="1097280" algn="l"/>
                          <a:tab pos="1234440" algn="l"/>
                          <a:tab pos="1371600" algn="l"/>
                        </a:tabLst>
                      </a:pPr>
                      <a:r>
                        <a:rPr lang="en-CA" sz="1400" kern="1200" dirty="0" err="1">
                          <a:solidFill>
                            <a:schemeClr val="tx1"/>
                          </a:solidFill>
                          <a:effectLst/>
                          <a:latin typeface="+mn-lt"/>
                          <a:ea typeface="+mn-ea"/>
                          <a:cs typeface="+mn-cs"/>
                        </a:rPr>
                        <a:t>intra_luma_mpm_idx</a:t>
                      </a:r>
                      <a:r>
                        <a:rPr lang="en-CA" sz="1400" kern="1200" dirty="0">
                          <a:solidFill>
                            <a:schemeClr val="tx1"/>
                          </a:solidFill>
                          <a:effectLst/>
                          <a:latin typeface="+mn-lt"/>
                          <a:ea typeface="+mn-ea"/>
                          <a:cs typeface="+mn-cs"/>
                        </a:rPr>
                        <a:t>[ x0 ][ y0 ]</a:t>
                      </a:r>
                      <a:endParaRPr lang="zh-CN" sz="1400" kern="1200" dirty="0">
                        <a:solidFill>
                          <a:schemeClr val="tx1"/>
                        </a:solidFill>
                        <a:effectLst/>
                        <a:latin typeface="+mn-lt"/>
                        <a:ea typeface="+mn-ea"/>
                        <a:cs typeface="+mn-cs"/>
                      </a:endParaRPr>
                    </a:p>
                  </a:txBody>
                  <a:tcPr marL="42609" marR="42609" marT="0" marB="0"/>
                </a:tc>
                <a:tc>
                  <a:txBody>
                    <a:bodyPr/>
                    <a:lstStyle/>
                    <a:p>
                      <a:pPr algn="ctr" hangingPunct="0">
                        <a:lnSpc>
                          <a:spcPct val="107000"/>
                        </a:lnSpc>
                        <a:spcBef>
                          <a:spcPts val="100"/>
                        </a:spcBef>
                        <a:spcAft>
                          <a:spcPts val="200"/>
                        </a:spcAft>
                      </a:pPr>
                      <a:r>
                        <a:rPr lang="en-CA" sz="1400" kern="1200" dirty="0">
                          <a:solidFill>
                            <a:schemeClr val="tx1"/>
                          </a:solidFill>
                          <a:effectLst/>
                          <a:latin typeface="+mn-lt"/>
                          <a:ea typeface="+mn-ea"/>
                          <a:cs typeface="+mn-cs"/>
                        </a:rPr>
                        <a:t>ae(v)</a:t>
                      </a:r>
                      <a:endParaRPr lang="zh-CN" sz="1400" kern="1200" dirty="0">
                        <a:solidFill>
                          <a:schemeClr val="tx1"/>
                        </a:solidFill>
                        <a:effectLst/>
                        <a:latin typeface="+mn-lt"/>
                        <a:ea typeface="+mn-ea"/>
                        <a:cs typeface="+mn-cs"/>
                      </a:endParaRPr>
                    </a:p>
                  </a:txBody>
                  <a:tcPr marL="42609" marR="42609" marT="0" marB="0"/>
                </a:tc>
              </a:tr>
              <a:tr h="119098">
                <a:tc>
                  <a:txBody>
                    <a:bodyPr/>
                    <a:lstStyle/>
                    <a:p>
                      <a:pPr indent="635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208915" algn="l"/>
                          <a:tab pos="347345" algn="l"/>
                          <a:tab pos="486410" algn="l"/>
                          <a:tab pos="685800" algn="l"/>
                          <a:tab pos="822960" algn="l"/>
                          <a:tab pos="960120" algn="l"/>
                          <a:tab pos="1097280" algn="l"/>
                          <a:tab pos="1234440" algn="l"/>
                          <a:tab pos="1371600" algn="l"/>
                        </a:tabLst>
                      </a:pPr>
                      <a:r>
                        <a:rPr lang="en-CA" sz="1400" kern="1200" dirty="0">
                          <a:solidFill>
                            <a:schemeClr val="tx1"/>
                          </a:solidFill>
                          <a:effectLst/>
                          <a:latin typeface="+mn-lt"/>
                          <a:ea typeface="+mn-ea"/>
                          <a:cs typeface="+mn-cs"/>
                        </a:rPr>
                        <a:t>else</a:t>
                      </a:r>
                      <a:endParaRPr lang="zh-CN" sz="1400" kern="1200" dirty="0">
                        <a:solidFill>
                          <a:schemeClr val="tx1"/>
                        </a:solidFill>
                        <a:effectLst/>
                        <a:latin typeface="+mn-lt"/>
                        <a:ea typeface="+mn-ea"/>
                        <a:cs typeface="+mn-cs"/>
                      </a:endParaRPr>
                    </a:p>
                  </a:txBody>
                  <a:tcPr marL="42609" marR="42609" marT="0" marB="0"/>
                </a:tc>
                <a:tc>
                  <a:txBody>
                    <a:bodyPr/>
                    <a:lstStyle/>
                    <a:p>
                      <a:pPr algn="ctr" hangingPunct="0">
                        <a:lnSpc>
                          <a:spcPct val="107000"/>
                        </a:lnSpc>
                        <a:spcBef>
                          <a:spcPts val="100"/>
                        </a:spcBef>
                        <a:spcAft>
                          <a:spcPts val="200"/>
                        </a:spcAft>
                      </a:pPr>
                      <a:r>
                        <a:rPr lang="en-CA" sz="1400" kern="1200" dirty="0">
                          <a:solidFill>
                            <a:schemeClr val="tx1"/>
                          </a:solidFill>
                          <a:effectLst/>
                          <a:latin typeface="+mn-lt"/>
                          <a:ea typeface="+mn-ea"/>
                          <a:cs typeface="+mn-cs"/>
                        </a:rPr>
                        <a:t> </a:t>
                      </a:r>
                      <a:endParaRPr lang="zh-CN" sz="1400" kern="1200" dirty="0">
                        <a:solidFill>
                          <a:schemeClr val="tx1"/>
                        </a:solidFill>
                        <a:effectLst/>
                        <a:latin typeface="+mn-lt"/>
                        <a:ea typeface="+mn-ea"/>
                        <a:cs typeface="+mn-cs"/>
                      </a:endParaRPr>
                    </a:p>
                  </a:txBody>
                  <a:tcPr marL="42609" marR="42609" marT="0" marB="0"/>
                </a:tc>
              </a:tr>
              <a:tr h="119098">
                <a:tc>
                  <a:txBody>
                    <a:bodyPr/>
                    <a:lstStyle/>
                    <a:p>
                      <a:pPr indent="762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208915" algn="l"/>
                          <a:tab pos="347345" algn="l"/>
                          <a:tab pos="486410" algn="l"/>
                          <a:tab pos="625475" algn="l"/>
                          <a:tab pos="822960" algn="l"/>
                          <a:tab pos="960120" algn="l"/>
                          <a:tab pos="1097280" algn="l"/>
                          <a:tab pos="1234440" algn="l"/>
                          <a:tab pos="1371600" algn="l"/>
                        </a:tabLst>
                      </a:pPr>
                      <a:r>
                        <a:rPr lang="en-CA" sz="1400" kern="1200" dirty="0" err="1">
                          <a:solidFill>
                            <a:schemeClr val="tx1"/>
                          </a:solidFill>
                          <a:effectLst/>
                          <a:latin typeface="+mn-lt"/>
                          <a:ea typeface="+mn-ea"/>
                          <a:cs typeface="+mn-cs"/>
                        </a:rPr>
                        <a:t>intra_luma_mpm_remainder</a:t>
                      </a:r>
                      <a:r>
                        <a:rPr lang="en-CA" sz="1400" kern="1200" dirty="0">
                          <a:solidFill>
                            <a:schemeClr val="tx1"/>
                          </a:solidFill>
                          <a:effectLst/>
                          <a:latin typeface="+mn-lt"/>
                          <a:ea typeface="+mn-ea"/>
                          <a:cs typeface="+mn-cs"/>
                        </a:rPr>
                        <a:t>[ x0 ][ y0 ]</a:t>
                      </a:r>
                      <a:endParaRPr lang="zh-CN" sz="1400" kern="1200" dirty="0">
                        <a:solidFill>
                          <a:schemeClr val="tx1"/>
                        </a:solidFill>
                        <a:effectLst/>
                        <a:latin typeface="+mn-lt"/>
                        <a:ea typeface="+mn-ea"/>
                        <a:cs typeface="+mn-cs"/>
                      </a:endParaRPr>
                    </a:p>
                  </a:txBody>
                  <a:tcPr marL="42609" marR="42609" marT="0" marB="0"/>
                </a:tc>
                <a:tc>
                  <a:txBody>
                    <a:bodyPr/>
                    <a:lstStyle/>
                    <a:p>
                      <a:pPr algn="ctr" hangingPunct="0">
                        <a:lnSpc>
                          <a:spcPct val="107000"/>
                        </a:lnSpc>
                        <a:spcBef>
                          <a:spcPts val="100"/>
                        </a:spcBef>
                        <a:spcAft>
                          <a:spcPts val="200"/>
                        </a:spcAft>
                      </a:pPr>
                      <a:r>
                        <a:rPr lang="en-CA" sz="1400" kern="1200" dirty="0">
                          <a:solidFill>
                            <a:schemeClr val="tx1"/>
                          </a:solidFill>
                          <a:effectLst/>
                          <a:latin typeface="+mn-lt"/>
                          <a:ea typeface="+mn-ea"/>
                          <a:cs typeface="+mn-cs"/>
                        </a:rPr>
                        <a:t>ae(v)</a:t>
                      </a:r>
                      <a:endParaRPr lang="zh-CN" sz="1400" kern="1200" dirty="0">
                        <a:solidFill>
                          <a:schemeClr val="tx1"/>
                        </a:solidFill>
                        <a:effectLst/>
                        <a:latin typeface="+mn-lt"/>
                        <a:ea typeface="+mn-ea"/>
                        <a:cs typeface="+mn-cs"/>
                      </a:endParaRPr>
                    </a:p>
                  </a:txBody>
                  <a:tcPr marL="42609" marR="42609" marT="0" marB="0"/>
                </a:tc>
              </a:tr>
              <a:tr h="119098">
                <a:tc>
                  <a:txBody>
                    <a:bodyPr/>
                    <a:lstStyle/>
                    <a:p>
                      <a:pPr indent="508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208915" algn="l"/>
                          <a:tab pos="347345" algn="l"/>
                          <a:tab pos="486410" algn="l"/>
                          <a:tab pos="625475" algn="l"/>
                          <a:tab pos="822960" algn="l"/>
                          <a:tab pos="960120" algn="l"/>
                          <a:tab pos="1097280" algn="l"/>
                          <a:tab pos="1234440" algn="l"/>
                          <a:tab pos="1371600" algn="l"/>
                        </a:tabLst>
                      </a:pPr>
                      <a:r>
                        <a:rPr lang="en-CA" sz="1400">
                          <a:effectLst/>
                          <a:highlight>
                            <a:srgbClr val="FFFF00"/>
                          </a:highlight>
                        </a:rPr>
                        <a:t>}</a:t>
                      </a:r>
                      <a:endParaRPr lang="zh-CN" sz="140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kern="1200" dirty="0">
                          <a:solidFill>
                            <a:schemeClr val="tx1"/>
                          </a:solidFill>
                          <a:effectLst/>
                          <a:latin typeface="+mn-lt"/>
                          <a:ea typeface="+mn-ea"/>
                          <a:cs typeface="+mn-cs"/>
                        </a:rPr>
                        <a:t> </a:t>
                      </a:r>
                      <a:endParaRPr lang="zh-CN" sz="1400" kern="1200" dirty="0">
                        <a:solidFill>
                          <a:schemeClr val="tx1"/>
                        </a:solidFill>
                        <a:effectLst/>
                        <a:latin typeface="+mn-lt"/>
                        <a:ea typeface="+mn-ea"/>
                        <a:cs typeface="+mn-cs"/>
                      </a:endParaRPr>
                    </a:p>
                  </a:txBody>
                  <a:tcPr marL="42609" marR="42609" marT="0" marB="0"/>
                </a:tc>
              </a:tr>
              <a:tr h="119098">
                <a:tc>
                  <a:txBody>
                    <a:bodyPr/>
                    <a:lstStyle/>
                    <a:p>
                      <a:pPr indent="508000"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 pos="208915" algn="l"/>
                          <a:tab pos="347345" algn="l"/>
                          <a:tab pos="486410" algn="l"/>
                          <a:tab pos="897255" algn="l"/>
                          <a:tab pos="1036320" algn="l"/>
                          <a:tab pos="1169670" algn="l"/>
                          <a:tab pos="1371600" algn="l"/>
                        </a:tabLst>
                      </a:pPr>
                      <a:r>
                        <a:rPr lang="en-CA" sz="1400" kern="1200" dirty="0">
                          <a:solidFill>
                            <a:schemeClr val="tx1"/>
                          </a:solidFill>
                          <a:effectLst/>
                          <a:latin typeface="+mn-lt"/>
                          <a:ea typeface="+mn-ea"/>
                          <a:cs typeface="+mn-cs"/>
                        </a:rPr>
                        <a:t>if( </a:t>
                      </a:r>
                      <a:r>
                        <a:rPr lang="en-CA" sz="1400" dirty="0" err="1">
                          <a:effectLst/>
                          <a:highlight>
                            <a:srgbClr val="FFFF00"/>
                          </a:highlight>
                        </a:rPr>
                        <a:t>intra_luma_mpm_flag</a:t>
                      </a:r>
                      <a:r>
                        <a:rPr lang="en-CA" sz="1400" dirty="0">
                          <a:effectLst/>
                          <a:highlight>
                            <a:srgbClr val="FFFF00"/>
                          </a:highlight>
                        </a:rPr>
                        <a:t>[ x0 ][ y0 ] </a:t>
                      </a:r>
                      <a:r>
                        <a:rPr lang="en-CA" sz="1400" kern="1200" dirty="0">
                          <a:solidFill>
                            <a:schemeClr val="tx1"/>
                          </a:solidFill>
                          <a:effectLst/>
                          <a:latin typeface="+mn-lt"/>
                          <a:ea typeface="+mn-ea"/>
                          <a:cs typeface="+mn-cs"/>
                        </a:rPr>
                        <a:t>&amp;&amp; ( y0 % </a:t>
                      </a:r>
                      <a:r>
                        <a:rPr lang="en-CA" sz="1400" kern="1200" dirty="0" err="1">
                          <a:solidFill>
                            <a:schemeClr val="tx1"/>
                          </a:solidFill>
                          <a:effectLst/>
                          <a:latin typeface="+mn-lt"/>
                          <a:ea typeface="+mn-ea"/>
                          <a:cs typeface="+mn-cs"/>
                        </a:rPr>
                        <a:t>CtbSizeY</a:t>
                      </a:r>
                      <a:r>
                        <a:rPr lang="en-CA" sz="1400" kern="1200" dirty="0">
                          <a:solidFill>
                            <a:schemeClr val="tx1"/>
                          </a:solidFill>
                          <a:effectLst/>
                          <a:latin typeface="+mn-lt"/>
                          <a:ea typeface="+mn-ea"/>
                          <a:cs typeface="+mn-cs"/>
                        </a:rPr>
                        <a:t> )  &gt;  0 )</a:t>
                      </a:r>
                      <a:endParaRPr lang="zh-CN" sz="1400" kern="1200" dirty="0">
                        <a:solidFill>
                          <a:schemeClr val="tx1"/>
                        </a:solidFill>
                        <a:effectLst/>
                        <a:latin typeface="+mn-lt"/>
                        <a:ea typeface="+mn-ea"/>
                        <a:cs typeface="+mn-cs"/>
                      </a:endParaRPr>
                    </a:p>
                  </a:txBody>
                  <a:tcPr marL="42609" marR="42609" marT="0" marB="0"/>
                </a:tc>
                <a:tc>
                  <a:txBody>
                    <a:bodyPr/>
                    <a:lstStyle/>
                    <a:p>
                      <a:pPr algn="ctr" hangingPunct="0">
                        <a:lnSpc>
                          <a:spcPct val="107000"/>
                        </a:lnSpc>
                        <a:spcBef>
                          <a:spcPts val="100"/>
                        </a:spcBef>
                        <a:spcAft>
                          <a:spcPts val="200"/>
                        </a:spcAft>
                      </a:pPr>
                      <a:r>
                        <a:rPr lang="en-CA" sz="1400" dirty="0">
                          <a:effectLst/>
                          <a:highlight>
                            <a:srgbClr val="FFFF00"/>
                          </a:highlight>
                        </a:rPr>
                        <a:t> </a:t>
                      </a:r>
                      <a:endParaRPr lang="zh-CN" sz="1400" dirty="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dirty="0" err="1">
                          <a:effectLst/>
                        </a:rPr>
                        <a:t>intra_luma_ref_idx</a:t>
                      </a:r>
                      <a:r>
                        <a:rPr lang="en-CA" sz="1400" dirty="0">
                          <a:effectLst/>
                        </a:rPr>
                        <a:t>[ x0 ][ y0 ]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dirty="0">
                          <a:effectLst/>
                        </a:rPr>
                        <a:t>ae(v)</a:t>
                      </a:r>
                      <a:endParaRPr lang="zh-CN" sz="1400" dirty="0">
                        <a:effectLst/>
                        <a:latin typeface="Times New Roman" panose="02020603050405020304" pitchFamily="18" charset="0"/>
                        <a:ea typeface="Malgun Gothic" panose="020B0503020000020004" pitchFamily="34" charset="-127"/>
                      </a:endParaRPr>
                    </a:p>
                  </a:txBody>
                  <a:tcPr marL="42609" marR="42609" marT="0" marB="0"/>
                </a:tc>
              </a:tr>
              <a:tr h="932918">
                <a:tc>
                  <a:txBody>
                    <a:bodyPr/>
                    <a:lstStyle/>
                    <a:p>
                      <a:pPr indent="508000">
                        <a:lnSpc>
                          <a:spcPct val="107000"/>
                        </a:lnSpc>
                        <a:spcBef>
                          <a:spcPts val="100"/>
                        </a:spcBef>
                        <a:spcAft>
                          <a:spcPts val="200"/>
                        </a:spcAft>
                        <a:tabLst>
                          <a:tab pos="208915" algn="l"/>
                          <a:tab pos="347345" algn="l"/>
                          <a:tab pos="486410" algn="l"/>
                          <a:tab pos="706120" algn="l"/>
                          <a:tab pos="781685" algn="l"/>
                          <a:tab pos="1169670" algn="l"/>
                          <a:tab pos="1371600" algn="l"/>
                        </a:tabLst>
                      </a:pPr>
                      <a:r>
                        <a:rPr lang="es-ES_tradnl" sz="1400" kern="1200" dirty="0">
                          <a:solidFill>
                            <a:schemeClr val="tx1"/>
                          </a:solidFill>
                          <a:effectLst/>
                          <a:latin typeface="+mn-lt"/>
                          <a:ea typeface="+mn-ea"/>
                          <a:cs typeface="+mn-cs"/>
                        </a:rPr>
                        <a:t>if ( </a:t>
                      </a:r>
                      <a:r>
                        <a:rPr lang="en-GB" sz="1400" kern="1200" dirty="0">
                          <a:solidFill>
                            <a:schemeClr val="tx1"/>
                          </a:solidFill>
                          <a:effectLst/>
                          <a:latin typeface="+mn-lt"/>
                          <a:ea typeface="+mn-ea"/>
                          <a:cs typeface="+mn-cs"/>
                        </a:rPr>
                        <a:t>( </a:t>
                      </a:r>
                      <a:r>
                        <a:rPr lang="es-ES_tradnl" sz="1400" kern="1200" dirty="0">
                          <a:solidFill>
                            <a:schemeClr val="tx1"/>
                          </a:solidFill>
                          <a:effectLst/>
                          <a:latin typeface="+mn-lt"/>
                          <a:ea typeface="+mn-ea"/>
                          <a:cs typeface="+mn-cs"/>
                        </a:rPr>
                        <a:t>( </a:t>
                      </a:r>
                      <a:r>
                        <a:rPr lang="en-CA" sz="1400" dirty="0" err="1">
                          <a:effectLst/>
                          <a:highlight>
                            <a:srgbClr val="FFFF00"/>
                          </a:highlight>
                        </a:rPr>
                        <a:t>intra_luma_mpm_flag</a:t>
                      </a:r>
                      <a:r>
                        <a:rPr lang="en-CA" sz="1400" dirty="0">
                          <a:effectLst/>
                          <a:highlight>
                            <a:srgbClr val="FFFF00"/>
                          </a:highlight>
                        </a:rPr>
                        <a:t>[ x0 ][ y0 ] </a:t>
                      </a:r>
                      <a:r>
                        <a:rPr lang="es-ES_tradnl" sz="1400" kern="1200" dirty="0">
                          <a:solidFill>
                            <a:schemeClr val="tx1"/>
                          </a:solidFill>
                          <a:effectLst/>
                          <a:latin typeface="+mn-lt"/>
                          <a:ea typeface="+mn-ea"/>
                          <a:cs typeface="+mn-cs"/>
                        </a:rPr>
                        <a:t>&amp;&amp; intra_luma_ref_idx[ x0 ][ y0 ] = = 0 ) </a:t>
                      </a:r>
                      <a:r>
                        <a:rPr lang="es-ES_tradnl" sz="1400" dirty="0">
                          <a:effectLst/>
                          <a:highlight>
                            <a:srgbClr val="FFFF00"/>
                          </a:highlight>
                        </a:rPr>
                        <a:t>|| </a:t>
                      </a:r>
                      <a:endParaRPr lang="zh-CN" sz="1400" dirty="0">
                        <a:effectLst/>
                      </a:endParaRPr>
                    </a:p>
                    <a:p>
                      <a:pPr indent="698500">
                        <a:lnSpc>
                          <a:spcPct val="107000"/>
                        </a:lnSpc>
                        <a:spcBef>
                          <a:spcPts val="100"/>
                        </a:spcBef>
                        <a:spcAft>
                          <a:spcPts val="200"/>
                        </a:spcAft>
                        <a:tabLst>
                          <a:tab pos="208915" algn="l"/>
                          <a:tab pos="347345" algn="l"/>
                          <a:tab pos="486410" algn="l"/>
                          <a:tab pos="706120" algn="l"/>
                          <a:tab pos="781685" algn="l"/>
                          <a:tab pos="1169670" algn="l"/>
                          <a:tab pos="1371600" algn="l"/>
                        </a:tabLst>
                      </a:pPr>
                      <a:r>
                        <a:rPr lang="en-GB" sz="1400" dirty="0" err="1">
                          <a:effectLst/>
                          <a:highlight>
                            <a:srgbClr val="FFFF00"/>
                          </a:highlight>
                        </a:rPr>
                        <a:t>intra_luma_planar_flag</a:t>
                      </a:r>
                      <a:r>
                        <a:rPr lang="en-GB" sz="1400" dirty="0">
                          <a:effectLst/>
                          <a:highlight>
                            <a:srgbClr val="FFFF00"/>
                          </a:highlight>
                        </a:rPr>
                        <a:t>[ x0 ][ y0 ] </a:t>
                      </a:r>
                      <a:r>
                        <a:rPr lang="es-ES_tradnl" sz="1400" dirty="0">
                          <a:effectLst/>
                          <a:highlight>
                            <a:srgbClr val="FFFF00"/>
                          </a:highlight>
                        </a:rPr>
                        <a:t>)</a:t>
                      </a:r>
                      <a:r>
                        <a:rPr lang="en-GB" sz="1400" dirty="0">
                          <a:effectLst/>
                          <a:highlight>
                            <a:srgbClr val="FFFF00"/>
                          </a:highlight>
                        </a:rPr>
                        <a:t> &amp;&amp;</a:t>
                      </a:r>
                      <a:endParaRPr lang="zh-CN" sz="1400" dirty="0">
                        <a:effectLst/>
                      </a:endParaRPr>
                    </a:p>
                    <a:p>
                      <a:pPr marL="889000" indent="-190500">
                        <a:lnSpc>
                          <a:spcPct val="107000"/>
                        </a:lnSpc>
                        <a:spcBef>
                          <a:spcPts val="100"/>
                        </a:spcBef>
                        <a:spcAft>
                          <a:spcPts val="200"/>
                        </a:spcAft>
                        <a:tabLst>
                          <a:tab pos="208915" algn="l"/>
                          <a:tab pos="347345" algn="l"/>
                          <a:tab pos="486410" algn="l"/>
                          <a:tab pos="706120" algn="l"/>
                          <a:tab pos="781685" algn="l"/>
                          <a:tab pos="1169670" algn="l"/>
                          <a:tab pos="1234440" algn="l"/>
                        </a:tabLst>
                      </a:pPr>
                      <a:r>
                        <a:rPr lang="es-ES_tradnl" sz="1400" kern="1200" dirty="0">
                          <a:solidFill>
                            <a:schemeClr val="tx1"/>
                          </a:solidFill>
                          <a:effectLst/>
                          <a:latin typeface="+mn-lt"/>
                          <a:ea typeface="+mn-ea"/>
                          <a:cs typeface="+mn-cs"/>
                        </a:rPr>
                        <a:t>( cbWidth &lt;= MaxTbSizeY  | | cbHeight &lt;= MaxTbSizeY )  &amp;&amp;</a:t>
                      </a:r>
                      <a:endParaRPr lang="zh-CN" sz="1400" kern="1200" dirty="0">
                        <a:solidFill>
                          <a:schemeClr val="tx1"/>
                        </a:solidFill>
                        <a:effectLst/>
                        <a:latin typeface="+mn-lt"/>
                        <a:ea typeface="+mn-ea"/>
                        <a:cs typeface="+mn-cs"/>
                      </a:endParaRPr>
                    </a:p>
                    <a:p>
                      <a:pPr marL="889000" indent="-190500">
                        <a:lnSpc>
                          <a:spcPct val="107000"/>
                        </a:lnSpc>
                        <a:spcBef>
                          <a:spcPts val="100"/>
                        </a:spcBef>
                        <a:spcAft>
                          <a:spcPts val="200"/>
                        </a:spcAft>
                        <a:tabLst>
                          <a:tab pos="208915" algn="l"/>
                          <a:tab pos="347345" algn="l"/>
                          <a:tab pos="486410" algn="l"/>
                          <a:tab pos="706120" algn="l"/>
                          <a:tab pos="781685" algn="l"/>
                          <a:tab pos="1169670" algn="l"/>
                          <a:tab pos="1234440" algn="l"/>
                        </a:tabLst>
                      </a:pPr>
                      <a:r>
                        <a:rPr lang="es-ES_tradnl" sz="1400" kern="1200" dirty="0">
                          <a:solidFill>
                            <a:schemeClr val="tx1"/>
                          </a:solidFill>
                          <a:effectLst/>
                          <a:latin typeface="+mn-lt"/>
                          <a:ea typeface="+mn-ea"/>
                          <a:cs typeface="+mn-cs"/>
                        </a:rPr>
                        <a:t>( cbWidth * cbHeight &gt; MinTbSizeY * MinTbSizeY ) )</a:t>
                      </a:r>
                      <a:endParaRPr lang="zh-CN" sz="1400" kern="1200" dirty="0">
                        <a:solidFill>
                          <a:schemeClr val="tx1"/>
                        </a:solidFill>
                        <a:effectLst/>
                        <a:latin typeface="+mn-lt"/>
                        <a:ea typeface="+mn-ea"/>
                        <a:cs typeface="+mn-cs"/>
                      </a:endParaRPr>
                    </a:p>
                  </a:txBody>
                  <a:tcPr marL="42609" marR="42609" marT="0" marB="0"/>
                </a:tc>
                <a:tc>
                  <a:txBody>
                    <a:bodyPr/>
                    <a:lstStyle/>
                    <a:p>
                      <a:pPr algn="ctr" hangingPunct="0">
                        <a:lnSpc>
                          <a:spcPct val="107000"/>
                        </a:lnSpc>
                        <a:spcBef>
                          <a:spcPts val="100"/>
                        </a:spcBef>
                        <a:spcAft>
                          <a:spcPts val="200"/>
                        </a:spcAft>
                      </a:pPr>
                      <a:r>
                        <a:rPr lang="es-ES_tradnl" sz="1400" dirty="0">
                          <a:effectLst/>
                          <a:highlight>
                            <a:srgbClr val="FFFF00"/>
                          </a:highlight>
                        </a:rPr>
                        <a:t> </a:t>
                      </a:r>
                      <a:endParaRPr lang="zh-CN" sz="1400" dirty="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dirty="0" err="1">
                          <a:effectLst/>
                        </a:rPr>
                        <a:t>intra_subpartitions_mode_flag</a:t>
                      </a:r>
                      <a:r>
                        <a:rPr lang="en-CA" sz="1400" dirty="0">
                          <a:effectLst/>
                        </a:rPr>
                        <a:t>[ x0 ][ y0 ]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a:effectLst/>
                        </a:rPr>
                        <a:t>ae(v)</a:t>
                      </a:r>
                      <a:endParaRPr lang="zh-CN" sz="1400">
                        <a:effectLst/>
                        <a:latin typeface="Times New Roman" panose="02020603050405020304" pitchFamily="18" charset="0"/>
                        <a:ea typeface="Malgun Gothic" panose="020B0503020000020004" pitchFamily="34" charset="-127"/>
                      </a:endParaRPr>
                    </a:p>
                  </a:txBody>
                  <a:tcPr marL="42609" marR="42609" marT="0" marB="0"/>
                </a:tc>
              </a:tr>
              <a:tr h="238197">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rPr>
                        <a:t>				if( intra_subpartitions_mode_flag[ x0 ][ y0 ] = = 1  &amp;&amp;  </a:t>
                      </a:r>
                      <a:br>
                        <a:rPr lang="en-CA" sz="1400">
                          <a:effectLst/>
                        </a:rPr>
                      </a:br>
                      <a:r>
                        <a:rPr lang="en-CA" sz="1400">
                          <a:effectLst/>
                        </a:rPr>
                        <a:t>					cbWidth &lt;= MaxTbSizeY  &amp;&amp;  cbHeight &lt;= MaxTbSizeY )</a:t>
                      </a:r>
                      <a:endParaRPr lang="zh-CN" sz="140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a:effectLst/>
                        </a:rPr>
                        <a:t> </a:t>
                      </a:r>
                      <a:endParaRPr lang="zh-CN" sz="140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a:effectLst/>
                        </a:rPr>
                        <a:t>					intra_subpartitions_split_flag[ x0 ][ y0 ]</a:t>
                      </a:r>
                      <a:endParaRPr lang="zh-CN" sz="140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a:effectLst/>
                        </a:rPr>
                        <a:t>ae(v)</a:t>
                      </a:r>
                      <a:endParaRPr lang="zh-CN" sz="140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a:effectLst/>
                        </a:rPr>
                        <a:t> </a:t>
                      </a:r>
                      <a:endParaRPr lang="zh-CN" sz="140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a:effectLst/>
                        </a:rPr>
                        <a:t>	</a:t>
                      </a:r>
                      <a:r>
                        <a:rPr lang="en-CA" sz="1400" dirty="0" smtClean="0">
                          <a:effectLst/>
                        </a:rPr>
                        <a:t>…</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a:effectLst/>
                        </a:rPr>
                        <a:t> </a:t>
                      </a:r>
                      <a:endParaRPr lang="zh-CN" sz="1400">
                        <a:effectLst/>
                        <a:latin typeface="Times New Roman" panose="02020603050405020304" pitchFamily="18" charset="0"/>
                        <a:ea typeface="Malgun Gothic" panose="020B0503020000020004" pitchFamily="34" charset="-127"/>
                      </a:endParaRPr>
                    </a:p>
                  </a:txBody>
                  <a:tcPr marL="42609" marR="42609" marT="0" marB="0"/>
                </a:tc>
              </a:tr>
              <a:tr h="119098">
                <a:tc>
                  <a:txBody>
                    <a:bodyPr/>
                    <a:lstStyle/>
                    <a:p>
                      <a:pPr hangingPunct="0">
                        <a:lnSpc>
                          <a:spcPct val="107000"/>
                        </a:lnSpc>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1400" dirty="0" smtClean="0">
                          <a:effectLst/>
                        </a:rPr>
                        <a:t>}</a:t>
                      </a:r>
                      <a:endParaRPr lang="zh-CN" sz="1400" dirty="0">
                        <a:effectLst/>
                        <a:latin typeface="Times New Roman" panose="02020603050405020304" pitchFamily="18" charset="0"/>
                        <a:ea typeface="Malgun Gothic" panose="020B0503020000020004" pitchFamily="34" charset="-127"/>
                      </a:endParaRPr>
                    </a:p>
                  </a:txBody>
                  <a:tcPr marL="42609" marR="42609" marT="0" marB="0"/>
                </a:tc>
                <a:tc>
                  <a:txBody>
                    <a:bodyPr/>
                    <a:lstStyle/>
                    <a:p>
                      <a:pPr algn="ctr" hangingPunct="0">
                        <a:lnSpc>
                          <a:spcPct val="107000"/>
                        </a:lnSpc>
                        <a:spcBef>
                          <a:spcPts val="100"/>
                        </a:spcBef>
                        <a:spcAft>
                          <a:spcPts val="200"/>
                        </a:spcAft>
                      </a:pPr>
                      <a:r>
                        <a:rPr lang="en-CA" sz="1400" dirty="0">
                          <a:effectLst/>
                        </a:rPr>
                        <a:t> </a:t>
                      </a:r>
                      <a:endParaRPr lang="zh-CN" sz="1400" dirty="0">
                        <a:effectLst/>
                        <a:latin typeface="Times New Roman" panose="02020603050405020304" pitchFamily="18" charset="0"/>
                        <a:ea typeface="Malgun Gothic" panose="020B0503020000020004" pitchFamily="34" charset="-127"/>
                      </a:endParaRPr>
                    </a:p>
                  </a:txBody>
                  <a:tcPr marL="42609" marR="42609" marT="0" marB="0"/>
                </a:tc>
              </a:tr>
            </a:tbl>
          </a:graphicData>
        </a:graphic>
      </p:graphicFrame>
      <p:sp>
        <p:nvSpPr>
          <p:cNvPr id="4" name="灯片编号占位符 3"/>
          <p:cNvSpPr>
            <a:spLocks noGrp="1"/>
          </p:cNvSpPr>
          <p:nvPr>
            <p:ph type="sldNum" sz="quarter" idx="10"/>
          </p:nvPr>
        </p:nvSpPr>
        <p:spPr/>
        <p:txBody>
          <a:bodyPr/>
          <a:lstStyle/>
          <a:p>
            <a:fld id="{8935279A-1409-49A6-804A-D33611C65A7F}" type="slidenum">
              <a:rPr lang="de-DE" altLang="ja-JP" smtClean="0"/>
              <a:pPr/>
              <a:t>2</a:t>
            </a:fld>
            <a:endParaRPr lang="de-DE" altLang="ja-JP"/>
          </a:p>
        </p:txBody>
      </p:sp>
      <p:sp>
        <p:nvSpPr>
          <p:cNvPr id="5" name="页脚占位符 4"/>
          <p:cNvSpPr>
            <a:spLocks noGrp="1"/>
          </p:cNvSpPr>
          <p:nvPr>
            <p:ph type="ftr" sz="quarter" idx="11"/>
          </p:nvPr>
        </p:nvSpPr>
        <p:spPr/>
        <p:txBody>
          <a:bodyPr/>
          <a:lstStyle/>
          <a:p>
            <a:r>
              <a:rPr lang="de-DE" altLang="ja-JP" dirty="0" smtClean="0"/>
              <a:t>Copyright 2019 FUJITSU LIMITED</a:t>
            </a:r>
            <a:endParaRPr lang="de-DE" altLang="ja-JP" dirty="0"/>
          </a:p>
        </p:txBody>
      </p:sp>
      <p:sp>
        <p:nvSpPr>
          <p:cNvPr id="6"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282862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CA" altLang="zh-CN" dirty="0" smtClean="0"/>
              <a:t>Encoding </a:t>
            </a:r>
            <a:r>
              <a:rPr lang="en-CA" altLang="zh-CN" dirty="0"/>
              <a:t>only changes</a:t>
            </a:r>
            <a:endParaRPr lang="zh-CN" altLang="en-US" dirty="0"/>
          </a:p>
        </p:txBody>
      </p:sp>
      <p:sp>
        <p:nvSpPr>
          <p:cNvPr id="3" name="内容占位符 2"/>
          <p:cNvSpPr>
            <a:spLocks noGrp="1"/>
          </p:cNvSpPr>
          <p:nvPr>
            <p:ph idx="1"/>
          </p:nvPr>
        </p:nvSpPr>
        <p:spPr/>
        <p:txBody>
          <a:bodyPr/>
          <a:lstStyle/>
          <a:p>
            <a:r>
              <a:rPr lang="en-US" altLang="zh-CN" dirty="0" smtClean="0"/>
              <a:t>VTM-4.0 </a:t>
            </a:r>
            <a:r>
              <a:rPr lang="en-CA" altLang="zh-CN" dirty="0"/>
              <a:t>adding left intra mode(L) and above intra mode(A) into the R-D check </a:t>
            </a:r>
            <a:r>
              <a:rPr lang="en-CA" altLang="zh-CN" dirty="0" smtClean="0"/>
              <a:t>list</a:t>
            </a:r>
          </a:p>
          <a:p>
            <a:endParaRPr lang="en-CA" altLang="zh-CN" dirty="0" smtClean="0"/>
          </a:p>
          <a:p>
            <a:endParaRPr lang="en-CA" altLang="zh-CN" dirty="0"/>
          </a:p>
          <a:p>
            <a:pPr marL="0" indent="0">
              <a:buNone/>
            </a:pPr>
            <a:endParaRPr lang="en-CA" altLang="zh-CN" dirty="0" smtClean="0"/>
          </a:p>
          <a:p>
            <a:r>
              <a:rPr lang="en-CA" altLang="zh-CN" dirty="0" smtClean="0"/>
              <a:t>Propose to </a:t>
            </a:r>
            <a:r>
              <a:rPr lang="en-CA" altLang="zh-CN" dirty="0"/>
              <a:t>add modes with lowest bit cost for mode signaling </a:t>
            </a:r>
            <a:r>
              <a:rPr lang="en-CA" altLang="zh-CN" dirty="0" smtClean="0"/>
              <a:t>depend </a:t>
            </a:r>
            <a:r>
              <a:rPr lang="en-CA" altLang="zh-CN" dirty="0"/>
              <a:t>on L and </a:t>
            </a:r>
            <a:r>
              <a:rPr lang="en-CA" altLang="zh-CN" dirty="0" smtClean="0"/>
              <a:t>A</a:t>
            </a:r>
          </a:p>
          <a:p>
            <a:endParaRPr lang="en-US" altLang="zh-CN" dirty="0"/>
          </a:p>
        </p:txBody>
      </p:sp>
      <p:sp>
        <p:nvSpPr>
          <p:cNvPr id="4" name="灯片编号占位符 3"/>
          <p:cNvSpPr>
            <a:spLocks noGrp="1"/>
          </p:cNvSpPr>
          <p:nvPr>
            <p:ph type="sldNum" sz="quarter" idx="10"/>
          </p:nvPr>
        </p:nvSpPr>
        <p:spPr/>
        <p:txBody>
          <a:bodyPr/>
          <a:lstStyle/>
          <a:p>
            <a:fld id="{8935279A-1409-49A6-804A-D33611C65A7F}" type="slidenum">
              <a:rPr lang="de-DE" altLang="ja-JP" smtClean="0"/>
              <a:pPr/>
              <a:t>3</a:t>
            </a:fld>
            <a:endParaRPr lang="de-DE" altLang="ja-JP"/>
          </a:p>
        </p:txBody>
      </p:sp>
      <p:sp>
        <p:nvSpPr>
          <p:cNvPr id="5" name="页脚占位符 4"/>
          <p:cNvSpPr>
            <a:spLocks noGrp="1"/>
          </p:cNvSpPr>
          <p:nvPr>
            <p:ph type="ftr" sz="quarter" idx="11"/>
          </p:nvPr>
        </p:nvSpPr>
        <p:spPr/>
        <p:txBody>
          <a:bodyPr/>
          <a:lstStyle/>
          <a:p>
            <a:r>
              <a:rPr lang="de-DE" altLang="ja-JP" smtClean="0"/>
              <a:t>Copyright 2019 FUJITSU LIMITED</a:t>
            </a:r>
            <a:endParaRPr lang="de-DE" altLang="ja-JP" dirty="0"/>
          </a:p>
        </p:txBody>
      </p:sp>
      <p:sp>
        <p:nvSpPr>
          <p:cNvPr id="6" name="文本框 2"/>
          <p:cNvSpPr txBox="1">
            <a:spLocks noChangeArrowheads="1"/>
          </p:cNvSpPr>
          <p:nvPr/>
        </p:nvSpPr>
        <p:spPr bwMode="auto">
          <a:xfrm>
            <a:off x="1509008" y="3933056"/>
            <a:ext cx="6122809" cy="216000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if L == A</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if L &gt; DC</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adding lowest bit cost angular mode into R-D check list</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else</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adding lowest bit cost non-angular mode into R-D check list</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else</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adding lowest bit cost angular mode + non-angular mode into R-D check list</a:t>
            </a:r>
            <a:endParaRPr lang="zh-CN" sz="1400" dirty="0">
              <a:effectLst/>
              <a:latin typeface="Times New Roman" panose="02020603050405020304" pitchFamily="18" charset="0"/>
              <a:ea typeface="等线"/>
              <a:cs typeface="宋体" panose="02010600030101010101" pitchFamily="2" charset="-122"/>
            </a:endParaRPr>
          </a:p>
        </p:txBody>
      </p:sp>
      <p:sp>
        <p:nvSpPr>
          <p:cNvPr id="7" name="文本框 2"/>
          <p:cNvSpPr txBox="1">
            <a:spLocks noChangeArrowheads="1"/>
          </p:cNvSpPr>
          <p:nvPr/>
        </p:nvSpPr>
        <p:spPr bwMode="auto">
          <a:xfrm>
            <a:off x="1500276" y="1700808"/>
            <a:ext cx="6122809" cy="1223412"/>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spAutoFit/>
          </a:bodyPr>
          <a:lstStyle/>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if L == </a:t>
            </a:r>
            <a:r>
              <a:rPr lang="en-CA" sz="1400" dirty="0" smtClean="0">
                <a:effectLst/>
                <a:latin typeface="Times New Roman" panose="02020603050405020304" pitchFamily="18" charset="0"/>
                <a:ea typeface="等线"/>
                <a:cs typeface="宋体" panose="02010600030101010101" pitchFamily="2" charset="-122"/>
              </a:rPr>
              <a:t>A</a:t>
            </a: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1143000" algn="l"/>
                <a:tab pos="1371600" algn="l"/>
                <a:tab pos="1600200" algn="l"/>
                <a:tab pos="1828800" algn="l"/>
                <a:tab pos="2057400" algn="l"/>
                <a:tab pos="2286000" algn="l"/>
                <a:tab pos="2514600" algn="l"/>
                <a:tab pos="2743200" algn="l"/>
              </a:tabLst>
            </a:pPr>
            <a:r>
              <a:rPr lang="en-CA" altLang="zh-CN" sz="1400" dirty="0">
                <a:latin typeface="Times New Roman" panose="02020603050405020304" pitchFamily="18" charset="0"/>
                <a:ea typeface="等线"/>
                <a:cs typeface="宋体" panose="02010600030101010101" pitchFamily="2" charset="-122"/>
              </a:rPr>
              <a:t>	</a:t>
            </a:r>
            <a:r>
              <a:rPr lang="en-CA" altLang="zh-CN" sz="1400" dirty="0" smtClean="0">
                <a:latin typeface="Times New Roman" panose="02020603050405020304" pitchFamily="18" charset="0"/>
                <a:ea typeface="等线"/>
                <a:cs typeface="宋体" panose="02010600030101010101" pitchFamily="2" charset="-122"/>
              </a:rPr>
              <a:t>adding L into R-D check list</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400" dirty="0" smtClean="0">
                <a:effectLst/>
                <a:latin typeface="Times New Roman" panose="02020603050405020304" pitchFamily="18" charset="0"/>
                <a:ea typeface="等线"/>
                <a:cs typeface="宋体" panose="02010600030101010101" pitchFamily="2" charset="-122"/>
              </a:rPr>
              <a:t>else</a:t>
            </a:r>
            <a:endParaRPr lang="zh-CN" sz="1400" dirty="0">
              <a:effectLst/>
              <a:latin typeface="Times New Roman" panose="02020603050405020304" pitchFamily="18" charset="0"/>
              <a:ea typeface="等线"/>
              <a:cs typeface="宋体" panose="02010600030101010101" pitchFamily="2" charset="-122"/>
            </a:endParaRPr>
          </a:p>
          <a:p>
            <a:pPr algn="just"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28600" algn="l"/>
                <a:tab pos="685800" algn="l"/>
                <a:tab pos="914400" algn="l"/>
                <a:tab pos="1143000" algn="l"/>
                <a:tab pos="1371600" algn="l"/>
                <a:tab pos="1600200" algn="l"/>
                <a:tab pos="1828800" algn="l"/>
                <a:tab pos="2057400" algn="l"/>
                <a:tab pos="2286000" algn="l"/>
                <a:tab pos="2514600" algn="l"/>
                <a:tab pos="2743200" algn="l"/>
              </a:tabLst>
            </a:pPr>
            <a:r>
              <a:rPr lang="en-CA" sz="1400" dirty="0">
                <a:effectLst/>
                <a:latin typeface="Times New Roman" panose="02020603050405020304" pitchFamily="18" charset="0"/>
                <a:ea typeface="等线"/>
                <a:cs typeface="宋体" panose="02010600030101010101" pitchFamily="2" charset="-122"/>
              </a:rPr>
              <a:t>	adding </a:t>
            </a:r>
            <a:r>
              <a:rPr lang="en-CA" sz="1400" dirty="0" smtClean="0">
                <a:effectLst/>
                <a:latin typeface="Times New Roman" panose="02020603050405020304" pitchFamily="18" charset="0"/>
                <a:ea typeface="等线"/>
                <a:cs typeface="宋体" panose="02010600030101010101" pitchFamily="2" charset="-122"/>
              </a:rPr>
              <a:t>L + A </a:t>
            </a:r>
            <a:r>
              <a:rPr lang="en-CA" sz="1400" dirty="0">
                <a:effectLst/>
                <a:latin typeface="Times New Roman" panose="02020603050405020304" pitchFamily="18" charset="0"/>
                <a:ea typeface="等线"/>
                <a:cs typeface="宋体" panose="02010600030101010101" pitchFamily="2" charset="-122"/>
              </a:rPr>
              <a:t>into R-D check list</a:t>
            </a:r>
            <a:endParaRPr lang="zh-CN" sz="1400" dirty="0">
              <a:effectLst/>
              <a:latin typeface="Times New Roman" panose="02020603050405020304" pitchFamily="18" charset="0"/>
              <a:ea typeface="等线"/>
              <a:cs typeface="宋体" panose="02010600030101010101" pitchFamily="2" charset="-122"/>
            </a:endParaRPr>
          </a:p>
        </p:txBody>
      </p:sp>
    </p:spTree>
    <p:extLst>
      <p:ext uri="{BB962C8B-B14F-4D97-AF65-F5344CB8AC3E}">
        <p14:creationId xmlns:p14="http://schemas.microsoft.com/office/powerpoint/2010/main" val="12326061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Result</a:t>
            </a:r>
            <a:endParaRPr lang="zh-CN" altLang="en-US" dirty="0"/>
          </a:p>
        </p:txBody>
      </p:sp>
      <p:sp>
        <p:nvSpPr>
          <p:cNvPr id="3" name="内容占位符 2"/>
          <p:cNvSpPr>
            <a:spLocks noGrp="1"/>
          </p:cNvSpPr>
          <p:nvPr>
            <p:ph idx="1"/>
          </p:nvPr>
        </p:nvSpPr>
        <p:spPr/>
        <p:txBody>
          <a:bodyPr/>
          <a:lstStyle/>
          <a:p>
            <a:r>
              <a:rPr lang="en-CA" altLang="zh-CN" dirty="0" smtClean="0"/>
              <a:t>Encoding time not reliable</a:t>
            </a:r>
            <a:endParaRPr lang="zh-CN" altLang="zh-CN" dirty="0"/>
          </a:p>
        </p:txBody>
      </p:sp>
      <p:sp>
        <p:nvSpPr>
          <p:cNvPr id="4" name="灯片编号占位符 3"/>
          <p:cNvSpPr>
            <a:spLocks noGrp="1"/>
          </p:cNvSpPr>
          <p:nvPr>
            <p:ph type="sldNum" sz="quarter" idx="10"/>
          </p:nvPr>
        </p:nvSpPr>
        <p:spPr/>
        <p:txBody>
          <a:bodyPr/>
          <a:lstStyle/>
          <a:p>
            <a:fld id="{8935279A-1409-49A6-804A-D33611C65A7F}" type="slidenum">
              <a:rPr lang="de-DE" altLang="ja-JP" smtClean="0"/>
              <a:pPr/>
              <a:t>4</a:t>
            </a:fld>
            <a:endParaRPr lang="de-DE" altLang="ja-JP"/>
          </a:p>
        </p:txBody>
      </p:sp>
      <p:sp>
        <p:nvSpPr>
          <p:cNvPr id="5" name="页脚占位符 4"/>
          <p:cNvSpPr>
            <a:spLocks noGrp="1"/>
          </p:cNvSpPr>
          <p:nvPr>
            <p:ph type="ftr" sz="quarter" idx="11"/>
          </p:nvPr>
        </p:nvSpPr>
        <p:spPr/>
        <p:txBody>
          <a:bodyPr/>
          <a:lstStyle/>
          <a:p>
            <a:r>
              <a:rPr lang="de-DE" altLang="ja-JP" dirty="0" smtClean="0"/>
              <a:t>Copyright 2019 FUJITSU LIMITED</a:t>
            </a:r>
            <a:endParaRPr lang="de-DE" altLang="ja-JP" dirty="0"/>
          </a:p>
        </p:txBody>
      </p:sp>
      <p:graphicFrame>
        <p:nvGraphicFramePr>
          <p:cNvPr id="7" name="表格 6"/>
          <p:cNvGraphicFramePr>
            <a:graphicFrameLocks noGrp="1"/>
          </p:cNvGraphicFramePr>
          <p:nvPr>
            <p:extLst>
              <p:ext uri="{D42A27DB-BD31-4B8C-83A1-F6EECF244321}">
                <p14:modId xmlns:p14="http://schemas.microsoft.com/office/powerpoint/2010/main" val="2572881204"/>
              </p:ext>
            </p:extLst>
          </p:nvPr>
        </p:nvGraphicFramePr>
        <p:xfrm>
          <a:off x="1322674" y="1412776"/>
          <a:ext cx="6480001" cy="2376000"/>
        </p:xfrm>
        <a:graphic>
          <a:graphicData uri="http://schemas.openxmlformats.org/drawingml/2006/table">
            <a:tbl>
              <a:tblPr firstRow="1" firstCol="1" bandRow="1">
                <a:tableStyleId>{21E4AEA4-8DFA-4A89-87EB-49C32662AFE0}</a:tableStyleId>
              </a:tblPr>
              <a:tblGrid>
                <a:gridCol w="1510228"/>
                <a:gridCol w="969530"/>
                <a:gridCol w="969530"/>
                <a:gridCol w="1091653"/>
                <a:gridCol w="969530"/>
                <a:gridCol w="969530"/>
              </a:tblGrid>
              <a:tr h="216000">
                <a:tc>
                  <a:txBody>
                    <a:bodyPr/>
                    <a:lstStyle/>
                    <a:p>
                      <a:endParaRPr lang="zh-CN" sz="1400" dirty="0">
                        <a:effectLst/>
                        <a:latin typeface="Times New Roman" panose="02020603050405020304" pitchFamily="18" charset="0"/>
                      </a:endParaRPr>
                    </a:p>
                  </a:txBody>
                  <a:tcPr marL="68580" marR="6858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All Intra Main10</a:t>
                      </a:r>
                      <a:endParaRPr lang="zh-CN" sz="1400" dirty="0">
                        <a:effectLst/>
                        <a:latin typeface="Times New Roman" panose="02020603050405020304" pitchFamily="18" charset="0"/>
                        <a:ea typeface="等线"/>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16000">
                <a:tc>
                  <a:txBody>
                    <a:bodyPr/>
                    <a:lstStyle/>
                    <a:p>
                      <a:endParaRPr lang="zh-CN" sz="1400">
                        <a:effectLst/>
                        <a:latin typeface="Times New Roman" panose="02020603050405020304" pitchFamily="18" charset="0"/>
                      </a:endParaRPr>
                    </a:p>
                  </a:txBody>
                  <a:tcPr marL="68580" marR="68580" marT="0" marB="0" anchor="ctr"/>
                </a:tc>
                <a:tc gridSpan="5">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Over VTM </a:t>
                      </a:r>
                      <a:r>
                        <a:rPr lang="en-US" sz="1400" dirty="0" smtClean="0">
                          <a:effectLst/>
                        </a:rPr>
                        <a:t>4.0</a:t>
                      </a:r>
                      <a:endParaRPr lang="zh-CN" sz="1400" dirty="0">
                        <a:effectLst/>
                        <a:latin typeface="Times New Roman" panose="02020603050405020304" pitchFamily="18" charset="0"/>
                        <a:ea typeface="等线"/>
                      </a:endParaRPr>
                    </a:p>
                  </a:txBody>
                  <a:tcPr marL="68580" marR="68580" marT="0" marB="0" anchor="ct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16000">
                <a:tc>
                  <a:txBody>
                    <a:bodyPr/>
                    <a:lstStyle/>
                    <a:p>
                      <a:endParaRPr lang="zh-CN" sz="1400">
                        <a:effectLst/>
                        <a:latin typeface="Times New Roman" panose="02020603050405020304" pitchFamily="18" charset="0"/>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Y</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U</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V</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EncT</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err="1">
                          <a:effectLst/>
                        </a:rPr>
                        <a:t>DecT</a:t>
                      </a:r>
                      <a:endParaRPr lang="zh-CN" sz="1400" dirty="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Class A1</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-0.42%</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-0.39%</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-0.32%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98%</a:t>
                      </a:r>
                      <a:endParaRPr lang="zh-CN" sz="140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A2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-0.14%</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-0.02%</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-0.15%</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99%</a:t>
                      </a:r>
                      <a:endParaRPr lang="zh-CN" sz="140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B</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-0.09%</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101%</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97%</a:t>
                      </a:r>
                      <a:endParaRPr lang="zh-CN" sz="140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C</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-0.03%</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-0.02%</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102%</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98%</a:t>
                      </a:r>
                      <a:endParaRPr lang="zh-CN" sz="140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E</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-0.20%</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-0.06%</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107%</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97%</a:t>
                      </a:r>
                      <a:endParaRPr lang="zh-CN" sz="1400" dirty="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Overall </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-0.16%</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101%</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98%</a:t>
                      </a:r>
                      <a:endParaRPr lang="zh-CN" sz="1400" dirty="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effectLst/>
                        </a:rPr>
                        <a:t>Class D</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-0.09%</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-0.07%</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-0.15%</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107%</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95%</a:t>
                      </a:r>
                      <a:endParaRPr lang="zh-CN" sz="1400" dirty="0">
                        <a:effectLst/>
                        <a:latin typeface="Times New Roman" panose="02020603050405020304" pitchFamily="18" charset="0"/>
                        <a:ea typeface="等线"/>
                      </a:endParaRPr>
                    </a:p>
                  </a:txBody>
                  <a:tcPr marL="68580" marR="68580" marT="0" marB="0" anchor="ctr"/>
                </a:tc>
              </a:tr>
              <a:tr h="216000">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effectLst/>
                        </a:rPr>
                        <a:t>Class F</a:t>
                      </a:r>
                      <a:endParaRPr lang="zh-CN" sz="1400" dirty="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0.08%</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0.07%</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-0.02%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a:solidFill>
                            <a:srgbClr val="000000"/>
                          </a:solidFill>
                          <a:effectLst/>
                          <a:latin typeface="Arial" panose="020B0604020202020204" pitchFamily="34" charset="0"/>
                          <a:ea typeface="宋体" panose="02010600030101010101" pitchFamily="2" charset="-122"/>
                        </a:rPr>
                        <a:t>102%</a:t>
                      </a:r>
                      <a:endParaRPr lang="zh-CN" sz="1400">
                        <a:effectLst/>
                        <a:latin typeface="Times New Roman" panose="02020603050405020304" pitchFamily="18" charset="0"/>
                        <a:ea typeface="等线"/>
                      </a:endParaRPr>
                    </a:p>
                  </a:txBody>
                  <a:tcPr marL="68580" marR="68580" marT="0" marB="0" anchor="ctr"/>
                </a:tc>
                <a:tc>
                  <a:txBody>
                    <a:bodyPr/>
                    <a:lstStyle/>
                    <a:p>
                      <a:pPr algn="ctr" fontAlgn="auto" hangingPunct="1">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266700" algn="l"/>
                        </a:tabLst>
                      </a:pPr>
                      <a:r>
                        <a:rPr lang="en-US" sz="1400" dirty="0">
                          <a:solidFill>
                            <a:srgbClr val="000000"/>
                          </a:solidFill>
                          <a:effectLst/>
                          <a:latin typeface="Arial" panose="020B0604020202020204" pitchFamily="34" charset="0"/>
                          <a:ea typeface="宋体" panose="02010600030101010101" pitchFamily="2" charset="-122"/>
                        </a:rPr>
                        <a:t>98%</a:t>
                      </a:r>
                      <a:endParaRPr lang="zh-CN" sz="1400" dirty="0">
                        <a:effectLst/>
                        <a:latin typeface="Times New Roman" panose="02020603050405020304" pitchFamily="18" charset="0"/>
                        <a:ea typeface="等线"/>
                      </a:endParaRPr>
                    </a:p>
                  </a:txBody>
                  <a:tcPr marL="68580" marR="68580" marT="0" marB="0" anchor="ctr"/>
                </a:tc>
              </a:tr>
            </a:tbl>
          </a:graphicData>
        </a:graphic>
      </p:graphicFrame>
      <p:graphicFrame>
        <p:nvGraphicFramePr>
          <p:cNvPr id="6" name="表格 5"/>
          <p:cNvGraphicFramePr>
            <a:graphicFrameLocks noGrp="1"/>
          </p:cNvGraphicFramePr>
          <p:nvPr>
            <p:extLst>
              <p:ext uri="{D42A27DB-BD31-4B8C-83A1-F6EECF244321}">
                <p14:modId xmlns:p14="http://schemas.microsoft.com/office/powerpoint/2010/main" val="2278935430"/>
              </p:ext>
            </p:extLst>
          </p:nvPr>
        </p:nvGraphicFramePr>
        <p:xfrm>
          <a:off x="1322671" y="4045537"/>
          <a:ext cx="6480003" cy="2410617"/>
        </p:xfrm>
        <a:graphic>
          <a:graphicData uri="http://schemas.openxmlformats.org/drawingml/2006/table">
            <a:tbl>
              <a:tblPr firstRow="1" firstCol="1" bandRow="1">
                <a:tableStyleId>{21E4AEA4-8DFA-4A89-87EB-49C32662AFE0}</a:tableStyleId>
              </a:tblPr>
              <a:tblGrid>
                <a:gridCol w="1539238"/>
                <a:gridCol w="988153"/>
                <a:gridCol w="988153"/>
                <a:gridCol w="988153"/>
                <a:gridCol w="988153"/>
                <a:gridCol w="988153"/>
              </a:tblGrid>
              <a:tr h="162560">
                <a:tc>
                  <a:txBody>
                    <a:bodyPr/>
                    <a:lstStyle/>
                    <a:p>
                      <a:pPr algn="ctr" fontAlgn="ctr"/>
                      <a:endParaRPr lang="zh-CN" altLang="en-US" sz="1400" b="0"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tc>
                <a:tc gridSpan="5">
                  <a:txBody>
                    <a:bodyPr/>
                    <a:lstStyle/>
                    <a:p>
                      <a:pPr algn="ctr" fontAlgn="ctr"/>
                      <a:r>
                        <a:rPr lang="en-US" sz="1400" u="none" strike="noStrike" dirty="0" smtClean="0">
                          <a:effectLst/>
                        </a:rPr>
                        <a:t>Random </a:t>
                      </a:r>
                      <a:r>
                        <a:rPr lang="en-US" sz="1400" u="none" strike="noStrike" dirty="0">
                          <a:effectLst/>
                        </a:rPr>
                        <a:t>access </a:t>
                      </a:r>
                      <a:r>
                        <a:rPr lang="en-US" sz="1400" u="none" strike="noStrike" dirty="0" smtClean="0">
                          <a:effectLst/>
                        </a:rPr>
                        <a:t>Main10</a:t>
                      </a:r>
                      <a:r>
                        <a:rPr lang="zh-CN" altLang="en-US" sz="1400" u="none" strike="noStrike" dirty="0">
                          <a:effectLst/>
                        </a:rPr>
                        <a:t>　</a:t>
                      </a:r>
                      <a:endParaRPr lang="zh-CN" altLang="en-US" sz="14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fontAlgn="ctr"/>
                      <a:endParaRPr lang="zh-CN" altLang="en-US" sz="1200" b="0" i="0" u="none" strike="noStrike" dirty="0">
                        <a:solidFill>
                          <a:srgbClr val="000000"/>
                        </a:solidFill>
                        <a:effectLst/>
                        <a:latin typeface="宋体" panose="02010600030101010101" pitchFamily="2" charset="-122"/>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2560">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gridSpan="5">
                  <a:txBody>
                    <a:bodyPr/>
                    <a:lstStyle/>
                    <a:p>
                      <a:pPr algn="ctr" fontAlgn="ctr"/>
                      <a:r>
                        <a:rPr lang="en-US" sz="1400" u="none" strike="noStrike" dirty="0" smtClean="0">
                          <a:effectLst/>
                        </a:rPr>
                        <a:t>Over VTM-4.0</a:t>
                      </a:r>
                      <a:r>
                        <a:rPr lang="zh-CN" altLang="en-US" sz="1400" u="none" strike="noStrike" dirty="0">
                          <a:effectLst/>
                        </a:rPr>
                        <a:t>　</a:t>
                      </a:r>
                      <a:endParaRPr lang="zh-CN" altLang="en-US" sz="14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pPr algn="ctr" fontAlgn="ctr"/>
                      <a:endParaRPr lang="zh-CN" altLang="en-US" sz="900" b="1"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r>
              <a:tr h="162560">
                <a:tc>
                  <a:txBody>
                    <a:bodyPr/>
                    <a:lstStyle/>
                    <a:p>
                      <a:pPr algn="ctr" fontAlgn="ctr"/>
                      <a:endParaRPr lang="zh-CN" altLang="en-US" sz="1400" b="0"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Y</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U</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dirty="0" err="1">
                          <a:effectLst/>
                        </a:rPr>
                        <a:t>EncT</a:t>
                      </a:r>
                      <a:endParaRPr lang="en-US" sz="1400" b="0"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DecT</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r>
              <a:tr h="162560">
                <a:tc>
                  <a:txBody>
                    <a:bodyPr/>
                    <a:lstStyle/>
                    <a:p>
                      <a:pPr algn="ctr" fontAlgn="ctr"/>
                      <a:r>
                        <a:rPr lang="en-US" sz="1400" u="none" strike="noStrike">
                          <a:effectLst/>
                        </a:rPr>
                        <a:t>Class A1</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#NUM!</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r>
              <a:tr h="162560">
                <a:tc>
                  <a:txBody>
                    <a:bodyPr/>
                    <a:lstStyle/>
                    <a:p>
                      <a:pPr algn="ctr" fontAlgn="ctr"/>
                      <a:r>
                        <a:rPr lang="en-US" sz="1400" u="none" strike="noStrike">
                          <a:effectLst/>
                        </a:rPr>
                        <a:t>Class A2</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#NUM!</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r>
              <a:tr h="162560">
                <a:tc>
                  <a:txBody>
                    <a:bodyPr/>
                    <a:lstStyle/>
                    <a:p>
                      <a:pPr algn="ctr" fontAlgn="ctr"/>
                      <a:r>
                        <a:rPr lang="en-US" sz="1400" u="none" strike="noStrike">
                          <a:effectLst/>
                        </a:rPr>
                        <a:t>Class B</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-0.03%</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0.02%</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0.03%</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106%</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#NUM!</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r>
              <a:tr h="162560">
                <a:tc>
                  <a:txBody>
                    <a:bodyPr/>
                    <a:lstStyle/>
                    <a:p>
                      <a:pPr algn="ctr" fontAlgn="ctr"/>
                      <a:r>
                        <a:rPr lang="en-US" sz="1400" u="none" strike="noStrike">
                          <a:effectLst/>
                        </a:rPr>
                        <a:t>Class C</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-0.02%</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0.03%</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-0.17%</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115%</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100%</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r>
              <a:tr h="162560">
                <a:tc>
                  <a:txBody>
                    <a:bodyPr/>
                    <a:lstStyle/>
                    <a:p>
                      <a:pPr algn="ctr" fontAlgn="ctr"/>
                      <a:r>
                        <a:rPr lang="en-US" sz="1400" u="none" strike="noStrike">
                          <a:effectLst/>
                        </a:rPr>
                        <a:t>Class 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zh-CN" altLang="en-US" sz="1400" u="none" strike="noStrike">
                          <a:effectLst/>
                        </a:rPr>
                        <a:t>　</a:t>
                      </a: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zh-CN" altLang="en-US" sz="1400" u="none" strike="noStrike">
                          <a:effectLst/>
                        </a:rPr>
                        <a:t>　</a:t>
                      </a: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zh-CN" altLang="en-US" sz="1400" u="none" strike="noStrike">
                          <a:effectLst/>
                        </a:rPr>
                        <a:t>　</a:t>
                      </a: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zh-CN" altLang="en-US" sz="1400" u="none" strike="noStrike">
                          <a:effectLst/>
                        </a:rPr>
                        <a:t>　</a:t>
                      </a:r>
                      <a:endParaRPr lang="zh-CN" alt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r>
              <a:tr h="162560">
                <a:tc>
                  <a:txBody>
                    <a:bodyPr/>
                    <a:lstStyle/>
                    <a:p>
                      <a:pPr algn="ctr" fontAlgn="ctr"/>
                      <a:r>
                        <a:rPr lang="en-US" sz="1400" u="none" strike="noStrike">
                          <a:effectLst/>
                        </a:rPr>
                        <a:t>Overall</a:t>
                      </a:r>
                      <a:endParaRPr lang="en-US" sz="1400" b="1"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#VALUE!</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sz="1400" u="none" strike="noStrike">
                          <a:effectLst/>
                        </a:rPr>
                        <a:t>#NUM!</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r>
              <a:tr h="162560">
                <a:tc>
                  <a:txBody>
                    <a:bodyPr/>
                    <a:lstStyle/>
                    <a:p>
                      <a:pPr algn="ctr" fontAlgn="ctr"/>
                      <a:r>
                        <a:rPr lang="en-US" sz="1400" u="none" strike="noStrike">
                          <a:effectLst/>
                        </a:rPr>
                        <a:t>Class D</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-0.01%</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-0.12%</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0.04%</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140%</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100%</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r>
              <a:tr h="162560">
                <a:tc>
                  <a:txBody>
                    <a:bodyPr/>
                    <a:lstStyle/>
                    <a:p>
                      <a:pPr algn="ctr" fontAlgn="ctr"/>
                      <a:r>
                        <a:rPr lang="en-US" sz="1400" u="none" strike="noStrike">
                          <a:effectLst/>
                        </a:rPr>
                        <a:t>Class F</a:t>
                      </a:r>
                      <a:endParaRPr lang="en-US"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0.05%</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-0.05%</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-0.01%</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a:effectLst/>
                        </a:rPr>
                        <a:t>124%</a:t>
                      </a:r>
                      <a:endParaRPr lang="en-US" altLang="zh-CN" sz="1400" b="0" i="0" u="none" strike="noStrike">
                        <a:solidFill>
                          <a:srgbClr val="000000"/>
                        </a:solidFill>
                        <a:effectLst/>
                        <a:latin typeface="Arial" panose="020B0604020202020204" pitchFamily="34" charset="0"/>
                        <a:ea typeface="宋体" panose="02010600030101010101" pitchFamily="2" charset="-122"/>
                      </a:endParaRPr>
                    </a:p>
                  </a:txBody>
                  <a:tcPr marL="5787" marR="5787" marT="5787" marB="0" anchor="ctr"/>
                </a:tc>
                <a:tc>
                  <a:txBody>
                    <a:bodyPr/>
                    <a:lstStyle/>
                    <a:p>
                      <a:pPr algn="ctr" fontAlgn="ctr"/>
                      <a:r>
                        <a:rPr lang="en-US" altLang="zh-CN" sz="1400" u="none" strike="noStrike" dirty="0">
                          <a:effectLst/>
                        </a:rPr>
                        <a:t>100%</a:t>
                      </a:r>
                      <a:endParaRPr lang="en-US" altLang="zh-CN" sz="1400" b="0" i="0" u="none" strike="noStrike" dirty="0">
                        <a:solidFill>
                          <a:srgbClr val="000000"/>
                        </a:solidFill>
                        <a:effectLst/>
                        <a:latin typeface="Arial" panose="020B0604020202020204" pitchFamily="34" charset="0"/>
                        <a:ea typeface="宋体" panose="02010600030101010101" pitchFamily="2" charset="-122"/>
                      </a:endParaRPr>
                    </a:p>
                  </a:txBody>
                  <a:tcPr marL="5787" marR="5787" marT="5787" marB="0" anchor="ctr"/>
                </a:tc>
              </a:tr>
            </a:tbl>
          </a:graphicData>
        </a:graphic>
      </p:graphicFrame>
    </p:spTree>
    <p:extLst>
      <p:ext uri="{BB962C8B-B14F-4D97-AF65-F5344CB8AC3E}">
        <p14:creationId xmlns:p14="http://schemas.microsoft.com/office/powerpoint/2010/main" val="30877914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Conclusion</a:t>
            </a:r>
            <a:endParaRPr lang="zh-CN" altLang="en-US" dirty="0"/>
          </a:p>
        </p:txBody>
      </p:sp>
      <p:sp>
        <p:nvSpPr>
          <p:cNvPr id="3" name="内容占位符 2"/>
          <p:cNvSpPr>
            <a:spLocks noGrp="1"/>
          </p:cNvSpPr>
          <p:nvPr>
            <p:ph idx="1"/>
          </p:nvPr>
        </p:nvSpPr>
        <p:spPr/>
        <p:txBody>
          <a:bodyPr/>
          <a:lstStyle/>
          <a:p>
            <a:r>
              <a:rPr lang="en-US" altLang="zh-TW" dirty="0" smtClean="0"/>
              <a:t>Propose </a:t>
            </a:r>
            <a:r>
              <a:rPr lang="en-CA" altLang="zh-CN" dirty="0" smtClean="0"/>
              <a:t>a encoding only changes for </a:t>
            </a:r>
            <a:r>
              <a:rPr lang="en-CA" altLang="zh-CN" dirty="0"/>
              <a:t>explicitly signal non angular </a:t>
            </a:r>
            <a:r>
              <a:rPr lang="en-CA" altLang="zh-CN" dirty="0" smtClean="0"/>
              <a:t>modes</a:t>
            </a:r>
          </a:p>
          <a:p>
            <a:pPr lvl="1"/>
            <a:r>
              <a:rPr lang="en-CA" altLang="zh-CN" dirty="0" smtClean="0"/>
              <a:t>Better trade-off </a:t>
            </a:r>
            <a:r>
              <a:rPr lang="en-CA" altLang="zh-CN" dirty="0"/>
              <a:t>between the gain and the encoding </a:t>
            </a:r>
            <a:r>
              <a:rPr lang="en-CA" altLang="zh-CN" dirty="0" smtClean="0"/>
              <a:t>run-time</a:t>
            </a:r>
          </a:p>
          <a:p>
            <a:pPr lvl="2"/>
            <a:r>
              <a:rPr lang="en-CA" altLang="zh-TW" dirty="0" smtClean="0"/>
              <a:t>0.2%(0.4% for class A1) </a:t>
            </a:r>
            <a:r>
              <a:rPr lang="en-CA" altLang="zh-TW" dirty="0" err="1"/>
              <a:t>luma</a:t>
            </a:r>
            <a:r>
              <a:rPr lang="en-CA" altLang="zh-TW" dirty="0"/>
              <a:t> gain with </a:t>
            </a:r>
            <a:r>
              <a:rPr lang="en-CA" altLang="zh-TW" dirty="0" smtClean="0"/>
              <a:t>101%/98% </a:t>
            </a:r>
            <a:r>
              <a:rPr lang="en-CA" altLang="zh-TW" dirty="0"/>
              <a:t>coding </a:t>
            </a:r>
            <a:r>
              <a:rPr lang="en-CA" altLang="zh-TW" dirty="0" smtClean="0"/>
              <a:t>runtime for AI</a:t>
            </a:r>
          </a:p>
          <a:p>
            <a:pPr lvl="2"/>
            <a:r>
              <a:rPr lang="en-CA" altLang="zh-TW" dirty="0" smtClean="0"/>
              <a:t>0.x%(0.x% </a:t>
            </a:r>
            <a:r>
              <a:rPr lang="en-CA" altLang="zh-TW" dirty="0"/>
              <a:t>for class A1)</a:t>
            </a:r>
            <a:r>
              <a:rPr lang="en-CA" altLang="zh-TW" dirty="0" smtClean="0"/>
              <a:t> </a:t>
            </a:r>
            <a:r>
              <a:rPr lang="en-CA" altLang="zh-TW" dirty="0" err="1"/>
              <a:t>luma</a:t>
            </a:r>
            <a:r>
              <a:rPr lang="en-CA" altLang="zh-TW" dirty="0"/>
              <a:t> gain with </a:t>
            </a:r>
            <a:r>
              <a:rPr lang="en-CA" altLang="zh-TW" dirty="0" smtClean="0"/>
              <a:t>100%/</a:t>
            </a:r>
            <a:r>
              <a:rPr lang="en-CA" altLang="zh-TW" dirty="0"/>
              <a:t>100% coding runtime for </a:t>
            </a:r>
            <a:r>
              <a:rPr lang="en-CA" altLang="zh-TW" dirty="0" smtClean="0"/>
              <a:t>RA</a:t>
            </a:r>
            <a:endParaRPr lang="en-CA" altLang="zh-TW" dirty="0"/>
          </a:p>
          <a:p>
            <a:r>
              <a:rPr lang="en-US" altLang="zh-TW" dirty="0" smtClean="0"/>
              <a:t>Suggest to adopt </a:t>
            </a:r>
            <a:r>
              <a:rPr lang="en-CA" altLang="zh-CN" dirty="0"/>
              <a:t>CE3-3.5.1 with the proposed encoding only </a:t>
            </a:r>
            <a:r>
              <a:rPr lang="en-CA" altLang="zh-CN" dirty="0" smtClean="0"/>
              <a:t>changes</a:t>
            </a:r>
          </a:p>
          <a:p>
            <a:r>
              <a:rPr lang="en-US" altLang="zh-TW" dirty="0" smtClean="0"/>
              <a:t>Thanks for NHK’s cross checking</a:t>
            </a:r>
            <a:endParaRPr lang="en-CA" altLang="zh-TW" dirty="0"/>
          </a:p>
        </p:txBody>
      </p:sp>
      <p:sp>
        <p:nvSpPr>
          <p:cNvPr id="4" name="灯片编号占位符 3"/>
          <p:cNvSpPr>
            <a:spLocks noGrp="1"/>
          </p:cNvSpPr>
          <p:nvPr>
            <p:ph type="sldNum" sz="quarter" idx="10"/>
          </p:nvPr>
        </p:nvSpPr>
        <p:spPr/>
        <p:txBody>
          <a:bodyPr/>
          <a:lstStyle/>
          <a:p>
            <a:fld id="{8935279A-1409-49A6-804A-D33611C65A7F}" type="slidenum">
              <a:rPr lang="de-DE" altLang="ja-JP" smtClean="0"/>
              <a:pPr/>
              <a:t>5</a:t>
            </a:fld>
            <a:endParaRPr lang="de-DE" altLang="ja-JP"/>
          </a:p>
        </p:txBody>
      </p:sp>
      <p:sp>
        <p:nvSpPr>
          <p:cNvPr id="5" name="页脚占位符 4"/>
          <p:cNvSpPr>
            <a:spLocks noGrp="1"/>
          </p:cNvSpPr>
          <p:nvPr>
            <p:ph type="ftr" sz="quarter" idx="11"/>
          </p:nvPr>
        </p:nvSpPr>
        <p:spPr/>
        <p:txBody>
          <a:bodyPr/>
          <a:lstStyle/>
          <a:p>
            <a:r>
              <a:rPr lang="de-DE" altLang="ja-JP" dirty="0" smtClean="0"/>
              <a:t>Copyright 2019 FUJITSU LIMITED</a:t>
            </a:r>
            <a:endParaRPr lang="de-DE" altLang="ja-JP" dirty="0"/>
          </a:p>
        </p:txBody>
      </p:sp>
    </p:spTree>
    <p:extLst>
      <p:ext uri="{BB962C8B-B14F-4D97-AF65-F5344CB8AC3E}">
        <p14:creationId xmlns:p14="http://schemas.microsoft.com/office/powerpoint/2010/main" val="32458127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9220" name="Group 4" descr="Message Lockup"/>
          <p:cNvGrpSpPr>
            <a:grpSpLocks/>
          </p:cNvGrpSpPr>
          <p:nvPr/>
        </p:nvGrpSpPr>
        <p:grpSpPr bwMode="auto">
          <a:xfrm>
            <a:off x="0" y="0"/>
            <a:ext cx="9144000" cy="6858000"/>
            <a:chOff x="0" y="0"/>
            <a:chExt cx="5760" cy="4320"/>
          </a:xfrm>
        </p:grpSpPr>
        <p:sp>
          <p:nvSpPr>
            <p:cNvPr id="649221" name="Rectangle 5"/>
            <p:cNvSpPr>
              <a:spLocks noChangeArrowheads="1"/>
            </p:cNvSpPr>
            <p:nvPr/>
          </p:nvSpPr>
          <p:spPr bwMode="gray">
            <a:xfrm>
              <a:off x="0" y="0"/>
              <a:ext cx="5760" cy="4320"/>
            </a:xfrm>
            <a:prstGeom prst="rect">
              <a:avLst/>
            </a:prstGeom>
            <a:solidFill>
              <a:srgbClr val="FFFFFF"/>
            </a:solidFill>
            <a:ln w="9525" algn="ctr">
              <a:noFill/>
              <a:miter lim="800000"/>
              <a:headEnd/>
              <a:tailEnd/>
            </a:ln>
            <a:effectLst/>
          </p:spPr>
          <p:txBody>
            <a:bodyPr wrap="none" anchor="ctr"/>
            <a:lstStyle/>
            <a:p>
              <a:endParaRPr lang="zh-CN" altLang="en-US"/>
            </a:p>
          </p:txBody>
        </p:sp>
        <p:grpSp>
          <p:nvGrpSpPr>
            <p:cNvPr id="649222" name="Group 6"/>
            <p:cNvGrpSpPr>
              <a:grpSpLocks noChangeAspect="1"/>
            </p:cNvGrpSpPr>
            <p:nvPr/>
          </p:nvGrpSpPr>
          <p:grpSpPr bwMode="auto">
            <a:xfrm>
              <a:off x="0" y="0"/>
              <a:ext cx="5760" cy="4320"/>
              <a:chOff x="0" y="0"/>
              <a:chExt cx="5760" cy="4320"/>
            </a:xfrm>
          </p:grpSpPr>
          <p:sp>
            <p:nvSpPr>
              <p:cNvPr id="649223" name="AutoShape 7"/>
              <p:cNvSpPr>
                <a:spLocks noChangeAspect="1" noChangeArrowheads="1" noTextEdit="1"/>
              </p:cNvSpPr>
              <p:nvPr/>
            </p:nvSpPr>
            <p:spPr bwMode="gray">
              <a:xfrm>
                <a:off x="0" y="0"/>
                <a:ext cx="5760" cy="4320"/>
              </a:xfrm>
              <a:prstGeom prst="rect">
                <a:avLst/>
              </a:prstGeom>
              <a:noFill/>
              <a:ln w="9525">
                <a:noFill/>
                <a:miter lim="800000"/>
                <a:headEnd/>
                <a:tailEnd/>
              </a:ln>
            </p:spPr>
            <p:txBody>
              <a:bodyPr/>
              <a:lstStyle/>
              <a:p>
                <a:endParaRPr lang="zh-CN" altLang="en-US"/>
              </a:p>
            </p:txBody>
          </p:sp>
          <p:sp>
            <p:nvSpPr>
              <p:cNvPr id="649224" name="Freeform 8"/>
              <p:cNvSpPr>
                <a:spLocks/>
              </p:cNvSpPr>
              <p:nvPr/>
            </p:nvSpPr>
            <p:spPr bwMode="gray">
              <a:xfrm>
                <a:off x="1217" y="2598"/>
                <a:ext cx="97" cy="159"/>
              </a:xfrm>
              <a:custGeom>
                <a:avLst/>
                <a:gdLst/>
                <a:ahLst/>
                <a:cxnLst>
                  <a:cxn ang="0">
                    <a:pos x="0" y="764"/>
                  </a:cxn>
                  <a:cxn ang="0">
                    <a:pos x="0" y="672"/>
                  </a:cxn>
                  <a:cxn ang="0">
                    <a:pos x="186" y="715"/>
                  </a:cxn>
                  <a:cxn ang="0">
                    <a:pos x="371" y="593"/>
                  </a:cxn>
                  <a:cxn ang="0">
                    <a:pos x="339" y="515"/>
                  </a:cxn>
                  <a:cxn ang="0">
                    <a:pos x="284" y="472"/>
                  </a:cxn>
                  <a:cxn ang="0">
                    <a:pos x="212" y="436"/>
                  </a:cxn>
                  <a:cxn ang="0">
                    <a:pos x="65" y="337"/>
                  </a:cxn>
                  <a:cxn ang="0">
                    <a:pos x="13" y="199"/>
                  </a:cxn>
                  <a:cxn ang="0">
                    <a:pos x="94" y="43"/>
                  </a:cxn>
                  <a:cxn ang="0">
                    <a:pos x="269" y="0"/>
                  </a:cxn>
                  <a:cxn ang="0">
                    <a:pos x="430" y="26"/>
                  </a:cxn>
                  <a:cxn ang="0">
                    <a:pos x="430" y="111"/>
                  </a:cxn>
                  <a:cxn ang="0">
                    <a:pos x="274" y="78"/>
                  </a:cxn>
                  <a:cxn ang="0">
                    <a:pos x="169" y="103"/>
                  </a:cxn>
                  <a:cxn ang="0">
                    <a:pos x="126" y="186"/>
                  </a:cxn>
                  <a:cxn ang="0">
                    <a:pos x="156" y="264"/>
                  </a:cxn>
                  <a:cxn ang="0">
                    <a:pos x="286" y="345"/>
                  </a:cxn>
                  <a:cxn ang="0">
                    <a:pos x="391" y="406"/>
                  </a:cxn>
                  <a:cxn ang="0">
                    <a:pos x="464" y="486"/>
                  </a:cxn>
                  <a:cxn ang="0">
                    <a:pos x="484" y="581"/>
                  </a:cxn>
                  <a:cxn ang="0">
                    <a:pos x="193" y="795"/>
                  </a:cxn>
                  <a:cxn ang="0">
                    <a:pos x="0" y="764"/>
                  </a:cxn>
                </a:cxnLst>
                <a:rect l="0" t="0" r="r" b="b"/>
                <a:pathLst>
                  <a:path w="484" h="795">
                    <a:moveTo>
                      <a:pt x="0" y="764"/>
                    </a:moveTo>
                    <a:cubicBezTo>
                      <a:pt x="0" y="672"/>
                      <a:pt x="0" y="672"/>
                      <a:pt x="0" y="672"/>
                    </a:cubicBezTo>
                    <a:cubicBezTo>
                      <a:pt x="50" y="700"/>
                      <a:pt x="113" y="715"/>
                      <a:pt x="186" y="715"/>
                    </a:cubicBezTo>
                    <a:cubicBezTo>
                      <a:pt x="309" y="715"/>
                      <a:pt x="371" y="674"/>
                      <a:pt x="371" y="593"/>
                    </a:cubicBezTo>
                    <a:cubicBezTo>
                      <a:pt x="371" y="562"/>
                      <a:pt x="361" y="536"/>
                      <a:pt x="339" y="515"/>
                    </a:cubicBezTo>
                    <a:cubicBezTo>
                      <a:pt x="323" y="498"/>
                      <a:pt x="305" y="484"/>
                      <a:pt x="284" y="472"/>
                    </a:cubicBezTo>
                    <a:cubicBezTo>
                      <a:pt x="265" y="462"/>
                      <a:pt x="241" y="450"/>
                      <a:pt x="212" y="436"/>
                    </a:cubicBezTo>
                    <a:cubicBezTo>
                      <a:pt x="142" y="402"/>
                      <a:pt x="93" y="369"/>
                      <a:pt x="65" y="337"/>
                    </a:cubicBezTo>
                    <a:cubicBezTo>
                      <a:pt x="30" y="299"/>
                      <a:pt x="13" y="253"/>
                      <a:pt x="13" y="199"/>
                    </a:cubicBezTo>
                    <a:cubicBezTo>
                      <a:pt x="13" y="129"/>
                      <a:pt x="40" y="77"/>
                      <a:pt x="94" y="43"/>
                    </a:cubicBezTo>
                    <a:cubicBezTo>
                      <a:pt x="140" y="14"/>
                      <a:pt x="198" y="0"/>
                      <a:pt x="269" y="0"/>
                    </a:cubicBezTo>
                    <a:cubicBezTo>
                      <a:pt x="318" y="0"/>
                      <a:pt x="372" y="8"/>
                      <a:pt x="430" y="26"/>
                    </a:cubicBezTo>
                    <a:cubicBezTo>
                      <a:pt x="430" y="111"/>
                      <a:pt x="430" y="111"/>
                      <a:pt x="430" y="111"/>
                    </a:cubicBezTo>
                    <a:cubicBezTo>
                      <a:pt x="381" y="89"/>
                      <a:pt x="329" y="78"/>
                      <a:pt x="274" y="78"/>
                    </a:cubicBezTo>
                    <a:cubicBezTo>
                      <a:pt x="232" y="78"/>
                      <a:pt x="197" y="86"/>
                      <a:pt x="169" y="103"/>
                    </a:cubicBezTo>
                    <a:cubicBezTo>
                      <a:pt x="141" y="120"/>
                      <a:pt x="126" y="148"/>
                      <a:pt x="126" y="186"/>
                    </a:cubicBezTo>
                    <a:cubicBezTo>
                      <a:pt x="126" y="218"/>
                      <a:pt x="136" y="244"/>
                      <a:pt x="156" y="264"/>
                    </a:cubicBezTo>
                    <a:cubicBezTo>
                      <a:pt x="176" y="285"/>
                      <a:pt x="219" y="312"/>
                      <a:pt x="286" y="345"/>
                    </a:cubicBezTo>
                    <a:cubicBezTo>
                      <a:pt x="338" y="372"/>
                      <a:pt x="374" y="392"/>
                      <a:pt x="391" y="406"/>
                    </a:cubicBezTo>
                    <a:cubicBezTo>
                      <a:pt x="426" y="430"/>
                      <a:pt x="450" y="457"/>
                      <a:pt x="464" y="486"/>
                    </a:cubicBezTo>
                    <a:cubicBezTo>
                      <a:pt x="478" y="512"/>
                      <a:pt x="484" y="544"/>
                      <a:pt x="484" y="581"/>
                    </a:cubicBezTo>
                    <a:cubicBezTo>
                      <a:pt x="484" y="724"/>
                      <a:pt x="387" y="795"/>
                      <a:pt x="193" y="795"/>
                    </a:cubicBezTo>
                    <a:cubicBezTo>
                      <a:pt x="114" y="795"/>
                      <a:pt x="50" y="785"/>
                      <a:pt x="0" y="764"/>
                    </a:cubicBezTo>
                  </a:path>
                </a:pathLst>
              </a:custGeom>
              <a:solidFill>
                <a:srgbClr val="000000"/>
              </a:solidFill>
              <a:ln w="9525">
                <a:noFill/>
                <a:round/>
                <a:headEnd/>
                <a:tailEnd/>
              </a:ln>
            </p:spPr>
            <p:txBody>
              <a:bodyPr/>
              <a:lstStyle/>
              <a:p>
                <a:endParaRPr lang="zh-CN" altLang="en-US"/>
              </a:p>
            </p:txBody>
          </p:sp>
          <p:sp>
            <p:nvSpPr>
              <p:cNvPr id="649225" name="Freeform 9"/>
              <p:cNvSpPr>
                <a:spLocks/>
              </p:cNvSpPr>
              <p:nvPr/>
            </p:nvSpPr>
            <p:spPr bwMode="gray">
              <a:xfrm>
                <a:off x="1349" y="2526"/>
                <a:ext cx="115" cy="227"/>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7"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60"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7" y="439"/>
                    </a:cubicBezTo>
                    <a:cubicBezTo>
                      <a:pt x="256" y="439"/>
                      <a:pt x="196"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zh-CN" altLang="en-US"/>
              </a:p>
            </p:txBody>
          </p:sp>
          <p:sp>
            <p:nvSpPr>
              <p:cNvPr id="649226" name="Freeform 10"/>
              <p:cNvSpPr>
                <a:spLocks noEditPoints="1"/>
              </p:cNvSpPr>
              <p:nvPr/>
            </p:nvSpPr>
            <p:spPr bwMode="gray">
              <a:xfrm>
                <a:off x="1499" y="2598"/>
                <a:ext cx="117" cy="159"/>
              </a:xfrm>
              <a:custGeom>
                <a:avLst/>
                <a:gdLst/>
                <a:ahLst/>
                <a:cxnLst>
                  <a:cxn ang="0">
                    <a:pos x="456" y="298"/>
                  </a:cxn>
                  <a:cxn ang="0">
                    <a:pos x="456" y="259"/>
                  </a:cxn>
                  <a:cxn ang="0">
                    <a:pos x="432" y="144"/>
                  </a:cxn>
                  <a:cxn ang="0">
                    <a:pos x="283" y="81"/>
                  </a:cxn>
                  <a:cxn ang="0">
                    <a:pos x="73" y="123"/>
                  </a:cxn>
                  <a:cxn ang="0">
                    <a:pos x="73" y="33"/>
                  </a:cxn>
                  <a:cxn ang="0">
                    <a:pos x="296" y="0"/>
                  </a:cxn>
                  <a:cxn ang="0">
                    <a:pos x="539" y="80"/>
                  </a:cxn>
                  <a:cxn ang="0">
                    <a:pos x="582" y="209"/>
                  </a:cxn>
                  <a:cxn ang="0">
                    <a:pos x="585" y="303"/>
                  </a:cxn>
                  <a:cxn ang="0">
                    <a:pos x="585" y="760"/>
                  </a:cxn>
                  <a:cxn ang="0">
                    <a:pos x="305" y="795"/>
                  </a:cxn>
                  <a:cxn ang="0">
                    <a:pos x="86" y="752"/>
                  </a:cxn>
                  <a:cxn ang="0">
                    <a:pos x="0" y="583"/>
                  </a:cxn>
                  <a:cxn ang="0">
                    <a:pos x="99" y="380"/>
                  </a:cxn>
                  <a:cxn ang="0">
                    <a:pos x="350" y="310"/>
                  </a:cxn>
                  <a:cxn ang="0">
                    <a:pos x="456" y="298"/>
                  </a:cxn>
                  <a:cxn ang="0">
                    <a:pos x="456" y="372"/>
                  </a:cxn>
                  <a:cxn ang="0">
                    <a:pos x="278" y="399"/>
                  </a:cxn>
                  <a:cxn ang="0">
                    <a:pos x="132" y="570"/>
                  </a:cxn>
                  <a:cxn ang="0">
                    <a:pos x="175" y="679"/>
                  </a:cxn>
                  <a:cxn ang="0">
                    <a:pos x="325" y="718"/>
                  </a:cxn>
                  <a:cxn ang="0">
                    <a:pos x="456" y="700"/>
                  </a:cxn>
                  <a:cxn ang="0">
                    <a:pos x="456" y="372"/>
                  </a:cxn>
                </a:cxnLst>
                <a:rect l="0" t="0" r="r" b="b"/>
                <a:pathLst>
                  <a:path w="585" h="795">
                    <a:moveTo>
                      <a:pt x="456" y="298"/>
                    </a:moveTo>
                    <a:cubicBezTo>
                      <a:pt x="456" y="259"/>
                      <a:pt x="456" y="259"/>
                      <a:pt x="456" y="259"/>
                    </a:cubicBezTo>
                    <a:cubicBezTo>
                      <a:pt x="456" y="209"/>
                      <a:pt x="448" y="171"/>
                      <a:pt x="432" y="144"/>
                    </a:cubicBezTo>
                    <a:cubicBezTo>
                      <a:pt x="409" y="102"/>
                      <a:pt x="359" y="81"/>
                      <a:pt x="283" y="81"/>
                    </a:cubicBezTo>
                    <a:cubicBezTo>
                      <a:pt x="214" y="81"/>
                      <a:pt x="144" y="95"/>
                      <a:pt x="73" y="123"/>
                    </a:cubicBezTo>
                    <a:cubicBezTo>
                      <a:pt x="73" y="33"/>
                      <a:pt x="73" y="33"/>
                      <a:pt x="73" y="33"/>
                    </a:cubicBezTo>
                    <a:cubicBezTo>
                      <a:pt x="145" y="11"/>
                      <a:pt x="219" y="0"/>
                      <a:pt x="296" y="0"/>
                    </a:cubicBezTo>
                    <a:cubicBezTo>
                      <a:pt x="414" y="0"/>
                      <a:pt x="495" y="27"/>
                      <a:pt x="539" y="80"/>
                    </a:cubicBezTo>
                    <a:cubicBezTo>
                      <a:pt x="562" y="109"/>
                      <a:pt x="577" y="152"/>
                      <a:pt x="582" y="209"/>
                    </a:cubicBezTo>
                    <a:cubicBezTo>
                      <a:pt x="584" y="230"/>
                      <a:pt x="585" y="261"/>
                      <a:pt x="585" y="303"/>
                    </a:cubicBezTo>
                    <a:cubicBezTo>
                      <a:pt x="585" y="760"/>
                      <a:pt x="585" y="760"/>
                      <a:pt x="585" y="760"/>
                    </a:cubicBezTo>
                    <a:cubicBezTo>
                      <a:pt x="497" y="783"/>
                      <a:pt x="404" y="795"/>
                      <a:pt x="305" y="795"/>
                    </a:cubicBezTo>
                    <a:cubicBezTo>
                      <a:pt x="211" y="795"/>
                      <a:pt x="138" y="781"/>
                      <a:pt x="86" y="752"/>
                    </a:cubicBezTo>
                    <a:cubicBezTo>
                      <a:pt x="29" y="719"/>
                      <a:pt x="0" y="663"/>
                      <a:pt x="0" y="583"/>
                    </a:cubicBezTo>
                    <a:cubicBezTo>
                      <a:pt x="0" y="491"/>
                      <a:pt x="33" y="423"/>
                      <a:pt x="99" y="380"/>
                    </a:cubicBezTo>
                    <a:cubicBezTo>
                      <a:pt x="149" y="347"/>
                      <a:pt x="233" y="324"/>
                      <a:pt x="350" y="310"/>
                    </a:cubicBezTo>
                    <a:cubicBezTo>
                      <a:pt x="372" y="307"/>
                      <a:pt x="407" y="303"/>
                      <a:pt x="456" y="298"/>
                    </a:cubicBezTo>
                    <a:moveTo>
                      <a:pt x="456" y="372"/>
                    </a:moveTo>
                    <a:cubicBezTo>
                      <a:pt x="378" y="379"/>
                      <a:pt x="318" y="389"/>
                      <a:pt x="278" y="399"/>
                    </a:cubicBezTo>
                    <a:cubicBezTo>
                      <a:pt x="180" y="423"/>
                      <a:pt x="132" y="480"/>
                      <a:pt x="132" y="570"/>
                    </a:cubicBezTo>
                    <a:cubicBezTo>
                      <a:pt x="132" y="619"/>
                      <a:pt x="146" y="655"/>
                      <a:pt x="175" y="679"/>
                    </a:cubicBezTo>
                    <a:cubicBezTo>
                      <a:pt x="206" y="705"/>
                      <a:pt x="256" y="718"/>
                      <a:pt x="325" y="718"/>
                    </a:cubicBezTo>
                    <a:cubicBezTo>
                      <a:pt x="372" y="718"/>
                      <a:pt x="415" y="711"/>
                      <a:pt x="456" y="700"/>
                    </a:cubicBezTo>
                    <a:lnTo>
                      <a:pt x="456" y="372"/>
                    </a:lnTo>
                    <a:close/>
                  </a:path>
                </a:pathLst>
              </a:custGeom>
              <a:solidFill>
                <a:srgbClr val="000000"/>
              </a:solidFill>
              <a:ln w="9525">
                <a:noFill/>
                <a:round/>
                <a:headEnd/>
                <a:tailEnd/>
              </a:ln>
            </p:spPr>
            <p:txBody>
              <a:bodyPr/>
              <a:lstStyle/>
              <a:p>
                <a:endParaRPr lang="zh-CN" altLang="en-US"/>
              </a:p>
            </p:txBody>
          </p:sp>
          <p:sp>
            <p:nvSpPr>
              <p:cNvPr id="649227" name="Freeform 11"/>
              <p:cNvSpPr>
                <a:spLocks noEditPoints="1"/>
              </p:cNvSpPr>
              <p:nvPr/>
            </p:nvSpPr>
            <p:spPr bwMode="gray">
              <a:xfrm>
                <a:off x="1662" y="2598"/>
                <a:ext cx="119" cy="227"/>
              </a:xfrm>
              <a:custGeom>
                <a:avLst/>
                <a:gdLst/>
                <a:ahLst/>
                <a:cxnLst>
                  <a:cxn ang="0">
                    <a:pos x="129" y="742"/>
                  </a:cxn>
                  <a:cxn ang="0">
                    <a:pos x="129" y="1136"/>
                  </a:cxn>
                  <a:cxn ang="0">
                    <a:pos x="0" y="1136"/>
                  </a:cxn>
                  <a:cxn ang="0">
                    <a:pos x="0" y="30"/>
                  </a:cxn>
                  <a:cxn ang="0">
                    <a:pos x="260" y="0"/>
                  </a:cxn>
                  <a:cxn ang="0">
                    <a:pos x="528" y="118"/>
                  </a:cxn>
                  <a:cxn ang="0">
                    <a:pos x="592" y="396"/>
                  </a:cxn>
                  <a:cxn ang="0">
                    <a:pos x="511" y="691"/>
                  </a:cxn>
                  <a:cxn ang="0">
                    <a:pos x="287" y="795"/>
                  </a:cxn>
                  <a:cxn ang="0">
                    <a:pos x="180" y="775"/>
                  </a:cxn>
                  <a:cxn ang="0">
                    <a:pos x="129" y="742"/>
                  </a:cxn>
                  <a:cxn ang="0">
                    <a:pos x="129" y="653"/>
                  </a:cxn>
                  <a:cxn ang="0">
                    <a:pos x="272" y="718"/>
                  </a:cxn>
                  <a:cxn ang="0">
                    <a:pos x="418" y="618"/>
                  </a:cxn>
                  <a:cxn ang="0">
                    <a:pos x="461" y="395"/>
                  </a:cxn>
                  <a:cxn ang="0">
                    <a:pos x="403" y="147"/>
                  </a:cxn>
                  <a:cxn ang="0">
                    <a:pos x="241" y="78"/>
                  </a:cxn>
                  <a:cxn ang="0">
                    <a:pos x="129" y="87"/>
                  </a:cxn>
                  <a:cxn ang="0">
                    <a:pos x="129" y="653"/>
                  </a:cxn>
                </a:cxnLst>
                <a:rect l="0" t="0" r="r" b="b"/>
                <a:pathLst>
                  <a:path w="592" h="1136">
                    <a:moveTo>
                      <a:pt x="129" y="742"/>
                    </a:moveTo>
                    <a:cubicBezTo>
                      <a:pt x="129" y="1136"/>
                      <a:pt x="129" y="1136"/>
                      <a:pt x="129" y="1136"/>
                    </a:cubicBezTo>
                    <a:cubicBezTo>
                      <a:pt x="0" y="1136"/>
                      <a:pt x="0" y="1136"/>
                      <a:pt x="0" y="1136"/>
                    </a:cubicBezTo>
                    <a:cubicBezTo>
                      <a:pt x="0" y="30"/>
                      <a:pt x="0" y="30"/>
                      <a:pt x="0" y="30"/>
                    </a:cubicBezTo>
                    <a:cubicBezTo>
                      <a:pt x="89" y="10"/>
                      <a:pt x="175" y="0"/>
                      <a:pt x="260" y="0"/>
                    </a:cubicBezTo>
                    <a:cubicBezTo>
                      <a:pt x="391" y="0"/>
                      <a:pt x="480" y="39"/>
                      <a:pt x="528" y="118"/>
                    </a:cubicBezTo>
                    <a:cubicBezTo>
                      <a:pt x="571" y="188"/>
                      <a:pt x="592" y="281"/>
                      <a:pt x="592" y="396"/>
                    </a:cubicBezTo>
                    <a:cubicBezTo>
                      <a:pt x="592" y="518"/>
                      <a:pt x="565" y="616"/>
                      <a:pt x="511" y="691"/>
                    </a:cubicBezTo>
                    <a:cubicBezTo>
                      <a:pt x="460" y="761"/>
                      <a:pt x="385" y="795"/>
                      <a:pt x="287" y="795"/>
                    </a:cubicBezTo>
                    <a:cubicBezTo>
                      <a:pt x="245" y="795"/>
                      <a:pt x="209" y="789"/>
                      <a:pt x="180" y="775"/>
                    </a:cubicBezTo>
                    <a:cubicBezTo>
                      <a:pt x="166" y="769"/>
                      <a:pt x="149" y="758"/>
                      <a:pt x="129" y="742"/>
                    </a:cubicBezTo>
                    <a:moveTo>
                      <a:pt x="129" y="653"/>
                    </a:moveTo>
                    <a:cubicBezTo>
                      <a:pt x="172" y="696"/>
                      <a:pt x="220" y="718"/>
                      <a:pt x="272" y="718"/>
                    </a:cubicBezTo>
                    <a:cubicBezTo>
                      <a:pt x="338" y="718"/>
                      <a:pt x="387" y="684"/>
                      <a:pt x="418" y="618"/>
                    </a:cubicBezTo>
                    <a:cubicBezTo>
                      <a:pt x="447" y="557"/>
                      <a:pt x="461" y="483"/>
                      <a:pt x="461" y="395"/>
                    </a:cubicBezTo>
                    <a:cubicBezTo>
                      <a:pt x="461" y="284"/>
                      <a:pt x="442" y="202"/>
                      <a:pt x="403" y="147"/>
                    </a:cubicBezTo>
                    <a:cubicBezTo>
                      <a:pt x="372" y="101"/>
                      <a:pt x="318" y="78"/>
                      <a:pt x="241" y="78"/>
                    </a:cubicBezTo>
                    <a:cubicBezTo>
                      <a:pt x="207" y="78"/>
                      <a:pt x="170" y="81"/>
                      <a:pt x="129" y="87"/>
                    </a:cubicBezTo>
                    <a:lnTo>
                      <a:pt x="129" y="653"/>
                    </a:lnTo>
                    <a:close/>
                  </a:path>
                </a:pathLst>
              </a:custGeom>
              <a:solidFill>
                <a:srgbClr val="000000"/>
              </a:solidFill>
              <a:ln w="9525">
                <a:noFill/>
                <a:round/>
                <a:headEnd/>
                <a:tailEnd/>
              </a:ln>
            </p:spPr>
            <p:txBody>
              <a:bodyPr/>
              <a:lstStyle/>
              <a:p>
                <a:endParaRPr lang="zh-CN" altLang="en-US"/>
              </a:p>
            </p:txBody>
          </p:sp>
          <p:sp>
            <p:nvSpPr>
              <p:cNvPr id="649228" name="Freeform 12"/>
              <p:cNvSpPr>
                <a:spLocks noEditPoints="1"/>
              </p:cNvSpPr>
              <p:nvPr/>
            </p:nvSpPr>
            <p:spPr bwMode="gray">
              <a:xfrm>
                <a:off x="1816" y="2547"/>
                <a:ext cx="32" cy="206"/>
              </a:xfrm>
              <a:custGeom>
                <a:avLst/>
                <a:gdLst/>
                <a:ahLst/>
                <a:cxnLst>
                  <a:cxn ang="0">
                    <a:pos x="78" y="0"/>
                  </a:cxn>
                  <a:cxn ang="0">
                    <a:pos x="137" y="26"/>
                  </a:cxn>
                  <a:cxn ang="0">
                    <a:pos x="157" y="79"/>
                  </a:cxn>
                  <a:cxn ang="0">
                    <a:pos x="131" y="139"/>
                  </a:cxn>
                  <a:cxn ang="0">
                    <a:pos x="78" y="159"/>
                  </a:cxn>
                  <a:cxn ang="0">
                    <a:pos x="20" y="133"/>
                  </a:cxn>
                  <a:cxn ang="0">
                    <a:pos x="0" y="78"/>
                  </a:cxn>
                  <a:cxn ang="0">
                    <a:pos x="25" y="20"/>
                  </a:cxn>
                  <a:cxn ang="0">
                    <a:pos x="78" y="0"/>
                  </a:cxn>
                  <a:cxn ang="0">
                    <a:pos x="15" y="277"/>
                  </a:cxn>
                  <a:cxn ang="0">
                    <a:pos x="144" y="277"/>
                  </a:cxn>
                  <a:cxn ang="0">
                    <a:pos x="144" y="1031"/>
                  </a:cxn>
                  <a:cxn ang="0">
                    <a:pos x="15" y="1031"/>
                  </a:cxn>
                  <a:cxn ang="0">
                    <a:pos x="15" y="277"/>
                  </a:cxn>
                </a:cxnLst>
                <a:rect l="0" t="0" r="r" b="b"/>
                <a:pathLst>
                  <a:path w="157" h="1031">
                    <a:moveTo>
                      <a:pt x="78" y="0"/>
                    </a:moveTo>
                    <a:cubicBezTo>
                      <a:pt x="102" y="0"/>
                      <a:pt x="121" y="9"/>
                      <a:pt x="137" y="26"/>
                    </a:cubicBezTo>
                    <a:cubicBezTo>
                      <a:pt x="150" y="42"/>
                      <a:pt x="157" y="59"/>
                      <a:pt x="157" y="79"/>
                    </a:cubicBezTo>
                    <a:cubicBezTo>
                      <a:pt x="157" y="103"/>
                      <a:pt x="148" y="123"/>
                      <a:pt x="131" y="139"/>
                    </a:cubicBezTo>
                    <a:cubicBezTo>
                      <a:pt x="116" y="152"/>
                      <a:pt x="99" y="159"/>
                      <a:pt x="78" y="159"/>
                    </a:cubicBezTo>
                    <a:cubicBezTo>
                      <a:pt x="54" y="159"/>
                      <a:pt x="35" y="150"/>
                      <a:pt x="20" y="133"/>
                    </a:cubicBezTo>
                    <a:cubicBezTo>
                      <a:pt x="6" y="118"/>
                      <a:pt x="0" y="99"/>
                      <a:pt x="0" y="78"/>
                    </a:cubicBezTo>
                    <a:cubicBezTo>
                      <a:pt x="0" y="56"/>
                      <a:pt x="8" y="37"/>
                      <a:pt x="25" y="20"/>
                    </a:cubicBezTo>
                    <a:cubicBezTo>
                      <a:pt x="40" y="7"/>
                      <a:pt x="58" y="0"/>
                      <a:pt x="78" y="0"/>
                    </a:cubicBezTo>
                    <a:moveTo>
                      <a:pt x="15" y="277"/>
                    </a:moveTo>
                    <a:cubicBezTo>
                      <a:pt x="144" y="277"/>
                      <a:pt x="144" y="277"/>
                      <a:pt x="144" y="277"/>
                    </a:cubicBezTo>
                    <a:cubicBezTo>
                      <a:pt x="144" y="1031"/>
                      <a:pt x="144" y="1031"/>
                      <a:pt x="144" y="1031"/>
                    </a:cubicBezTo>
                    <a:cubicBezTo>
                      <a:pt x="15" y="1031"/>
                      <a:pt x="15" y="1031"/>
                      <a:pt x="15" y="1031"/>
                    </a:cubicBezTo>
                    <a:lnTo>
                      <a:pt x="15" y="277"/>
                    </a:lnTo>
                    <a:close/>
                  </a:path>
                </a:pathLst>
              </a:custGeom>
              <a:solidFill>
                <a:srgbClr val="000000"/>
              </a:solidFill>
              <a:ln w="9525">
                <a:noFill/>
                <a:round/>
                <a:headEnd/>
                <a:tailEnd/>
              </a:ln>
            </p:spPr>
            <p:txBody>
              <a:bodyPr/>
              <a:lstStyle/>
              <a:p>
                <a:endParaRPr lang="zh-CN" altLang="en-US"/>
              </a:p>
            </p:txBody>
          </p:sp>
          <p:sp>
            <p:nvSpPr>
              <p:cNvPr id="649229" name="Freeform 13"/>
              <p:cNvSpPr>
                <a:spLocks/>
              </p:cNvSpPr>
              <p:nvPr/>
            </p:nvSpPr>
            <p:spPr bwMode="gray">
              <a:xfrm>
                <a:off x="1894" y="2598"/>
                <a:ext cx="114" cy="155"/>
              </a:xfrm>
              <a:custGeom>
                <a:avLst/>
                <a:gdLst/>
                <a:ahLst/>
                <a:cxnLst>
                  <a:cxn ang="0">
                    <a:pos x="0" y="775"/>
                  </a:cxn>
                  <a:cxn ang="0">
                    <a:pos x="0" y="30"/>
                  </a:cxn>
                  <a:cxn ang="0">
                    <a:pos x="302" y="0"/>
                  </a:cxn>
                  <a:cxn ang="0">
                    <a:pos x="550" y="119"/>
                  </a:cxn>
                  <a:cxn ang="0">
                    <a:pos x="573" y="312"/>
                  </a:cxn>
                  <a:cxn ang="0">
                    <a:pos x="573" y="775"/>
                  </a:cxn>
                  <a:cxn ang="0">
                    <a:pos x="444" y="775"/>
                  </a:cxn>
                  <a:cxn ang="0">
                    <a:pos x="444" y="320"/>
                  </a:cxn>
                  <a:cxn ang="0">
                    <a:pos x="421" y="140"/>
                  </a:cxn>
                  <a:cxn ang="0">
                    <a:pos x="290" y="78"/>
                  </a:cxn>
                  <a:cxn ang="0">
                    <a:pos x="130" y="94"/>
                  </a:cxn>
                  <a:cxn ang="0">
                    <a:pos x="130" y="775"/>
                  </a:cxn>
                  <a:cxn ang="0">
                    <a:pos x="0" y="775"/>
                  </a:cxn>
                </a:cxnLst>
                <a:rect l="0" t="0" r="r" b="b"/>
                <a:pathLst>
                  <a:path w="573" h="775">
                    <a:moveTo>
                      <a:pt x="0" y="775"/>
                    </a:moveTo>
                    <a:cubicBezTo>
                      <a:pt x="0" y="30"/>
                      <a:pt x="0" y="30"/>
                      <a:pt x="0" y="30"/>
                    </a:cubicBezTo>
                    <a:cubicBezTo>
                      <a:pt x="120" y="10"/>
                      <a:pt x="220" y="0"/>
                      <a:pt x="302" y="0"/>
                    </a:cubicBezTo>
                    <a:cubicBezTo>
                      <a:pt x="434" y="0"/>
                      <a:pt x="516" y="39"/>
                      <a:pt x="550" y="119"/>
                    </a:cubicBezTo>
                    <a:cubicBezTo>
                      <a:pt x="565" y="155"/>
                      <a:pt x="573" y="220"/>
                      <a:pt x="573" y="312"/>
                    </a:cubicBezTo>
                    <a:cubicBezTo>
                      <a:pt x="573" y="775"/>
                      <a:pt x="573" y="775"/>
                      <a:pt x="573" y="775"/>
                    </a:cubicBezTo>
                    <a:cubicBezTo>
                      <a:pt x="444" y="775"/>
                      <a:pt x="444" y="775"/>
                      <a:pt x="444" y="775"/>
                    </a:cubicBezTo>
                    <a:cubicBezTo>
                      <a:pt x="444" y="320"/>
                      <a:pt x="444" y="320"/>
                      <a:pt x="444" y="320"/>
                    </a:cubicBezTo>
                    <a:cubicBezTo>
                      <a:pt x="444" y="230"/>
                      <a:pt x="436" y="171"/>
                      <a:pt x="421" y="140"/>
                    </a:cubicBezTo>
                    <a:cubicBezTo>
                      <a:pt x="400" y="99"/>
                      <a:pt x="356" y="78"/>
                      <a:pt x="290" y="78"/>
                    </a:cubicBezTo>
                    <a:cubicBezTo>
                      <a:pt x="237" y="78"/>
                      <a:pt x="184" y="83"/>
                      <a:pt x="130" y="94"/>
                    </a:cubicBezTo>
                    <a:cubicBezTo>
                      <a:pt x="130" y="775"/>
                      <a:pt x="130" y="775"/>
                      <a:pt x="130" y="775"/>
                    </a:cubicBezTo>
                    <a:lnTo>
                      <a:pt x="0" y="775"/>
                    </a:lnTo>
                    <a:close/>
                  </a:path>
                </a:pathLst>
              </a:custGeom>
              <a:solidFill>
                <a:srgbClr val="000000"/>
              </a:solidFill>
              <a:ln w="9525">
                <a:noFill/>
                <a:round/>
                <a:headEnd/>
                <a:tailEnd/>
              </a:ln>
            </p:spPr>
            <p:txBody>
              <a:bodyPr/>
              <a:lstStyle/>
              <a:p>
                <a:endParaRPr lang="zh-CN" altLang="en-US"/>
              </a:p>
            </p:txBody>
          </p:sp>
          <p:sp>
            <p:nvSpPr>
              <p:cNvPr id="649230" name="Freeform 14"/>
              <p:cNvSpPr>
                <a:spLocks noEditPoints="1"/>
              </p:cNvSpPr>
              <p:nvPr/>
            </p:nvSpPr>
            <p:spPr bwMode="gray">
              <a:xfrm>
                <a:off x="2044" y="2598"/>
                <a:ext cx="119" cy="229"/>
              </a:xfrm>
              <a:custGeom>
                <a:avLst/>
                <a:gdLst/>
                <a:ahLst/>
                <a:cxnLst>
                  <a:cxn ang="0">
                    <a:pos x="466" y="707"/>
                  </a:cxn>
                  <a:cxn ang="0">
                    <a:pos x="418" y="752"/>
                  </a:cxn>
                  <a:cxn ang="0">
                    <a:pos x="268" y="795"/>
                  </a:cxn>
                  <a:cxn ang="0">
                    <a:pos x="102" y="740"/>
                  </a:cxn>
                  <a:cxn ang="0">
                    <a:pos x="0" y="433"/>
                  </a:cxn>
                  <a:cxn ang="0">
                    <a:pos x="75" y="137"/>
                  </a:cxn>
                  <a:cxn ang="0">
                    <a:pos x="356" y="0"/>
                  </a:cxn>
                  <a:cxn ang="0">
                    <a:pos x="595" y="30"/>
                  </a:cxn>
                  <a:cxn ang="0">
                    <a:pos x="595" y="628"/>
                  </a:cxn>
                  <a:cxn ang="0">
                    <a:pos x="580" y="881"/>
                  </a:cxn>
                  <a:cxn ang="0">
                    <a:pos x="441" y="1099"/>
                  </a:cxn>
                  <a:cxn ang="0">
                    <a:pos x="200" y="1147"/>
                  </a:cxn>
                  <a:cxn ang="0">
                    <a:pos x="103" y="1141"/>
                  </a:cxn>
                  <a:cxn ang="0">
                    <a:pos x="103" y="1064"/>
                  </a:cxn>
                  <a:cxn ang="0">
                    <a:pos x="199" y="1069"/>
                  </a:cxn>
                  <a:cxn ang="0">
                    <a:pos x="357" y="1041"/>
                  </a:cxn>
                  <a:cxn ang="0">
                    <a:pos x="454" y="896"/>
                  </a:cxn>
                  <a:cxn ang="0">
                    <a:pos x="466" y="748"/>
                  </a:cxn>
                  <a:cxn ang="0">
                    <a:pos x="466" y="707"/>
                  </a:cxn>
                  <a:cxn ang="0">
                    <a:pos x="466" y="85"/>
                  </a:cxn>
                  <a:cxn ang="0">
                    <a:pos x="369" y="78"/>
                  </a:cxn>
                  <a:cxn ang="0">
                    <a:pos x="242" y="111"/>
                  </a:cxn>
                  <a:cxn ang="0">
                    <a:pos x="159" y="244"/>
                  </a:cxn>
                  <a:cxn ang="0">
                    <a:pos x="132" y="438"/>
                  </a:cxn>
                  <a:cxn ang="0">
                    <a:pos x="183" y="662"/>
                  </a:cxn>
                  <a:cxn ang="0">
                    <a:pos x="286" y="718"/>
                  </a:cxn>
                  <a:cxn ang="0">
                    <a:pos x="388" y="683"/>
                  </a:cxn>
                  <a:cxn ang="0">
                    <a:pos x="455" y="592"/>
                  </a:cxn>
                  <a:cxn ang="0">
                    <a:pos x="466" y="505"/>
                  </a:cxn>
                  <a:cxn ang="0">
                    <a:pos x="466" y="85"/>
                  </a:cxn>
                </a:cxnLst>
                <a:rect l="0" t="0" r="r" b="b"/>
                <a:pathLst>
                  <a:path w="595" h="1147">
                    <a:moveTo>
                      <a:pt x="466" y="707"/>
                    </a:moveTo>
                    <a:cubicBezTo>
                      <a:pt x="446" y="728"/>
                      <a:pt x="430" y="743"/>
                      <a:pt x="418" y="752"/>
                    </a:cubicBezTo>
                    <a:cubicBezTo>
                      <a:pt x="378" y="781"/>
                      <a:pt x="329" y="795"/>
                      <a:pt x="268" y="795"/>
                    </a:cubicBezTo>
                    <a:cubicBezTo>
                      <a:pt x="201" y="795"/>
                      <a:pt x="146" y="777"/>
                      <a:pt x="102" y="740"/>
                    </a:cubicBezTo>
                    <a:cubicBezTo>
                      <a:pt x="34" y="683"/>
                      <a:pt x="0" y="581"/>
                      <a:pt x="0" y="433"/>
                    </a:cubicBezTo>
                    <a:cubicBezTo>
                      <a:pt x="0" y="313"/>
                      <a:pt x="25" y="215"/>
                      <a:pt x="75" y="137"/>
                    </a:cubicBezTo>
                    <a:cubicBezTo>
                      <a:pt x="133" y="46"/>
                      <a:pt x="226" y="0"/>
                      <a:pt x="356" y="0"/>
                    </a:cubicBezTo>
                    <a:cubicBezTo>
                      <a:pt x="433" y="0"/>
                      <a:pt x="513" y="10"/>
                      <a:pt x="595" y="30"/>
                    </a:cubicBezTo>
                    <a:cubicBezTo>
                      <a:pt x="595" y="628"/>
                      <a:pt x="595" y="628"/>
                      <a:pt x="595" y="628"/>
                    </a:cubicBezTo>
                    <a:cubicBezTo>
                      <a:pt x="595" y="739"/>
                      <a:pt x="590" y="823"/>
                      <a:pt x="580" y="881"/>
                    </a:cubicBezTo>
                    <a:cubicBezTo>
                      <a:pt x="563" y="986"/>
                      <a:pt x="516" y="1059"/>
                      <a:pt x="441" y="1099"/>
                    </a:cubicBezTo>
                    <a:cubicBezTo>
                      <a:pt x="380" y="1131"/>
                      <a:pt x="299" y="1147"/>
                      <a:pt x="200" y="1147"/>
                    </a:cubicBezTo>
                    <a:cubicBezTo>
                      <a:pt x="172" y="1147"/>
                      <a:pt x="140" y="1145"/>
                      <a:pt x="103" y="1141"/>
                    </a:cubicBezTo>
                    <a:cubicBezTo>
                      <a:pt x="103" y="1064"/>
                      <a:pt x="103" y="1064"/>
                      <a:pt x="103" y="1064"/>
                    </a:cubicBezTo>
                    <a:cubicBezTo>
                      <a:pt x="136" y="1068"/>
                      <a:pt x="168" y="1069"/>
                      <a:pt x="199" y="1069"/>
                    </a:cubicBezTo>
                    <a:cubicBezTo>
                      <a:pt x="270" y="1069"/>
                      <a:pt x="322" y="1060"/>
                      <a:pt x="357" y="1041"/>
                    </a:cubicBezTo>
                    <a:cubicBezTo>
                      <a:pt x="408" y="1014"/>
                      <a:pt x="440" y="966"/>
                      <a:pt x="454" y="896"/>
                    </a:cubicBezTo>
                    <a:cubicBezTo>
                      <a:pt x="462" y="857"/>
                      <a:pt x="466" y="808"/>
                      <a:pt x="466" y="748"/>
                    </a:cubicBezTo>
                    <a:lnTo>
                      <a:pt x="466" y="707"/>
                    </a:lnTo>
                    <a:close/>
                    <a:moveTo>
                      <a:pt x="466" y="85"/>
                    </a:moveTo>
                    <a:cubicBezTo>
                      <a:pt x="430" y="80"/>
                      <a:pt x="398" y="78"/>
                      <a:pt x="369" y="78"/>
                    </a:cubicBezTo>
                    <a:cubicBezTo>
                      <a:pt x="315" y="78"/>
                      <a:pt x="272" y="89"/>
                      <a:pt x="242" y="111"/>
                    </a:cubicBezTo>
                    <a:cubicBezTo>
                      <a:pt x="207" y="136"/>
                      <a:pt x="179" y="180"/>
                      <a:pt x="159" y="244"/>
                    </a:cubicBezTo>
                    <a:cubicBezTo>
                      <a:pt x="141" y="299"/>
                      <a:pt x="132" y="364"/>
                      <a:pt x="132" y="438"/>
                    </a:cubicBezTo>
                    <a:cubicBezTo>
                      <a:pt x="132" y="540"/>
                      <a:pt x="149" y="615"/>
                      <a:pt x="183" y="662"/>
                    </a:cubicBezTo>
                    <a:cubicBezTo>
                      <a:pt x="209" y="699"/>
                      <a:pt x="243" y="718"/>
                      <a:pt x="286" y="718"/>
                    </a:cubicBezTo>
                    <a:cubicBezTo>
                      <a:pt x="323" y="718"/>
                      <a:pt x="357" y="706"/>
                      <a:pt x="388" y="683"/>
                    </a:cubicBezTo>
                    <a:cubicBezTo>
                      <a:pt x="420" y="660"/>
                      <a:pt x="442" y="629"/>
                      <a:pt x="455" y="592"/>
                    </a:cubicBezTo>
                    <a:cubicBezTo>
                      <a:pt x="462" y="572"/>
                      <a:pt x="466" y="543"/>
                      <a:pt x="466" y="505"/>
                    </a:cubicBezTo>
                    <a:lnTo>
                      <a:pt x="466" y="85"/>
                    </a:lnTo>
                    <a:close/>
                  </a:path>
                </a:pathLst>
              </a:custGeom>
              <a:solidFill>
                <a:srgbClr val="000000"/>
              </a:solidFill>
              <a:ln w="9525">
                <a:noFill/>
                <a:round/>
                <a:headEnd/>
                <a:tailEnd/>
              </a:ln>
            </p:spPr>
            <p:txBody>
              <a:bodyPr/>
              <a:lstStyle/>
              <a:p>
                <a:endParaRPr lang="zh-CN" altLang="en-US"/>
              </a:p>
            </p:txBody>
          </p:sp>
          <p:sp>
            <p:nvSpPr>
              <p:cNvPr id="649231" name="Freeform 15"/>
              <p:cNvSpPr>
                <a:spLocks/>
              </p:cNvSpPr>
              <p:nvPr/>
            </p:nvSpPr>
            <p:spPr bwMode="gray">
              <a:xfrm>
                <a:off x="2280" y="2561"/>
                <a:ext cx="67" cy="192"/>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5" y="873"/>
                  </a:cxn>
                  <a:cxn ang="0">
                    <a:pos x="290" y="875"/>
                  </a:cxn>
                  <a:cxn ang="0">
                    <a:pos x="332" y="875"/>
                  </a:cxn>
                  <a:cxn ang="0">
                    <a:pos x="332" y="958"/>
                  </a:cxn>
                  <a:cxn ang="0">
                    <a:pos x="263" y="958"/>
                  </a:cxn>
                  <a:cxn ang="0">
                    <a:pos x="132" y="945"/>
                  </a:cxn>
                  <a:cxn ang="0">
                    <a:pos x="12"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9" y="858"/>
                      <a:pt x="203" y="869"/>
                      <a:pt x="235" y="873"/>
                    </a:cubicBezTo>
                    <a:cubicBezTo>
                      <a:pt x="245" y="875"/>
                      <a:pt x="264" y="875"/>
                      <a:pt x="290" y="875"/>
                    </a:cubicBezTo>
                    <a:cubicBezTo>
                      <a:pt x="332" y="875"/>
                      <a:pt x="332" y="875"/>
                      <a:pt x="332" y="875"/>
                    </a:cubicBezTo>
                    <a:cubicBezTo>
                      <a:pt x="332" y="958"/>
                      <a:pt x="332" y="958"/>
                      <a:pt x="332" y="958"/>
                    </a:cubicBezTo>
                    <a:cubicBezTo>
                      <a:pt x="263" y="958"/>
                      <a:pt x="263" y="958"/>
                      <a:pt x="263" y="958"/>
                    </a:cubicBezTo>
                    <a:cubicBezTo>
                      <a:pt x="207" y="958"/>
                      <a:pt x="164" y="953"/>
                      <a:pt x="132" y="945"/>
                    </a:cubicBezTo>
                    <a:cubicBezTo>
                      <a:pt x="67" y="927"/>
                      <a:pt x="27" y="884"/>
                      <a:pt x="12" y="817"/>
                    </a:cubicBezTo>
                    <a:cubicBezTo>
                      <a:pt x="4" y="781"/>
                      <a:pt x="0" y="731"/>
                      <a:pt x="0" y="667"/>
                    </a:cubicBezTo>
                    <a:lnTo>
                      <a:pt x="0" y="0"/>
                    </a:lnTo>
                    <a:close/>
                  </a:path>
                </a:pathLst>
              </a:custGeom>
              <a:solidFill>
                <a:srgbClr val="000000"/>
              </a:solidFill>
              <a:ln w="9525">
                <a:noFill/>
                <a:round/>
                <a:headEnd/>
                <a:tailEnd/>
              </a:ln>
            </p:spPr>
            <p:txBody>
              <a:bodyPr/>
              <a:lstStyle/>
              <a:p>
                <a:endParaRPr lang="zh-CN" altLang="en-US"/>
              </a:p>
            </p:txBody>
          </p:sp>
          <p:sp>
            <p:nvSpPr>
              <p:cNvPr id="649232" name="Freeform 16"/>
              <p:cNvSpPr>
                <a:spLocks noEditPoints="1"/>
              </p:cNvSpPr>
              <p:nvPr/>
            </p:nvSpPr>
            <p:spPr bwMode="gray">
              <a:xfrm>
                <a:off x="2374" y="2598"/>
                <a:ext cx="127" cy="159"/>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6" y="176"/>
                  </a:cxn>
                  <a:cxn ang="0">
                    <a:pos x="132" y="394"/>
                  </a:cxn>
                  <a:cxn ang="0">
                    <a:pos x="166"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09" y="0"/>
                      <a:pt x="318" y="0"/>
                    </a:cubicBezTo>
                    <a:moveTo>
                      <a:pt x="318" y="78"/>
                    </a:moveTo>
                    <a:cubicBezTo>
                      <a:pt x="245" y="78"/>
                      <a:pt x="194" y="110"/>
                      <a:pt x="166" y="176"/>
                    </a:cubicBezTo>
                    <a:cubicBezTo>
                      <a:pt x="144" y="230"/>
                      <a:pt x="132" y="303"/>
                      <a:pt x="132" y="394"/>
                    </a:cubicBezTo>
                    <a:cubicBezTo>
                      <a:pt x="132" y="490"/>
                      <a:pt x="144" y="565"/>
                      <a:pt x="166"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33" name="Freeform 17"/>
              <p:cNvSpPr>
                <a:spLocks/>
              </p:cNvSpPr>
              <p:nvPr/>
            </p:nvSpPr>
            <p:spPr bwMode="gray">
              <a:xfrm>
                <a:off x="2538" y="2598"/>
                <a:ext cx="195" cy="155"/>
              </a:xfrm>
              <a:custGeom>
                <a:avLst/>
                <a:gdLst/>
                <a:ahLst/>
                <a:cxnLst>
                  <a:cxn ang="0">
                    <a:pos x="0" y="775"/>
                  </a:cxn>
                  <a:cxn ang="0">
                    <a:pos x="0" y="30"/>
                  </a:cxn>
                  <a:cxn ang="0">
                    <a:pos x="278" y="0"/>
                  </a:cxn>
                  <a:cxn ang="0">
                    <a:pos x="480" y="49"/>
                  </a:cxn>
                  <a:cxn ang="0">
                    <a:pos x="722" y="0"/>
                  </a:cxn>
                  <a:cxn ang="0">
                    <a:pos x="952" y="119"/>
                  </a:cxn>
                  <a:cxn ang="0">
                    <a:pos x="974" y="312"/>
                  </a:cxn>
                  <a:cxn ang="0">
                    <a:pos x="974" y="775"/>
                  </a:cxn>
                  <a:cxn ang="0">
                    <a:pos x="845" y="775"/>
                  </a:cxn>
                  <a:cxn ang="0">
                    <a:pos x="845" y="320"/>
                  </a:cxn>
                  <a:cxn ang="0">
                    <a:pos x="824" y="141"/>
                  </a:cxn>
                  <a:cxn ang="0">
                    <a:pos x="705" y="78"/>
                  </a:cxn>
                  <a:cxn ang="0">
                    <a:pos x="551" y="113"/>
                  </a:cxn>
                  <a:cxn ang="0">
                    <a:pos x="551" y="775"/>
                  </a:cxn>
                  <a:cxn ang="0">
                    <a:pos x="422" y="775"/>
                  </a:cxn>
                  <a:cxn ang="0">
                    <a:pos x="422" y="314"/>
                  </a:cxn>
                  <a:cxn ang="0">
                    <a:pos x="401" y="141"/>
                  </a:cxn>
                  <a:cxn ang="0">
                    <a:pos x="278" y="78"/>
                  </a:cxn>
                  <a:cxn ang="0">
                    <a:pos x="128" y="94"/>
                  </a:cxn>
                  <a:cxn ang="0">
                    <a:pos x="128" y="775"/>
                  </a:cxn>
                  <a:cxn ang="0">
                    <a:pos x="0" y="775"/>
                  </a:cxn>
                </a:cxnLst>
                <a:rect l="0" t="0" r="r" b="b"/>
                <a:pathLst>
                  <a:path w="974" h="775">
                    <a:moveTo>
                      <a:pt x="0" y="775"/>
                    </a:moveTo>
                    <a:cubicBezTo>
                      <a:pt x="0" y="30"/>
                      <a:pt x="0" y="30"/>
                      <a:pt x="0" y="30"/>
                    </a:cubicBezTo>
                    <a:cubicBezTo>
                      <a:pt x="117" y="10"/>
                      <a:pt x="210" y="0"/>
                      <a:pt x="278" y="0"/>
                    </a:cubicBezTo>
                    <a:cubicBezTo>
                      <a:pt x="367" y="0"/>
                      <a:pt x="435" y="16"/>
                      <a:pt x="480" y="49"/>
                    </a:cubicBezTo>
                    <a:cubicBezTo>
                      <a:pt x="561" y="16"/>
                      <a:pt x="642" y="0"/>
                      <a:pt x="722" y="0"/>
                    </a:cubicBezTo>
                    <a:cubicBezTo>
                      <a:pt x="843" y="0"/>
                      <a:pt x="920" y="40"/>
                      <a:pt x="952" y="119"/>
                    </a:cubicBezTo>
                    <a:cubicBezTo>
                      <a:pt x="967" y="156"/>
                      <a:pt x="974" y="220"/>
                      <a:pt x="974" y="312"/>
                    </a:cubicBezTo>
                    <a:cubicBezTo>
                      <a:pt x="974" y="775"/>
                      <a:pt x="974" y="775"/>
                      <a:pt x="974" y="775"/>
                    </a:cubicBezTo>
                    <a:cubicBezTo>
                      <a:pt x="845" y="775"/>
                      <a:pt x="845" y="775"/>
                      <a:pt x="845" y="775"/>
                    </a:cubicBezTo>
                    <a:cubicBezTo>
                      <a:pt x="845" y="320"/>
                      <a:pt x="845" y="320"/>
                      <a:pt x="845" y="320"/>
                    </a:cubicBezTo>
                    <a:cubicBezTo>
                      <a:pt x="845" y="231"/>
                      <a:pt x="838" y="172"/>
                      <a:pt x="824" y="141"/>
                    </a:cubicBezTo>
                    <a:cubicBezTo>
                      <a:pt x="805" y="99"/>
                      <a:pt x="765" y="78"/>
                      <a:pt x="705" y="78"/>
                    </a:cubicBezTo>
                    <a:cubicBezTo>
                      <a:pt x="654" y="78"/>
                      <a:pt x="603" y="90"/>
                      <a:pt x="551" y="113"/>
                    </a:cubicBezTo>
                    <a:cubicBezTo>
                      <a:pt x="551" y="775"/>
                      <a:pt x="551" y="775"/>
                      <a:pt x="551" y="775"/>
                    </a:cubicBezTo>
                    <a:cubicBezTo>
                      <a:pt x="422" y="775"/>
                      <a:pt x="422" y="775"/>
                      <a:pt x="422" y="775"/>
                    </a:cubicBezTo>
                    <a:cubicBezTo>
                      <a:pt x="422" y="314"/>
                      <a:pt x="422" y="314"/>
                      <a:pt x="422" y="314"/>
                    </a:cubicBezTo>
                    <a:cubicBezTo>
                      <a:pt x="422" y="229"/>
                      <a:pt x="415" y="171"/>
                      <a:pt x="401" y="141"/>
                    </a:cubicBezTo>
                    <a:cubicBezTo>
                      <a:pt x="382" y="99"/>
                      <a:pt x="341" y="78"/>
                      <a:pt x="278" y="78"/>
                    </a:cubicBezTo>
                    <a:cubicBezTo>
                      <a:pt x="231" y="78"/>
                      <a:pt x="181" y="83"/>
                      <a:pt x="128" y="94"/>
                    </a:cubicBezTo>
                    <a:cubicBezTo>
                      <a:pt x="128" y="775"/>
                      <a:pt x="128" y="775"/>
                      <a:pt x="128" y="775"/>
                    </a:cubicBezTo>
                    <a:lnTo>
                      <a:pt x="0" y="775"/>
                    </a:lnTo>
                    <a:close/>
                  </a:path>
                </a:pathLst>
              </a:custGeom>
              <a:solidFill>
                <a:srgbClr val="000000"/>
              </a:solidFill>
              <a:ln w="9525">
                <a:noFill/>
                <a:round/>
                <a:headEnd/>
                <a:tailEnd/>
              </a:ln>
            </p:spPr>
            <p:txBody>
              <a:bodyPr/>
              <a:lstStyle/>
              <a:p>
                <a:endParaRPr lang="zh-CN" altLang="en-US"/>
              </a:p>
            </p:txBody>
          </p:sp>
          <p:sp>
            <p:nvSpPr>
              <p:cNvPr id="649234" name="Freeform 18"/>
              <p:cNvSpPr>
                <a:spLocks noEditPoints="1"/>
              </p:cNvSpPr>
              <p:nvPr/>
            </p:nvSpPr>
            <p:spPr bwMode="gray">
              <a:xfrm>
                <a:off x="2768" y="2598"/>
                <a:ext cx="127" cy="159"/>
              </a:xfrm>
              <a:custGeom>
                <a:avLst/>
                <a:gdLst/>
                <a:ahLst/>
                <a:cxnLst>
                  <a:cxn ang="0">
                    <a:pos x="318" y="0"/>
                  </a:cxn>
                  <a:cxn ang="0">
                    <a:pos x="559" y="107"/>
                  </a:cxn>
                  <a:cxn ang="0">
                    <a:pos x="635" y="398"/>
                  </a:cxn>
                  <a:cxn ang="0">
                    <a:pos x="559" y="688"/>
                  </a:cxn>
                  <a:cxn ang="0">
                    <a:pos x="319" y="795"/>
                  </a:cxn>
                  <a:cxn ang="0">
                    <a:pos x="0" y="393"/>
                  </a:cxn>
                  <a:cxn ang="0">
                    <a:pos x="77"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5" h="795">
                    <a:moveTo>
                      <a:pt x="318" y="0"/>
                    </a:moveTo>
                    <a:cubicBezTo>
                      <a:pt x="426" y="0"/>
                      <a:pt x="506" y="36"/>
                      <a:pt x="559" y="107"/>
                    </a:cubicBezTo>
                    <a:cubicBezTo>
                      <a:pt x="609" y="176"/>
                      <a:pt x="635" y="273"/>
                      <a:pt x="635" y="398"/>
                    </a:cubicBezTo>
                    <a:cubicBezTo>
                      <a:pt x="635" y="521"/>
                      <a:pt x="609" y="618"/>
                      <a:pt x="559" y="688"/>
                    </a:cubicBezTo>
                    <a:cubicBezTo>
                      <a:pt x="507" y="760"/>
                      <a:pt x="427" y="795"/>
                      <a:pt x="319" y="795"/>
                    </a:cubicBezTo>
                    <a:cubicBezTo>
                      <a:pt x="107" y="795"/>
                      <a:pt x="0" y="661"/>
                      <a:pt x="0" y="393"/>
                    </a:cubicBezTo>
                    <a:cubicBezTo>
                      <a:pt x="0" y="271"/>
                      <a:pt x="26" y="176"/>
                      <a:pt x="77" y="107"/>
                    </a:cubicBezTo>
                    <a:cubicBezTo>
                      <a:pt x="129" y="36"/>
                      <a:pt x="209"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35" name="Freeform 19"/>
              <p:cNvSpPr>
                <a:spLocks/>
              </p:cNvSpPr>
              <p:nvPr/>
            </p:nvSpPr>
            <p:spPr bwMode="gray">
              <a:xfrm>
                <a:off x="2934" y="2598"/>
                <a:ext cx="65" cy="155"/>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4"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zh-CN" altLang="en-US"/>
              </a:p>
            </p:txBody>
          </p:sp>
          <p:sp>
            <p:nvSpPr>
              <p:cNvPr id="649236" name="Freeform 20"/>
              <p:cNvSpPr>
                <a:spLocks/>
              </p:cNvSpPr>
              <p:nvPr/>
            </p:nvSpPr>
            <p:spPr bwMode="gray">
              <a:xfrm>
                <a:off x="3028" y="2598"/>
                <a:ext cx="65" cy="155"/>
              </a:xfrm>
              <a:custGeom>
                <a:avLst/>
                <a:gdLst/>
                <a:ahLst/>
                <a:cxnLst>
                  <a:cxn ang="0">
                    <a:pos x="0" y="775"/>
                  </a:cxn>
                  <a:cxn ang="0">
                    <a:pos x="0" y="33"/>
                  </a:cxn>
                  <a:cxn ang="0">
                    <a:pos x="326" y="0"/>
                  </a:cxn>
                  <a:cxn ang="0">
                    <a:pos x="326" y="81"/>
                  </a:cxn>
                  <a:cxn ang="0">
                    <a:pos x="129" y="94"/>
                  </a:cxn>
                  <a:cxn ang="0">
                    <a:pos x="129" y="775"/>
                  </a:cxn>
                  <a:cxn ang="0">
                    <a:pos x="0" y="775"/>
                  </a:cxn>
                </a:cxnLst>
                <a:rect l="0" t="0" r="r" b="b"/>
                <a:pathLst>
                  <a:path w="326" h="775">
                    <a:moveTo>
                      <a:pt x="0" y="775"/>
                    </a:moveTo>
                    <a:cubicBezTo>
                      <a:pt x="0" y="33"/>
                      <a:pt x="0" y="33"/>
                      <a:pt x="0" y="33"/>
                    </a:cubicBezTo>
                    <a:cubicBezTo>
                      <a:pt x="99" y="12"/>
                      <a:pt x="207" y="1"/>
                      <a:pt x="326" y="0"/>
                    </a:cubicBezTo>
                    <a:cubicBezTo>
                      <a:pt x="326" y="81"/>
                      <a:pt x="326" y="81"/>
                      <a:pt x="326" y="81"/>
                    </a:cubicBezTo>
                    <a:cubicBezTo>
                      <a:pt x="253" y="81"/>
                      <a:pt x="188" y="86"/>
                      <a:pt x="129" y="94"/>
                    </a:cubicBezTo>
                    <a:cubicBezTo>
                      <a:pt x="129" y="775"/>
                      <a:pt x="129" y="775"/>
                      <a:pt x="129" y="775"/>
                    </a:cubicBezTo>
                    <a:lnTo>
                      <a:pt x="0" y="775"/>
                    </a:lnTo>
                    <a:close/>
                  </a:path>
                </a:pathLst>
              </a:custGeom>
              <a:solidFill>
                <a:srgbClr val="000000"/>
              </a:solidFill>
              <a:ln w="9525">
                <a:noFill/>
                <a:round/>
                <a:headEnd/>
                <a:tailEnd/>
              </a:ln>
            </p:spPr>
            <p:txBody>
              <a:bodyPr/>
              <a:lstStyle/>
              <a:p>
                <a:endParaRPr lang="zh-CN" altLang="en-US"/>
              </a:p>
            </p:txBody>
          </p:sp>
          <p:sp>
            <p:nvSpPr>
              <p:cNvPr id="649237" name="Freeform 21"/>
              <p:cNvSpPr>
                <a:spLocks noEditPoints="1"/>
              </p:cNvSpPr>
              <p:nvPr/>
            </p:nvSpPr>
            <p:spPr bwMode="gray">
              <a:xfrm>
                <a:off x="3110" y="2598"/>
                <a:ext cx="127" cy="159"/>
              </a:xfrm>
              <a:custGeom>
                <a:avLst/>
                <a:gdLst/>
                <a:ahLst/>
                <a:cxnLst>
                  <a:cxn ang="0">
                    <a:pos x="317" y="0"/>
                  </a:cxn>
                  <a:cxn ang="0">
                    <a:pos x="558" y="107"/>
                  </a:cxn>
                  <a:cxn ang="0">
                    <a:pos x="634" y="398"/>
                  </a:cxn>
                  <a:cxn ang="0">
                    <a:pos x="558" y="688"/>
                  </a:cxn>
                  <a:cxn ang="0">
                    <a:pos x="318" y="795"/>
                  </a:cxn>
                  <a:cxn ang="0">
                    <a:pos x="0" y="393"/>
                  </a:cxn>
                  <a:cxn ang="0">
                    <a:pos x="76" y="107"/>
                  </a:cxn>
                  <a:cxn ang="0">
                    <a:pos x="317" y="0"/>
                  </a:cxn>
                  <a:cxn ang="0">
                    <a:pos x="317" y="78"/>
                  </a:cxn>
                  <a:cxn ang="0">
                    <a:pos x="166" y="176"/>
                  </a:cxn>
                  <a:cxn ang="0">
                    <a:pos x="132" y="394"/>
                  </a:cxn>
                  <a:cxn ang="0">
                    <a:pos x="166" y="619"/>
                  </a:cxn>
                  <a:cxn ang="0">
                    <a:pos x="317" y="718"/>
                  </a:cxn>
                  <a:cxn ang="0">
                    <a:pos x="468" y="619"/>
                  </a:cxn>
                  <a:cxn ang="0">
                    <a:pos x="502" y="398"/>
                  </a:cxn>
                  <a:cxn ang="0">
                    <a:pos x="468" y="176"/>
                  </a:cxn>
                  <a:cxn ang="0">
                    <a:pos x="317" y="78"/>
                  </a:cxn>
                </a:cxnLst>
                <a:rect l="0" t="0" r="r" b="b"/>
                <a:pathLst>
                  <a:path w="634" h="795">
                    <a:moveTo>
                      <a:pt x="317" y="0"/>
                    </a:moveTo>
                    <a:cubicBezTo>
                      <a:pt x="425" y="0"/>
                      <a:pt x="505" y="36"/>
                      <a:pt x="558" y="107"/>
                    </a:cubicBezTo>
                    <a:cubicBezTo>
                      <a:pt x="608" y="176"/>
                      <a:pt x="634" y="273"/>
                      <a:pt x="634" y="398"/>
                    </a:cubicBezTo>
                    <a:cubicBezTo>
                      <a:pt x="634" y="521"/>
                      <a:pt x="608" y="618"/>
                      <a:pt x="558" y="688"/>
                    </a:cubicBezTo>
                    <a:cubicBezTo>
                      <a:pt x="506" y="760"/>
                      <a:pt x="426" y="795"/>
                      <a:pt x="318" y="795"/>
                    </a:cubicBezTo>
                    <a:cubicBezTo>
                      <a:pt x="106" y="795"/>
                      <a:pt x="0" y="661"/>
                      <a:pt x="0" y="393"/>
                    </a:cubicBezTo>
                    <a:cubicBezTo>
                      <a:pt x="0" y="271"/>
                      <a:pt x="25" y="176"/>
                      <a:pt x="76" y="107"/>
                    </a:cubicBezTo>
                    <a:cubicBezTo>
                      <a:pt x="128" y="36"/>
                      <a:pt x="209" y="0"/>
                      <a:pt x="317" y="0"/>
                    </a:cubicBezTo>
                    <a:moveTo>
                      <a:pt x="317" y="78"/>
                    </a:moveTo>
                    <a:cubicBezTo>
                      <a:pt x="244" y="78"/>
                      <a:pt x="194" y="110"/>
                      <a:pt x="166" y="176"/>
                    </a:cubicBezTo>
                    <a:cubicBezTo>
                      <a:pt x="143" y="230"/>
                      <a:pt x="132" y="303"/>
                      <a:pt x="132" y="394"/>
                    </a:cubicBezTo>
                    <a:cubicBezTo>
                      <a:pt x="132" y="490"/>
                      <a:pt x="143" y="565"/>
                      <a:pt x="166" y="619"/>
                    </a:cubicBezTo>
                    <a:cubicBezTo>
                      <a:pt x="194" y="685"/>
                      <a:pt x="244" y="718"/>
                      <a:pt x="317" y="718"/>
                    </a:cubicBezTo>
                    <a:cubicBezTo>
                      <a:pt x="390" y="718"/>
                      <a:pt x="440" y="685"/>
                      <a:pt x="468" y="619"/>
                    </a:cubicBezTo>
                    <a:cubicBezTo>
                      <a:pt x="490" y="565"/>
                      <a:pt x="502" y="491"/>
                      <a:pt x="502" y="398"/>
                    </a:cubicBezTo>
                    <a:cubicBezTo>
                      <a:pt x="502" y="302"/>
                      <a:pt x="490" y="228"/>
                      <a:pt x="468" y="176"/>
                    </a:cubicBezTo>
                    <a:cubicBezTo>
                      <a:pt x="439" y="110"/>
                      <a:pt x="389" y="78"/>
                      <a:pt x="317" y="78"/>
                    </a:cubicBezTo>
                  </a:path>
                </a:pathLst>
              </a:custGeom>
              <a:solidFill>
                <a:srgbClr val="000000"/>
              </a:solidFill>
              <a:ln w="9525">
                <a:noFill/>
                <a:round/>
                <a:headEnd/>
                <a:tailEnd/>
              </a:ln>
            </p:spPr>
            <p:txBody>
              <a:bodyPr/>
              <a:lstStyle/>
              <a:p>
                <a:endParaRPr lang="zh-CN" altLang="en-US"/>
              </a:p>
            </p:txBody>
          </p:sp>
          <p:sp>
            <p:nvSpPr>
              <p:cNvPr id="649238" name="Freeform 22"/>
              <p:cNvSpPr>
                <a:spLocks/>
              </p:cNvSpPr>
              <p:nvPr/>
            </p:nvSpPr>
            <p:spPr bwMode="gray">
              <a:xfrm>
                <a:off x="3253" y="2602"/>
                <a:ext cx="195" cy="151"/>
              </a:xfrm>
              <a:custGeom>
                <a:avLst/>
                <a:gdLst/>
                <a:ahLst/>
                <a:cxnLst>
                  <a:cxn ang="0">
                    <a:pos x="213" y="754"/>
                  </a:cxn>
                  <a:cxn ang="0">
                    <a:pos x="0" y="0"/>
                  </a:cxn>
                  <a:cxn ang="0">
                    <a:pos x="130" y="0"/>
                  </a:cxn>
                  <a:cxn ang="0">
                    <a:pos x="290" y="614"/>
                  </a:cxn>
                  <a:cxn ang="0">
                    <a:pos x="431" y="0"/>
                  </a:cxn>
                  <a:cxn ang="0">
                    <a:pos x="558" y="0"/>
                  </a:cxn>
                  <a:cxn ang="0">
                    <a:pos x="706" y="614"/>
                  </a:cxn>
                  <a:cxn ang="0">
                    <a:pos x="866" y="0"/>
                  </a:cxn>
                  <a:cxn ang="0">
                    <a:pos x="971" y="0"/>
                  </a:cxn>
                  <a:cxn ang="0">
                    <a:pos x="758" y="754"/>
                  </a:cxn>
                  <a:cxn ang="0">
                    <a:pos x="631" y="754"/>
                  </a:cxn>
                  <a:cxn ang="0">
                    <a:pos x="517"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8" y="0"/>
                      <a:pt x="558" y="0"/>
                      <a:pt x="558"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7" y="266"/>
                      <a:pt x="517" y="266"/>
                      <a:pt x="517" y="266"/>
                    </a:cubicBezTo>
                    <a:cubicBezTo>
                      <a:pt x="509"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zh-CN" altLang="en-US"/>
              </a:p>
            </p:txBody>
          </p:sp>
          <p:sp>
            <p:nvSpPr>
              <p:cNvPr id="649239" name="Freeform 23"/>
              <p:cNvSpPr>
                <a:spLocks/>
              </p:cNvSpPr>
              <p:nvPr/>
            </p:nvSpPr>
            <p:spPr bwMode="gray">
              <a:xfrm>
                <a:off x="3525" y="2602"/>
                <a:ext cx="194" cy="151"/>
              </a:xfrm>
              <a:custGeom>
                <a:avLst/>
                <a:gdLst/>
                <a:ahLst/>
                <a:cxnLst>
                  <a:cxn ang="0">
                    <a:pos x="213" y="754"/>
                  </a:cxn>
                  <a:cxn ang="0">
                    <a:pos x="0" y="0"/>
                  </a:cxn>
                  <a:cxn ang="0">
                    <a:pos x="130" y="0"/>
                  </a:cxn>
                  <a:cxn ang="0">
                    <a:pos x="290" y="614"/>
                  </a:cxn>
                  <a:cxn ang="0">
                    <a:pos x="431" y="0"/>
                  </a:cxn>
                  <a:cxn ang="0">
                    <a:pos x="559" y="0"/>
                  </a:cxn>
                  <a:cxn ang="0">
                    <a:pos x="706" y="614"/>
                  </a:cxn>
                  <a:cxn ang="0">
                    <a:pos x="866" y="0"/>
                  </a:cxn>
                  <a:cxn ang="0">
                    <a:pos x="971" y="0"/>
                  </a:cxn>
                  <a:cxn ang="0">
                    <a:pos x="758" y="754"/>
                  </a:cxn>
                  <a:cxn ang="0">
                    <a:pos x="631" y="754"/>
                  </a:cxn>
                  <a:cxn ang="0">
                    <a:pos x="518" y="266"/>
                  </a:cxn>
                  <a:cxn ang="0">
                    <a:pos x="489" y="112"/>
                  </a:cxn>
                  <a:cxn ang="0">
                    <a:pos x="460" y="265"/>
                  </a:cxn>
                  <a:cxn ang="0">
                    <a:pos x="347" y="754"/>
                  </a:cxn>
                  <a:cxn ang="0">
                    <a:pos x="213" y="754"/>
                  </a:cxn>
                </a:cxnLst>
                <a:rect l="0" t="0" r="r" b="b"/>
                <a:pathLst>
                  <a:path w="971" h="754">
                    <a:moveTo>
                      <a:pt x="213" y="754"/>
                    </a:moveTo>
                    <a:cubicBezTo>
                      <a:pt x="0" y="0"/>
                      <a:pt x="0" y="0"/>
                      <a:pt x="0" y="0"/>
                    </a:cubicBezTo>
                    <a:cubicBezTo>
                      <a:pt x="130" y="0"/>
                      <a:pt x="130" y="0"/>
                      <a:pt x="130" y="0"/>
                    </a:cubicBezTo>
                    <a:cubicBezTo>
                      <a:pt x="290" y="614"/>
                      <a:pt x="290" y="614"/>
                      <a:pt x="290" y="614"/>
                    </a:cubicBezTo>
                    <a:cubicBezTo>
                      <a:pt x="431" y="0"/>
                      <a:pt x="431" y="0"/>
                      <a:pt x="431" y="0"/>
                    </a:cubicBezTo>
                    <a:cubicBezTo>
                      <a:pt x="559" y="0"/>
                      <a:pt x="559" y="0"/>
                      <a:pt x="559" y="0"/>
                    </a:cubicBezTo>
                    <a:cubicBezTo>
                      <a:pt x="706" y="614"/>
                      <a:pt x="706" y="614"/>
                      <a:pt x="706" y="614"/>
                    </a:cubicBezTo>
                    <a:cubicBezTo>
                      <a:pt x="866" y="0"/>
                      <a:pt x="866" y="0"/>
                      <a:pt x="866" y="0"/>
                    </a:cubicBezTo>
                    <a:cubicBezTo>
                      <a:pt x="971" y="0"/>
                      <a:pt x="971" y="0"/>
                      <a:pt x="971" y="0"/>
                    </a:cubicBezTo>
                    <a:cubicBezTo>
                      <a:pt x="758" y="754"/>
                      <a:pt x="758" y="754"/>
                      <a:pt x="758" y="754"/>
                    </a:cubicBezTo>
                    <a:cubicBezTo>
                      <a:pt x="631" y="754"/>
                      <a:pt x="631" y="754"/>
                      <a:pt x="631" y="754"/>
                    </a:cubicBezTo>
                    <a:cubicBezTo>
                      <a:pt x="518" y="266"/>
                      <a:pt x="518" y="266"/>
                      <a:pt x="518" y="266"/>
                    </a:cubicBezTo>
                    <a:cubicBezTo>
                      <a:pt x="510" y="231"/>
                      <a:pt x="500" y="180"/>
                      <a:pt x="489" y="112"/>
                    </a:cubicBezTo>
                    <a:cubicBezTo>
                      <a:pt x="481" y="166"/>
                      <a:pt x="471" y="217"/>
                      <a:pt x="460" y="265"/>
                    </a:cubicBezTo>
                    <a:cubicBezTo>
                      <a:pt x="347" y="754"/>
                      <a:pt x="347" y="754"/>
                      <a:pt x="347" y="754"/>
                    </a:cubicBezTo>
                    <a:lnTo>
                      <a:pt x="213" y="754"/>
                    </a:lnTo>
                    <a:close/>
                  </a:path>
                </a:pathLst>
              </a:custGeom>
              <a:solidFill>
                <a:srgbClr val="000000"/>
              </a:solidFill>
              <a:ln w="9525">
                <a:noFill/>
                <a:round/>
                <a:headEnd/>
                <a:tailEnd/>
              </a:ln>
            </p:spPr>
            <p:txBody>
              <a:bodyPr/>
              <a:lstStyle/>
              <a:p>
                <a:endParaRPr lang="zh-CN" altLang="en-US"/>
              </a:p>
            </p:txBody>
          </p:sp>
          <p:sp>
            <p:nvSpPr>
              <p:cNvPr id="649240" name="Freeform 24"/>
              <p:cNvSpPr>
                <a:spLocks noEditPoints="1"/>
              </p:cNvSpPr>
              <p:nvPr/>
            </p:nvSpPr>
            <p:spPr bwMode="gray">
              <a:xfrm>
                <a:off x="3745" y="2547"/>
                <a:ext cx="31" cy="206"/>
              </a:xfrm>
              <a:custGeom>
                <a:avLst/>
                <a:gdLst/>
                <a:ahLst/>
                <a:cxnLst>
                  <a:cxn ang="0">
                    <a:pos x="79" y="0"/>
                  </a:cxn>
                  <a:cxn ang="0">
                    <a:pos x="137" y="26"/>
                  </a:cxn>
                  <a:cxn ang="0">
                    <a:pos x="157" y="79"/>
                  </a:cxn>
                  <a:cxn ang="0">
                    <a:pos x="132" y="139"/>
                  </a:cxn>
                  <a:cxn ang="0">
                    <a:pos x="78" y="159"/>
                  </a:cxn>
                  <a:cxn ang="0">
                    <a:pos x="20" y="133"/>
                  </a:cxn>
                  <a:cxn ang="0">
                    <a:pos x="0" y="78"/>
                  </a:cxn>
                  <a:cxn ang="0">
                    <a:pos x="26" y="20"/>
                  </a:cxn>
                  <a:cxn ang="0">
                    <a:pos x="79" y="0"/>
                  </a:cxn>
                  <a:cxn ang="0">
                    <a:pos x="16" y="277"/>
                  </a:cxn>
                  <a:cxn ang="0">
                    <a:pos x="144" y="277"/>
                  </a:cxn>
                  <a:cxn ang="0">
                    <a:pos x="144" y="1031"/>
                  </a:cxn>
                  <a:cxn ang="0">
                    <a:pos x="16" y="1031"/>
                  </a:cxn>
                  <a:cxn ang="0">
                    <a:pos x="16" y="277"/>
                  </a:cxn>
                </a:cxnLst>
                <a:rect l="0" t="0" r="r" b="b"/>
                <a:pathLst>
                  <a:path w="157" h="1031">
                    <a:moveTo>
                      <a:pt x="79" y="0"/>
                    </a:moveTo>
                    <a:cubicBezTo>
                      <a:pt x="102" y="0"/>
                      <a:pt x="122" y="9"/>
                      <a:pt x="137" y="26"/>
                    </a:cubicBezTo>
                    <a:cubicBezTo>
                      <a:pt x="151" y="42"/>
                      <a:pt x="157" y="59"/>
                      <a:pt x="157" y="79"/>
                    </a:cubicBezTo>
                    <a:cubicBezTo>
                      <a:pt x="157" y="103"/>
                      <a:pt x="149" y="123"/>
                      <a:pt x="132" y="139"/>
                    </a:cubicBezTo>
                    <a:cubicBezTo>
                      <a:pt x="117" y="152"/>
                      <a:pt x="99" y="159"/>
                      <a:pt x="78" y="159"/>
                    </a:cubicBezTo>
                    <a:cubicBezTo>
                      <a:pt x="55" y="159"/>
                      <a:pt x="35" y="150"/>
                      <a:pt x="20" y="133"/>
                    </a:cubicBezTo>
                    <a:cubicBezTo>
                      <a:pt x="6" y="118"/>
                      <a:pt x="0" y="99"/>
                      <a:pt x="0" y="78"/>
                    </a:cubicBezTo>
                    <a:cubicBezTo>
                      <a:pt x="0" y="56"/>
                      <a:pt x="9" y="37"/>
                      <a:pt x="26" y="20"/>
                    </a:cubicBezTo>
                    <a:cubicBezTo>
                      <a:pt x="41" y="7"/>
                      <a:pt x="58" y="0"/>
                      <a:pt x="79" y="0"/>
                    </a:cubicBezTo>
                    <a:moveTo>
                      <a:pt x="16" y="277"/>
                    </a:moveTo>
                    <a:cubicBezTo>
                      <a:pt x="144" y="277"/>
                      <a:pt x="144" y="277"/>
                      <a:pt x="144" y="277"/>
                    </a:cubicBezTo>
                    <a:cubicBezTo>
                      <a:pt x="144" y="1031"/>
                      <a:pt x="144" y="1031"/>
                      <a:pt x="144" y="1031"/>
                    </a:cubicBezTo>
                    <a:cubicBezTo>
                      <a:pt x="16" y="1031"/>
                      <a:pt x="16" y="1031"/>
                      <a:pt x="16" y="1031"/>
                    </a:cubicBezTo>
                    <a:lnTo>
                      <a:pt x="16" y="277"/>
                    </a:lnTo>
                    <a:close/>
                  </a:path>
                </a:pathLst>
              </a:custGeom>
              <a:solidFill>
                <a:srgbClr val="000000"/>
              </a:solidFill>
              <a:ln w="9525">
                <a:noFill/>
                <a:round/>
                <a:headEnd/>
                <a:tailEnd/>
              </a:ln>
            </p:spPr>
            <p:txBody>
              <a:bodyPr/>
              <a:lstStyle/>
              <a:p>
                <a:endParaRPr lang="zh-CN" altLang="en-US"/>
              </a:p>
            </p:txBody>
          </p:sp>
          <p:sp>
            <p:nvSpPr>
              <p:cNvPr id="649241" name="Freeform 25"/>
              <p:cNvSpPr>
                <a:spLocks/>
              </p:cNvSpPr>
              <p:nvPr/>
            </p:nvSpPr>
            <p:spPr bwMode="gray">
              <a:xfrm>
                <a:off x="3820" y="2561"/>
                <a:ext cx="67" cy="192"/>
              </a:xfrm>
              <a:custGeom>
                <a:avLst/>
                <a:gdLst/>
                <a:ahLst/>
                <a:cxnLst>
                  <a:cxn ang="0">
                    <a:pos x="0" y="0"/>
                  </a:cxn>
                  <a:cxn ang="0">
                    <a:pos x="129" y="0"/>
                  </a:cxn>
                  <a:cxn ang="0">
                    <a:pos x="129" y="204"/>
                  </a:cxn>
                  <a:cxn ang="0">
                    <a:pos x="332" y="204"/>
                  </a:cxn>
                  <a:cxn ang="0">
                    <a:pos x="332" y="286"/>
                  </a:cxn>
                  <a:cxn ang="0">
                    <a:pos x="129" y="286"/>
                  </a:cxn>
                  <a:cxn ang="0">
                    <a:pos x="129" y="686"/>
                  </a:cxn>
                  <a:cxn ang="0">
                    <a:pos x="163" y="840"/>
                  </a:cxn>
                  <a:cxn ang="0">
                    <a:pos x="234" y="873"/>
                  </a:cxn>
                  <a:cxn ang="0">
                    <a:pos x="289" y="875"/>
                  </a:cxn>
                  <a:cxn ang="0">
                    <a:pos x="332" y="875"/>
                  </a:cxn>
                  <a:cxn ang="0">
                    <a:pos x="332" y="958"/>
                  </a:cxn>
                  <a:cxn ang="0">
                    <a:pos x="262" y="958"/>
                  </a:cxn>
                  <a:cxn ang="0">
                    <a:pos x="132" y="945"/>
                  </a:cxn>
                  <a:cxn ang="0">
                    <a:pos x="11" y="817"/>
                  </a:cxn>
                  <a:cxn ang="0">
                    <a:pos x="0" y="667"/>
                  </a:cxn>
                  <a:cxn ang="0">
                    <a:pos x="0" y="0"/>
                  </a:cxn>
                </a:cxnLst>
                <a:rect l="0" t="0" r="r" b="b"/>
                <a:pathLst>
                  <a:path w="332" h="958">
                    <a:moveTo>
                      <a:pt x="0" y="0"/>
                    </a:moveTo>
                    <a:cubicBezTo>
                      <a:pt x="129" y="0"/>
                      <a:pt x="129" y="0"/>
                      <a:pt x="129" y="0"/>
                    </a:cubicBezTo>
                    <a:cubicBezTo>
                      <a:pt x="129" y="204"/>
                      <a:pt x="129" y="204"/>
                      <a:pt x="129" y="204"/>
                    </a:cubicBezTo>
                    <a:cubicBezTo>
                      <a:pt x="332" y="204"/>
                      <a:pt x="332" y="204"/>
                      <a:pt x="332" y="204"/>
                    </a:cubicBezTo>
                    <a:cubicBezTo>
                      <a:pt x="332" y="286"/>
                      <a:pt x="332" y="286"/>
                      <a:pt x="332" y="286"/>
                    </a:cubicBezTo>
                    <a:cubicBezTo>
                      <a:pt x="129" y="286"/>
                      <a:pt x="129" y="286"/>
                      <a:pt x="129" y="286"/>
                    </a:cubicBezTo>
                    <a:cubicBezTo>
                      <a:pt x="129" y="686"/>
                      <a:pt x="129" y="686"/>
                      <a:pt x="129" y="686"/>
                    </a:cubicBezTo>
                    <a:cubicBezTo>
                      <a:pt x="129" y="762"/>
                      <a:pt x="140" y="813"/>
                      <a:pt x="163" y="840"/>
                    </a:cubicBezTo>
                    <a:cubicBezTo>
                      <a:pt x="178" y="858"/>
                      <a:pt x="202" y="869"/>
                      <a:pt x="234" y="873"/>
                    </a:cubicBezTo>
                    <a:cubicBezTo>
                      <a:pt x="245" y="875"/>
                      <a:pt x="263" y="875"/>
                      <a:pt x="289" y="875"/>
                    </a:cubicBezTo>
                    <a:cubicBezTo>
                      <a:pt x="332" y="875"/>
                      <a:pt x="332" y="875"/>
                      <a:pt x="332" y="875"/>
                    </a:cubicBezTo>
                    <a:cubicBezTo>
                      <a:pt x="332" y="958"/>
                      <a:pt x="332" y="958"/>
                      <a:pt x="332" y="958"/>
                    </a:cubicBezTo>
                    <a:cubicBezTo>
                      <a:pt x="262" y="958"/>
                      <a:pt x="262" y="958"/>
                      <a:pt x="262" y="958"/>
                    </a:cubicBezTo>
                    <a:cubicBezTo>
                      <a:pt x="207" y="958"/>
                      <a:pt x="163" y="953"/>
                      <a:pt x="132" y="945"/>
                    </a:cubicBezTo>
                    <a:cubicBezTo>
                      <a:pt x="66" y="927"/>
                      <a:pt x="26" y="884"/>
                      <a:pt x="11" y="817"/>
                    </a:cubicBezTo>
                    <a:cubicBezTo>
                      <a:pt x="4" y="781"/>
                      <a:pt x="0" y="731"/>
                      <a:pt x="0" y="667"/>
                    </a:cubicBezTo>
                    <a:lnTo>
                      <a:pt x="0" y="0"/>
                    </a:lnTo>
                    <a:close/>
                  </a:path>
                </a:pathLst>
              </a:custGeom>
              <a:solidFill>
                <a:srgbClr val="000000"/>
              </a:solidFill>
              <a:ln w="9525">
                <a:noFill/>
                <a:round/>
                <a:headEnd/>
                <a:tailEnd/>
              </a:ln>
            </p:spPr>
            <p:txBody>
              <a:bodyPr/>
              <a:lstStyle/>
              <a:p>
                <a:endParaRPr lang="zh-CN" altLang="en-US"/>
              </a:p>
            </p:txBody>
          </p:sp>
          <p:sp>
            <p:nvSpPr>
              <p:cNvPr id="649242" name="Freeform 26"/>
              <p:cNvSpPr>
                <a:spLocks/>
              </p:cNvSpPr>
              <p:nvPr/>
            </p:nvSpPr>
            <p:spPr bwMode="gray">
              <a:xfrm>
                <a:off x="3918" y="2526"/>
                <a:ext cx="114" cy="227"/>
              </a:xfrm>
              <a:custGeom>
                <a:avLst/>
                <a:gdLst/>
                <a:ahLst/>
                <a:cxnLst>
                  <a:cxn ang="0">
                    <a:pos x="0" y="1136"/>
                  </a:cxn>
                  <a:cxn ang="0">
                    <a:pos x="0" y="0"/>
                  </a:cxn>
                  <a:cxn ang="0">
                    <a:pos x="129" y="0"/>
                  </a:cxn>
                  <a:cxn ang="0">
                    <a:pos x="129" y="400"/>
                  </a:cxn>
                  <a:cxn ang="0">
                    <a:pos x="319" y="361"/>
                  </a:cxn>
                  <a:cxn ang="0">
                    <a:pos x="549" y="479"/>
                  </a:cxn>
                  <a:cxn ang="0">
                    <a:pos x="572" y="673"/>
                  </a:cxn>
                  <a:cxn ang="0">
                    <a:pos x="572" y="1136"/>
                  </a:cxn>
                  <a:cxn ang="0">
                    <a:pos x="443" y="1136"/>
                  </a:cxn>
                  <a:cxn ang="0">
                    <a:pos x="443" y="653"/>
                  </a:cxn>
                  <a:cxn ang="0">
                    <a:pos x="420" y="499"/>
                  </a:cxn>
                  <a:cxn ang="0">
                    <a:pos x="306" y="439"/>
                  </a:cxn>
                  <a:cxn ang="0">
                    <a:pos x="129" y="485"/>
                  </a:cxn>
                  <a:cxn ang="0">
                    <a:pos x="129" y="1136"/>
                  </a:cxn>
                  <a:cxn ang="0">
                    <a:pos x="0" y="1136"/>
                  </a:cxn>
                </a:cxnLst>
                <a:rect l="0" t="0" r="r" b="b"/>
                <a:pathLst>
                  <a:path w="572" h="1136">
                    <a:moveTo>
                      <a:pt x="0" y="1136"/>
                    </a:moveTo>
                    <a:cubicBezTo>
                      <a:pt x="0" y="0"/>
                      <a:pt x="0" y="0"/>
                      <a:pt x="0" y="0"/>
                    </a:cubicBezTo>
                    <a:cubicBezTo>
                      <a:pt x="129" y="0"/>
                      <a:pt x="129" y="0"/>
                      <a:pt x="129" y="0"/>
                    </a:cubicBezTo>
                    <a:cubicBezTo>
                      <a:pt x="129" y="400"/>
                      <a:pt x="129" y="400"/>
                      <a:pt x="129" y="400"/>
                    </a:cubicBezTo>
                    <a:cubicBezTo>
                      <a:pt x="196" y="374"/>
                      <a:pt x="259" y="361"/>
                      <a:pt x="319" y="361"/>
                    </a:cubicBezTo>
                    <a:cubicBezTo>
                      <a:pt x="438" y="361"/>
                      <a:pt x="515" y="400"/>
                      <a:pt x="549" y="479"/>
                    </a:cubicBezTo>
                    <a:cubicBezTo>
                      <a:pt x="564" y="515"/>
                      <a:pt x="572" y="579"/>
                      <a:pt x="572" y="673"/>
                    </a:cubicBezTo>
                    <a:cubicBezTo>
                      <a:pt x="572" y="1136"/>
                      <a:pt x="572" y="1136"/>
                      <a:pt x="572" y="1136"/>
                    </a:cubicBezTo>
                    <a:cubicBezTo>
                      <a:pt x="443" y="1136"/>
                      <a:pt x="443" y="1136"/>
                      <a:pt x="443" y="1136"/>
                    </a:cubicBezTo>
                    <a:cubicBezTo>
                      <a:pt x="443" y="653"/>
                      <a:pt x="443" y="653"/>
                      <a:pt x="443" y="653"/>
                    </a:cubicBezTo>
                    <a:cubicBezTo>
                      <a:pt x="443" y="581"/>
                      <a:pt x="436" y="529"/>
                      <a:pt x="420" y="499"/>
                    </a:cubicBezTo>
                    <a:cubicBezTo>
                      <a:pt x="400" y="459"/>
                      <a:pt x="362" y="439"/>
                      <a:pt x="306" y="439"/>
                    </a:cubicBezTo>
                    <a:cubicBezTo>
                      <a:pt x="256" y="439"/>
                      <a:pt x="197" y="454"/>
                      <a:pt x="129" y="485"/>
                    </a:cubicBezTo>
                    <a:cubicBezTo>
                      <a:pt x="129" y="1136"/>
                      <a:pt x="129" y="1136"/>
                      <a:pt x="129" y="1136"/>
                    </a:cubicBezTo>
                    <a:lnTo>
                      <a:pt x="0" y="1136"/>
                    </a:lnTo>
                    <a:close/>
                  </a:path>
                </a:pathLst>
              </a:custGeom>
              <a:solidFill>
                <a:srgbClr val="000000"/>
              </a:solidFill>
              <a:ln w="9525">
                <a:noFill/>
                <a:round/>
                <a:headEnd/>
                <a:tailEnd/>
              </a:ln>
            </p:spPr>
            <p:txBody>
              <a:bodyPr/>
              <a:lstStyle/>
              <a:p>
                <a:endParaRPr lang="zh-CN" altLang="en-US"/>
              </a:p>
            </p:txBody>
          </p:sp>
          <p:sp>
            <p:nvSpPr>
              <p:cNvPr id="649243" name="Freeform 27"/>
              <p:cNvSpPr>
                <a:spLocks/>
              </p:cNvSpPr>
              <p:nvPr/>
            </p:nvSpPr>
            <p:spPr bwMode="gray">
              <a:xfrm>
                <a:off x="4128" y="2602"/>
                <a:ext cx="126" cy="223"/>
              </a:xfrm>
              <a:custGeom>
                <a:avLst/>
                <a:gdLst/>
                <a:ahLst/>
                <a:cxnLst>
                  <a:cxn ang="0">
                    <a:pos x="56" y="153"/>
                  </a:cxn>
                  <a:cxn ang="0">
                    <a:pos x="0" y="0"/>
                  </a:cxn>
                  <a:cxn ang="0">
                    <a:pos x="27" y="0"/>
                  </a:cxn>
                  <a:cxn ang="0">
                    <a:pos x="67" y="120"/>
                  </a:cxn>
                  <a:cxn ang="0">
                    <a:pos x="104" y="0"/>
                  </a:cxn>
                  <a:cxn ang="0">
                    <a:pos x="126" y="0"/>
                  </a:cxn>
                  <a:cxn ang="0">
                    <a:pos x="51" y="223"/>
                  </a:cxn>
                  <a:cxn ang="0">
                    <a:pos x="29" y="223"/>
                  </a:cxn>
                  <a:cxn ang="0">
                    <a:pos x="56" y="153"/>
                  </a:cxn>
                </a:cxnLst>
                <a:rect l="0" t="0" r="r" b="b"/>
                <a:pathLst>
                  <a:path w="126" h="223">
                    <a:moveTo>
                      <a:pt x="56" y="153"/>
                    </a:moveTo>
                    <a:lnTo>
                      <a:pt x="0" y="0"/>
                    </a:lnTo>
                    <a:lnTo>
                      <a:pt x="27" y="0"/>
                    </a:lnTo>
                    <a:lnTo>
                      <a:pt x="67" y="120"/>
                    </a:lnTo>
                    <a:lnTo>
                      <a:pt x="104" y="0"/>
                    </a:lnTo>
                    <a:lnTo>
                      <a:pt x="126" y="0"/>
                    </a:lnTo>
                    <a:lnTo>
                      <a:pt x="51" y="223"/>
                    </a:lnTo>
                    <a:lnTo>
                      <a:pt x="29" y="223"/>
                    </a:lnTo>
                    <a:lnTo>
                      <a:pt x="56" y="153"/>
                    </a:lnTo>
                    <a:close/>
                  </a:path>
                </a:pathLst>
              </a:custGeom>
              <a:solidFill>
                <a:srgbClr val="000000"/>
              </a:solidFill>
              <a:ln w="9525">
                <a:noFill/>
                <a:round/>
                <a:headEnd/>
                <a:tailEnd/>
              </a:ln>
            </p:spPr>
            <p:txBody>
              <a:bodyPr/>
              <a:lstStyle/>
              <a:p>
                <a:endParaRPr lang="zh-CN" altLang="en-US"/>
              </a:p>
            </p:txBody>
          </p:sp>
          <p:sp>
            <p:nvSpPr>
              <p:cNvPr id="649244" name="Freeform 28"/>
              <p:cNvSpPr>
                <a:spLocks noEditPoints="1"/>
              </p:cNvSpPr>
              <p:nvPr/>
            </p:nvSpPr>
            <p:spPr bwMode="gray">
              <a:xfrm>
                <a:off x="4270" y="2598"/>
                <a:ext cx="127" cy="159"/>
              </a:xfrm>
              <a:custGeom>
                <a:avLst/>
                <a:gdLst/>
                <a:ahLst/>
                <a:cxnLst>
                  <a:cxn ang="0">
                    <a:pos x="318" y="0"/>
                  </a:cxn>
                  <a:cxn ang="0">
                    <a:pos x="559" y="107"/>
                  </a:cxn>
                  <a:cxn ang="0">
                    <a:pos x="634" y="398"/>
                  </a:cxn>
                  <a:cxn ang="0">
                    <a:pos x="559" y="688"/>
                  </a:cxn>
                  <a:cxn ang="0">
                    <a:pos x="318" y="795"/>
                  </a:cxn>
                  <a:cxn ang="0">
                    <a:pos x="0" y="393"/>
                  </a:cxn>
                  <a:cxn ang="0">
                    <a:pos x="76" y="107"/>
                  </a:cxn>
                  <a:cxn ang="0">
                    <a:pos x="318" y="0"/>
                  </a:cxn>
                  <a:cxn ang="0">
                    <a:pos x="318" y="78"/>
                  </a:cxn>
                  <a:cxn ang="0">
                    <a:pos x="167" y="176"/>
                  </a:cxn>
                  <a:cxn ang="0">
                    <a:pos x="132" y="394"/>
                  </a:cxn>
                  <a:cxn ang="0">
                    <a:pos x="167" y="619"/>
                  </a:cxn>
                  <a:cxn ang="0">
                    <a:pos x="318" y="718"/>
                  </a:cxn>
                  <a:cxn ang="0">
                    <a:pos x="468" y="619"/>
                  </a:cxn>
                  <a:cxn ang="0">
                    <a:pos x="503" y="398"/>
                  </a:cxn>
                  <a:cxn ang="0">
                    <a:pos x="468" y="176"/>
                  </a:cxn>
                  <a:cxn ang="0">
                    <a:pos x="318" y="78"/>
                  </a:cxn>
                </a:cxnLst>
                <a:rect l="0" t="0" r="r" b="b"/>
                <a:pathLst>
                  <a:path w="634" h="795">
                    <a:moveTo>
                      <a:pt x="318" y="0"/>
                    </a:moveTo>
                    <a:cubicBezTo>
                      <a:pt x="426" y="0"/>
                      <a:pt x="506" y="36"/>
                      <a:pt x="559" y="107"/>
                    </a:cubicBezTo>
                    <a:cubicBezTo>
                      <a:pt x="609" y="176"/>
                      <a:pt x="634" y="273"/>
                      <a:pt x="634" y="398"/>
                    </a:cubicBezTo>
                    <a:cubicBezTo>
                      <a:pt x="634" y="521"/>
                      <a:pt x="609" y="618"/>
                      <a:pt x="559" y="688"/>
                    </a:cubicBezTo>
                    <a:cubicBezTo>
                      <a:pt x="507" y="760"/>
                      <a:pt x="427" y="795"/>
                      <a:pt x="318" y="795"/>
                    </a:cubicBezTo>
                    <a:cubicBezTo>
                      <a:pt x="106" y="795"/>
                      <a:pt x="0" y="661"/>
                      <a:pt x="0" y="393"/>
                    </a:cubicBezTo>
                    <a:cubicBezTo>
                      <a:pt x="0" y="271"/>
                      <a:pt x="26" y="176"/>
                      <a:pt x="76" y="107"/>
                    </a:cubicBezTo>
                    <a:cubicBezTo>
                      <a:pt x="129" y="36"/>
                      <a:pt x="210" y="0"/>
                      <a:pt x="318" y="0"/>
                    </a:cubicBezTo>
                    <a:moveTo>
                      <a:pt x="318" y="78"/>
                    </a:moveTo>
                    <a:cubicBezTo>
                      <a:pt x="245" y="78"/>
                      <a:pt x="194" y="110"/>
                      <a:pt x="167" y="176"/>
                    </a:cubicBezTo>
                    <a:cubicBezTo>
                      <a:pt x="144" y="230"/>
                      <a:pt x="132" y="303"/>
                      <a:pt x="132" y="394"/>
                    </a:cubicBezTo>
                    <a:cubicBezTo>
                      <a:pt x="132" y="490"/>
                      <a:pt x="144" y="565"/>
                      <a:pt x="167" y="619"/>
                    </a:cubicBezTo>
                    <a:cubicBezTo>
                      <a:pt x="194" y="685"/>
                      <a:pt x="245" y="718"/>
                      <a:pt x="318" y="718"/>
                    </a:cubicBezTo>
                    <a:cubicBezTo>
                      <a:pt x="391" y="718"/>
                      <a:pt x="441" y="685"/>
                      <a:pt x="468" y="619"/>
                    </a:cubicBezTo>
                    <a:cubicBezTo>
                      <a:pt x="491" y="565"/>
                      <a:pt x="503" y="491"/>
                      <a:pt x="503" y="398"/>
                    </a:cubicBezTo>
                    <a:cubicBezTo>
                      <a:pt x="503" y="302"/>
                      <a:pt x="491" y="228"/>
                      <a:pt x="468" y="176"/>
                    </a:cubicBezTo>
                    <a:cubicBezTo>
                      <a:pt x="440" y="110"/>
                      <a:pt x="390" y="78"/>
                      <a:pt x="318" y="78"/>
                    </a:cubicBezTo>
                  </a:path>
                </a:pathLst>
              </a:custGeom>
              <a:solidFill>
                <a:srgbClr val="000000"/>
              </a:solidFill>
              <a:ln w="9525">
                <a:noFill/>
                <a:round/>
                <a:headEnd/>
                <a:tailEnd/>
              </a:ln>
            </p:spPr>
            <p:txBody>
              <a:bodyPr/>
              <a:lstStyle/>
              <a:p>
                <a:endParaRPr lang="zh-CN" altLang="en-US"/>
              </a:p>
            </p:txBody>
          </p:sp>
          <p:sp>
            <p:nvSpPr>
              <p:cNvPr id="649245" name="Freeform 29"/>
              <p:cNvSpPr>
                <a:spLocks/>
              </p:cNvSpPr>
              <p:nvPr/>
            </p:nvSpPr>
            <p:spPr bwMode="gray">
              <a:xfrm>
                <a:off x="4433" y="2602"/>
                <a:ext cx="110" cy="155"/>
              </a:xfrm>
              <a:custGeom>
                <a:avLst/>
                <a:gdLst/>
                <a:ahLst/>
                <a:cxnLst>
                  <a:cxn ang="0">
                    <a:pos x="0" y="0"/>
                  </a:cxn>
                  <a:cxn ang="0">
                    <a:pos x="129" y="0"/>
                  </a:cxn>
                  <a:cxn ang="0">
                    <a:pos x="129" y="465"/>
                  </a:cxn>
                  <a:cxn ang="0">
                    <a:pos x="152" y="636"/>
                  </a:cxn>
                  <a:cxn ang="0">
                    <a:pos x="206" y="685"/>
                  </a:cxn>
                  <a:cxn ang="0">
                    <a:pos x="289" y="697"/>
                  </a:cxn>
                  <a:cxn ang="0">
                    <a:pos x="422" y="677"/>
                  </a:cxn>
                  <a:cxn ang="0">
                    <a:pos x="422" y="0"/>
                  </a:cxn>
                  <a:cxn ang="0">
                    <a:pos x="550" y="0"/>
                  </a:cxn>
                  <a:cxn ang="0">
                    <a:pos x="550" y="742"/>
                  </a:cxn>
                  <a:cxn ang="0">
                    <a:pos x="281" y="774"/>
                  </a:cxn>
                  <a:cxn ang="0">
                    <a:pos x="90" y="734"/>
                  </a:cxn>
                  <a:cxn ang="0">
                    <a:pos x="7" y="593"/>
                  </a:cxn>
                  <a:cxn ang="0">
                    <a:pos x="0" y="475"/>
                  </a:cxn>
                  <a:cxn ang="0">
                    <a:pos x="0" y="0"/>
                  </a:cxn>
                </a:cxnLst>
                <a:rect l="0" t="0" r="r" b="b"/>
                <a:pathLst>
                  <a:path w="550" h="774">
                    <a:moveTo>
                      <a:pt x="0" y="0"/>
                    </a:moveTo>
                    <a:cubicBezTo>
                      <a:pt x="129" y="0"/>
                      <a:pt x="129" y="0"/>
                      <a:pt x="129" y="0"/>
                    </a:cubicBezTo>
                    <a:cubicBezTo>
                      <a:pt x="129" y="465"/>
                      <a:pt x="129" y="465"/>
                      <a:pt x="129" y="465"/>
                    </a:cubicBezTo>
                    <a:cubicBezTo>
                      <a:pt x="129" y="550"/>
                      <a:pt x="137" y="608"/>
                      <a:pt x="152" y="636"/>
                    </a:cubicBezTo>
                    <a:cubicBezTo>
                      <a:pt x="165" y="660"/>
                      <a:pt x="183" y="676"/>
                      <a:pt x="206" y="685"/>
                    </a:cubicBezTo>
                    <a:cubicBezTo>
                      <a:pt x="225" y="693"/>
                      <a:pt x="253" y="697"/>
                      <a:pt x="289" y="697"/>
                    </a:cubicBezTo>
                    <a:cubicBezTo>
                      <a:pt x="331" y="697"/>
                      <a:pt x="375" y="690"/>
                      <a:pt x="422" y="677"/>
                    </a:cubicBezTo>
                    <a:cubicBezTo>
                      <a:pt x="422" y="0"/>
                      <a:pt x="422" y="0"/>
                      <a:pt x="422" y="0"/>
                    </a:cubicBezTo>
                    <a:cubicBezTo>
                      <a:pt x="550" y="0"/>
                      <a:pt x="550" y="0"/>
                      <a:pt x="550" y="0"/>
                    </a:cubicBezTo>
                    <a:cubicBezTo>
                      <a:pt x="550" y="742"/>
                      <a:pt x="550" y="742"/>
                      <a:pt x="550" y="742"/>
                    </a:cubicBezTo>
                    <a:cubicBezTo>
                      <a:pt x="455" y="763"/>
                      <a:pt x="365" y="774"/>
                      <a:pt x="281" y="774"/>
                    </a:cubicBezTo>
                    <a:cubicBezTo>
                      <a:pt x="196" y="774"/>
                      <a:pt x="132" y="761"/>
                      <a:pt x="90" y="734"/>
                    </a:cubicBezTo>
                    <a:cubicBezTo>
                      <a:pt x="43" y="704"/>
                      <a:pt x="15" y="657"/>
                      <a:pt x="7" y="593"/>
                    </a:cubicBezTo>
                    <a:cubicBezTo>
                      <a:pt x="2" y="563"/>
                      <a:pt x="0" y="523"/>
                      <a:pt x="0" y="475"/>
                    </a:cubicBezTo>
                    <a:lnTo>
                      <a:pt x="0" y="0"/>
                    </a:lnTo>
                    <a:close/>
                  </a:path>
                </a:pathLst>
              </a:custGeom>
              <a:solidFill>
                <a:srgbClr val="000000"/>
              </a:solidFill>
              <a:ln w="9525">
                <a:noFill/>
                <a:round/>
                <a:headEnd/>
                <a:tailEnd/>
              </a:ln>
            </p:spPr>
            <p:txBody>
              <a:bodyPr/>
              <a:lstStyle/>
              <a:p>
                <a:endParaRPr lang="zh-CN" altLang="en-US"/>
              </a:p>
            </p:txBody>
          </p:sp>
          <p:sp>
            <p:nvSpPr>
              <p:cNvPr id="649246" name="Freeform 30"/>
              <p:cNvSpPr>
                <a:spLocks/>
              </p:cNvSpPr>
              <p:nvPr/>
            </p:nvSpPr>
            <p:spPr bwMode="gray">
              <a:xfrm>
                <a:off x="2479" y="1143"/>
                <a:ext cx="496" cy="383"/>
              </a:xfrm>
              <a:custGeom>
                <a:avLst/>
                <a:gdLst/>
                <a:ahLst/>
                <a:cxnLst>
                  <a:cxn ang="0">
                    <a:pos x="1006" y="801"/>
                  </a:cxn>
                  <a:cxn ang="0">
                    <a:pos x="627" y="673"/>
                  </a:cxn>
                  <a:cxn ang="0">
                    <a:pos x="1" y="1294"/>
                  </a:cxn>
                  <a:cxn ang="0">
                    <a:pos x="627" y="1912"/>
                  </a:cxn>
                  <a:cxn ang="0">
                    <a:pos x="1103" y="1696"/>
                  </a:cxn>
                  <a:cxn ang="0">
                    <a:pos x="1103" y="1355"/>
                  </a:cxn>
                  <a:cxn ang="0">
                    <a:pos x="807" y="1643"/>
                  </a:cxn>
                  <a:cxn ang="0">
                    <a:pos x="627" y="1681"/>
                  </a:cxn>
                  <a:cxn ang="0">
                    <a:pos x="235" y="1294"/>
                  </a:cxn>
                  <a:cxn ang="0">
                    <a:pos x="627" y="905"/>
                  </a:cxn>
                  <a:cxn ang="0">
                    <a:pos x="902" y="1019"/>
                  </a:cxn>
                  <a:cxn ang="0">
                    <a:pos x="1145" y="1298"/>
                  </a:cxn>
                  <a:cxn ang="0">
                    <a:pos x="1708" y="1544"/>
                  </a:cxn>
                  <a:cxn ang="0">
                    <a:pos x="2477" y="777"/>
                  </a:cxn>
                  <a:cxn ang="0">
                    <a:pos x="1708" y="0"/>
                  </a:cxn>
                  <a:cxn ang="0">
                    <a:pos x="1103" y="309"/>
                  </a:cxn>
                  <a:cxn ang="0">
                    <a:pos x="1103" y="771"/>
                  </a:cxn>
                  <a:cxn ang="0">
                    <a:pos x="1708" y="244"/>
                  </a:cxn>
                  <a:cxn ang="0">
                    <a:pos x="2236" y="777"/>
                  </a:cxn>
                  <a:cxn ang="0">
                    <a:pos x="1708" y="1305"/>
                  </a:cxn>
                  <a:cxn ang="0">
                    <a:pos x="1365" y="1179"/>
                  </a:cxn>
                  <a:cxn ang="0">
                    <a:pos x="1006" y="801"/>
                  </a:cxn>
                </a:cxnLst>
                <a:rect l="0" t="0" r="r" b="b"/>
                <a:pathLst>
                  <a:path w="2477" h="1913">
                    <a:moveTo>
                      <a:pt x="1006" y="801"/>
                    </a:moveTo>
                    <a:cubicBezTo>
                      <a:pt x="916" y="722"/>
                      <a:pt x="771" y="674"/>
                      <a:pt x="627" y="673"/>
                    </a:cubicBezTo>
                    <a:cubicBezTo>
                      <a:pt x="283" y="672"/>
                      <a:pt x="2" y="944"/>
                      <a:pt x="1" y="1294"/>
                    </a:cubicBezTo>
                    <a:cubicBezTo>
                      <a:pt x="0" y="1638"/>
                      <a:pt x="283" y="1911"/>
                      <a:pt x="627" y="1912"/>
                    </a:cubicBezTo>
                    <a:cubicBezTo>
                      <a:pt x="820" y="1913"/>
                      <a:pt x="988" y="1834"/>
                      <a:pt x="1103" y="1696"/>
                    </a:cubicBezTo>
                    <a:cubicBezTo>
                      <a:pt x="1103" y="1355"/>
                      <a:pt x="1103" y="1355"/>
                      <a:pt x="1103" y="1355"/>
                    </a:cubicBezTo>
                    <a:cubicBezTo>
                      <a:pt x="1042" y="1461"/>
                      <a:pt x="918" y="1597"/>
                      <a:pt x="807" y="1643"/>
                    </a:cubicBezTo>
                    <a:cubicBezTo>
                      <a:pt x="751" y="1666"/>
                      <a:pt x="694" y="1681"/>
                      <a:pt x="627" y="1681"/>
                    </a:cubicBezTo>
                    <a:cubicBezTo>
                      <a:pt x="412" y="1681"/>
                      <a:pt x="235" y="1514"/>
                      <a:pt x="235" y="1294"/>
                    </a:cubicBezTo>
                    <a:cubicBezTo>
                      <a:pt x="235" y="1091"/>
                      <a:pt x="398" y="904"/>
                      <a:pt x="627" y="905"/>
                    </a:cubicBezTo>
                    <a:cubicBezTo>
                      <a:pt x="734" y="905"/>
                      <a:pt x="831" y="949"/>
                      <a:pt x="902" y="1019"/>
                    </a:cubicBezTo>
                    <a:cubicBezTo>
                      <a:pt x="976" y="1090"/>
                      <a:pt x="1090" y="1239"/>
                      <a:pt x="1145" y="1298"/>
                    </a:cubicBezTo>
                    <a:cubicBezTo>
                      <a:pt x="1285" y="1449"/>
                      <a:pt x="1486" y="1543"/>
                      <a:pt x="1708" y="1544"/>
                    </a:cubicBezTo>
                    <a:cubicBezTo>
                      <a:pt x="2132" y="1545"/>
                      <a:pt x="2477" y="1201"/>
                      <a:pt x="2477" y="777"/>
                    </a:cubicBezTo>
                    <a:cubicBezTo>
                      <a:pt x="2477" y="353"/>
                      <a:pt x="2132" y="0"/>
                      <a:pt x="1708" y="0"/>
                    </a:cubicBezTo>
                    <a:cubicBezTo>
                      <a:pt x="1461" y="0"/>
                      <a:pt x="1244" y="129"/>
                      <a:pt x="1103" y="309"/>
                    </a:cubicBezTo>
                    <a:cubicBezTo>
                      <a:pt x="1103" y="771"/>
                      <a:pt x="1103" y="771"/>
                      <a:pt x="1103" y="771"/>
                    </a:cubicBezTo>
                    <a:cubicBezTo>
                      <a:pt x="1210" y="478"/>
                      <a:pt x="1404" y="244"/>
                      <a:pt x="1708" y="244"/>
                    </a:cubicBezTo>
                    <a:cubicBezTo>
                      <a:pt x="2000" y="244"/>
                      <a:pt x="2237" y="485"/>
                      <a:pt x="2236" y="777"/>
                    </a:cubicBezTo>
                    <a:cubicBezTo>
                      <a:pt x="2235" y="1069"/>
                      <a:pt x="2000" y="1305"/>
                      <a:pt x="1708" y="1305"/>
                    </a:cubicBezTo>
                    <a:cubicBezTo>
                      <a:pt x="1578" y="1304"/>
                      <a:pt x="1457" y="1257"/>
                      <a:pt x="1365" y="1179"/>
                    </a:cubicBezTo>
                    <a:cubicBezTo>
                      <a:pt x="1251" y="1090"/>
                      <a:pt x="1124" y="901"/>
                      <a:pt x="1006" y="801"/>
                    </a:cubicBezTo>
                  </a:path>
                </a:pathLst>
              </a:custGeom>
              <a:solidFill>
                <a:srgbClr val="FF0000"/>
              </a:solidFill>
              <a:ln w="9525">
                <a:noFill/>
                <a:round/>
                <a:headEnd/>
                <a:tailEnd/>
              </a:ln>
            </p:spPr>
            <p:txBody>
              <a:bodyPr/>
              <a:lstStyle/>
              <a:p>
                <a:endParaRPr lang="zh-CN" altLang="en-US"/>
              </a:p>
            </p:txBody>
          </p:sp>
          <p:sp>
            <p:nvSpPr>
              <p:cNvPr id="649247" name="Freeform 31"/>
              <p:cNvSpPr>
                <a:spLocks/>
              </p:cNvSpPr>
              <p:nvPr/>
            </p:nvSpPr>
            <p:spPr bwMode="gray">
              <a:xfrm>
                <a:off x="1671" y="1560"/>
                <a:ext cx="340" cy="556"/>
              </a:xfrm>
              <a:custGeom>
                <a:avLst/>
                <a:gdLst/>
                <a:ahLst/>
                <a:cxnLst>
                  <a:cxn ang="0">
                    <a:pos x="0" y="0"/>
                  </a:cxn>
                  <a:cxn ang="0">
                    <a:pos x="1700" y="0"/>
                  </a:cxn>
                  <a:cxn ang="0">
                    <a:pos x="1700" y="473"/>
                  </a:cxn>
                  <a:cxn ang="0">
                    <a:pos x="1429" y="286"/>
                  </a:cxn>
                  <a:cxn ang="0">
                    <a:pos x="642" y="286"/>
                  </a:cxn>
                  <a:cxn ang="0">
                    <a:pos x="642" y="1104"/>
                  </a:cxn>
                  <a:cxn ang="0">
                    <a:pos x="1495" y="1104"/>
                  </a:cxn>
                  <a:cxn ang="0">
                    <a:pos x="1495" y="1537"/>
                  </a:cxn>
                  <a:cxn ang="0">
                    <a:pos x="1262" y="1398"/>
                  </a:cxn>
                  <a:cxn ang="0">
                    <a:pos x="642" y="1398"/>
                  </a:cxn>
                  <a:cxn ang="0">
                    <a:pos x="642" y="2515"/>
                  </a:cxn>
                  <a:cxn ang="0">
                    <a:pos x="820" y="2777"/>
                  </a:cxn>
                  <a:cxn ang="0">
                    <a:pos x="11" y="2777"/>
                  </a:cxn>
                  <a:cxn ang="0">
                    <a:pos x="181" y="2515"/>
                  </a:cxn>
                  <a:cxn ang="0">
                    <a:pos x="181" y="291"/>
                  </a:cxn>
                  <a:cxn ang="0">
                    <a:pos x="0" y="0"/>
                  </a:cxn>
                </a:cxnLst>
                <a:rect l="0" t="0" r="r" b="b"/>
                <a:pathLst>
                  <a:path w="1700" h="2777">
                    <a:moveTo>
                      <a:pt x="0" y="0"/>
                    </a:moveTo>
                    <a:cubicBezTo>
                      <a:pt x="1700" y="0"/>
                      <a:pt x="1700" y="0"/>
                      <a:pt x="1700" y="0"/>
                    </a:cubicBezTo>
                    <a:cubicBezTo>
                      <a:pt x="1700" y="473"/>
                      <a:pt x="1700" y="473"/>
                      <a:pt x="1700" y="473"/>
                    </a:cubicBezTo>
                    <a:cubicBezTo>
                      <a:pt x="1700" y="473"/>
                      <a:pt x="1613" y="287"/>
                      <a:pt x="1429" y="286"/>
                    </a:cubicBezTo>
                    <a:cubicBezTo>
                      <a:pt x="642" y="286"/>
                      <a:pt x="642" y="286"/>
                      <a:pt x="642" y="286"/>
                    </a:cubicBezTo>
                    <a:cubicBezTo>
                      <a:pt x="642" y="1104"/>
                      <a:pt x="642" y="1104"/>
                      <a:pt x="642" y="1104"/>
                    </a:cubicBezTo>
                    <a:cubicBezTo>
                      <a:pt x="1495" y="1104"/>
                      <a:pt x="1495" y="1104"/>
                      <a:pt x="1495" y="1104"/>
                    </a:cubicBezTo>
                    <a:cubicBezTo>
                      <a:pt x="1495" y="1537"/>
                      <a:pt x="1495" y="1537"/>
                      <a:pt x="1495" y="1537"/>
                    </a:cubicBezTo>
                    <a:cubicBezTo>
                      <a:pt x="1495" y="1537"/>
                      <a:pt x="1468" y="1399"/>
                      <a:pt x="1262" y="1398"/>
                    </a:cubicBezTo>
                    <a:cubicBezTo>
                      <a:pt x="642" y="1398"/>
                      <a:pt x="642" y="1398"/>
                      <a:pt x="642" y="1398"/>
                    </a:cubicBezTo>
                    <a:cubicBezTo>
                      <a:pt x="642" y="2515"/>
                      <a:pt x="642" y="2515"/>
                      <a:pt x="642" y="2515"/>
                    </a:cubicBezTo>
                    <a:cubicBezTo>
                      <a:pt x="642" y="2679"/>
                      <a:pt x="820" y="2777"/>
                      <a:pt x="820" y="2777"/>
                    </a:cubicBezTo>
                    <a:cubicBezTo>
                      <a:pt x="11" y="2777"/>
                      <a:pt x="11" y="2777"/>
                      <a:pt x="11" y="2777"/>
                    </a:cubicBezTo>
                    <a:cubicBezTo>
                      <a:pt x="11" y="2777"/>
                      <a:pt x="181" y="2691"/>
                      <a:pt x="181" y="2515"/>
                    </a:cubicBezTo>
                    <a:cubicBezTo>
                      <a:pt x="181" y="291"/>
                      <a:pt x="181" y="291"/>
                      <a:pt x="181" y="291"/>
                    </a:cubicBezTo>
                    <a:cubicBezTo>
                      <a:pt x="181" y="104"/>
                      <a:pt x="0" y="0"/>
                      <a:pt x="0" y="0"/>
                    </a:cubicBezTo>
                    <a:close/>
                  </a:path>
                </a:pathLst>
              </a:custGeom>
              <a:solidFill>
                <a:srgbClr val="FF0000"/>
              </a:solidFill>
              <a:ln w="9525">
                <a:noFill/>
                <a:round/>
                <a:headEnd/>
                <a:tailEnd/>
              </a:ln>
            </p:spPr>
            <p:txBody>
              <a:bodyPr/>
              <a:lstStyle/>
              <a:p>
                <a:endParaRPr lang="zh-CN" altLang="en-US"/>
              </a:p>
            </p:txBody>
          </p:sp>
          <p:sp>
            <p:nvSpPr>
              <p:cNvPr id="649248" name="Freeform 32"/>
              <p:cNvSpPr>
                <a:spLocks/>
              </p:cNvSpPr>
              <p:nvPr/>
            </p:nvSpPr>
            <p:spPr bwMode="gray">
              <a:xfrm>
                <a:off x="2475" y="1560"/>
                <a:ext cx="224" cy="775"/>
              </a:xfrm>
              <a:custGeom>
                <a:avLst/>
                <a:gdLst/>
                <a:ahLst/>
                <a:cxnLst>
                  <a:cxn ang="0">
                    <a:pos x="257" y="0"/>
                  </a:cxn>
                  <a:cxn ang="0">
                    <a:pos x="1123" y="0"/>
                  </a:cxn>
                  <a:cxn ang="0">
                    <a:pos x="929" y="242"/>
                  </a:cxn>
                  <a:cxn ang="0">
                    <a:pos x="929" y="2847"/>
                  </a:cxn>
                  <a:cxn ang="0">
                    <a:pos x="0" y="3869"/>
                  </a:cxn>
                  <a:cxn ang="0">
                    <a:pos x="443" y="2847"/>
                  </a:cxn>
                  <a:cxn ang="0">
                    <a:pos x="443" y="242"/>
                  </a:cxn>
                  <a:cxn ang="0">
                    <a:pos x="257" y="0"/>
                  </a:cxn>
                </a:cxnLst>
                <a:rect l="0" t="0" r="r" b="b"/>
                <a:pathLst>
                  <a:path w="1123" h="3872">
                    <a:moveTo>
                      <a:pt x="257" y="0"/>
                    </a:moveTo>
                    <a:cubicBezTo>
                      <a:pt x="1123" y="0"/>
                      <a:pt x="1123" y="0"/>
                      <a:pt x="1123" y="0"/>
                    </a:cubicBezTo>
                    <a:cubicBezTo>
                      <a:pt x="1123" y="0"/>
                      <a:pt x="929" y="92"/>
                      <a:pt x="929" y="242"/>
                    </a:cubicBezTo>
                    <a:cubicBezTo>
                      <a:pt x="929" y="2847"/>
                      <a:pt x="929" y="2847"/>
                      <a:pt x="929" y="2847"/>
                    </a:cubicBezTo>
                    <a:cubicBezTo>
                      <a:pt x="929" y="3727"/>
                      <a:pt x="46" y="3872"/>
                      <a:pt x="0" y="3869"/>
                    </a:cubicBezTo>
                    <a:cubicBezTo>
                      <a:pt x="75" y="3821"/>
                      <a:pt x="442" y="3508"/>
                      <a:pt x="443" y="2847"/>
                    </a:cubicBezTo>
                    <a:cubicBezTo>
                      <a:pt x="443" y="242"/>
                      <a:pt x="443" y="242"/>
                      <a:pt x="443" y="242"/>
                    </a:cubicBezTo>
                    <a:cubicBezTo>
                      <a:pt x="444" y="100"/>
                      <a:pt x="257" y="0"/>
                      <a:pt x="257" y="0"/>
                    </a:cubicBezTo>
                    <a:close/>
                  </a:path>
                </a:pathLst>
              </a:custGeom>
              <a:solidFill>
                <a:srgbClr val="FF0000"/>
              </a:solidFill>
              <a:ln w="9525">
                <a:noFill/>
                <a:round/>
                <a:headEnd/>
                <a:tailEnd/>
              </a:ln>
            </p:spPr>
            <p:txBody>
              <a:bodyPr/>
              <a:lstStyle/>
              <a:p>
                <a:endParaRPr lang="zh-CN" altLang="en-US"/>
              </a:p>
            </p:txBody>
          </p:sp>
          <p:sp>
            <p:nvSpPr>
              <p:cNvPr id="649249" name="Freeform 33"/>
              <p:cNvSpPr>
                <a:spLocks/>
              </p:cNvSpPr>
              <p:nvPr/>
            </p:nvSpPr>
            <p:spPr bwMode="gray">
              <a:xfrm>
                <a:off x="2723" y="1560"/>
                <a:ext cx="174" cy="556"/>
              </a:xfrm>
              <a:custGeom>
                <a:avLst/>
                <a:gdLst/>
                <a:ahLst/>
                <a:cxnLst>
                  <a:cxn ang="0">
                    <a:pos x="0" y="0"/>
                  </a:cxn>
                  <a:cxn ang="0">
                    <a:pos x="868" y="0"/>
                  </a:cxn>
                  <a:cxn ang="0">
                    <a:pos x="675" y="245"/>
                  </a:cxn>
                  <a:cxn ang="0">
                    <a:pos x="675" y="2514"/>
                  </a:cxn>
                  <a:cxn ang="0">
                    <a:pos x="868" y="2778"/>
                  </a:cxn>
                  <a:cxn ang="0">
                    <a:pos x="0" y="2778"/>
                  </a:cxn>
                  <a:cxn ang="0">
                    <a:pos x="193" y="2514"/>
                  </a:cxn>
                  <a:cxn ang="0">
                    <a:pos x="193" y="245"/>
                  </a:cxn>
                  <a:cxn ang="0">
                    <a:pos x="0" y="0"/>
                  </a:cxn>
                </a:cxnLst>
                <a:rect l="0" t="0" r="r" b="b"/>
                <a:pathLst>
                  <a:path w="868" h="2778">
                    <a:moveTo>
                      <a:pt x="0" y="0"/>
                    </a:moveTo>
                    <a:cubicBezTo>
                      <a:pt x="868" y="0"/>
                      <a:pt x="868" y="0"/>
                      <a:pt x="868" y="0"/>
                    </a:cubicBezTo>
                    <a:cubicBezTo>
                      <a:pt x="868" y="0"/>
                      <a:pt x="675" y="92"/>
                      <a:pt x="675" y="245"/>
                    </a:cubicBezTo>
                    <a:cubicBezTo>
                      <a:pt x="675" y="2514"/>
                      <a:pt x="675" y="2514"/>
                      <a:pt x="675" y="2514"/>
                    </a:cubicBezTo>
                    <a:cubicBezTo>
                      <a:pt x="675" y="2677"/>
                      <a:pt x="868" y="2778"/>
                      <a:pt x="868" y="2778"/>
                    </a:cubicBezTo>
                    <a:cubicBezTo>
                      <a:pt x="0" y="2778"/>
                      <a:pt x="0" y="2778"/>
                      <a:pt x="0" y="2778"/>
                    </a:cubicBezTo>
                    <a:cubicBezTo>
                      <a:pt x="0" y="2778"/>
                      <a:pt x="193" y="2677"/>
                      <a:pt x="193" y="2514"/>
                    </a:cubicBezTo>
                    <a:cubicBezTo>
                      <a:pt x="193" y="245"/>
                      <a:pt x="193" y="245"/>
                      <a:pt x="193" y="245"/>
                    </a:cubicBezTo>
                    <a:cubicBezTo>
                      <a:pt x="193" y="92"/>
                      <a:pt x="0" y="0"/>
                      <a:pt x="0" y="0"/>
                    </a:cubicBezTo>
                    <a:close/>
                  </a:path>
                </a:pathLst>
              </a:custGeom>
              <a:solidFill>
                <a:srgbClr val="FF0000"/>
              </a:solidFill>
              <a:ln w="9525">
                <a:noFill/>
                <a:round/>
                <a:headEnd/>
                <a:tailEnd/>
              </a:ln>
            </p:spPr>
            <p:txBody>
              <a:bodyPr/>
              <a:lstStyle/>
              <a:p>
                <a:endParaRPr lang="zh-CN" altLang="en-US"/>
              </a:p>
            </p:txBody>
          </p:sp>
          <p:sp>
            <p:nvSpPr>
              <p:cNvPr id="649250" name="Freeform 34"/>
              <p:cNvSpPr>
                <a:spLocks/>
              </p:cNvSpPr>
              <p:nvPr/>
            </p:nvSpPr>
            <p:spPr bwMode="gray">
              <a:xfrm>
                <a:off x="2898" y="1560"/>
                <a:ext cx="416" cy="556"/>
              </a:xfrm>
              <a:custGeom>
                <a:avLst/>
                <a:gdLst/>
                <a:ahLst/>
                <a:cxnLst>
                  <a:cxn ang="0">
                    <a:pos x="170" y="0"/>
                  </a:cxn>
                  <a:cxn ang="0">
                    <a:pos x="2079" y="0"/>
                  </a:cxn>
                  <a:cxn ang="0">
                    <a:pos x="1917" y="505"/>
                  </a:cxn>
                  <a:cxn ang="0">
                    <a:pos x="1684" y="293"/>
                  </a:cxn>
                  <a:cxn ang="0">
                    <a:pos x="1288" y="293"/>
                  </a:cxn>
                  <a:cxn ang="0">
                    <a:pos x="1288" y="2515"/>
                  </a:cxn>
                  <a:cxn ang="0">
                    <a:pos x="1474" y="2777"/>
                  </a:cxn>
                  <a:cxn ang="0">
                    <a:pos x="624" y="2777"/>
                  </a:cxn>
                  <a:cxn ang="0">
                    <a:pos x="808" y="2515"/>
                  </a:cxn>
                  <a:cxn ang="0">
                    <a:pos x="808" y="293"/>
                  </a:cxn>
                  <a:cxn ang="0">
                    <a:pos x="330" y="293"/>
                  </a:cxn>
                  <a:cxn ang="0">
                    <a:pos x="0" y="547"/>
                  </a:cxn>
                  <a:cxn ang="0">
                    <a:pos x="170" y="0"/>
                  </a:cxn>
                </a:cxnLst>
                <a:rect l="0" t="0" r="r" b="b"/>
                <a:pathLst>
                  <a:path w="2079" h="2777">
                    <a:moveTo>
                      <a:pt x="170" y="0"/>
                    </a:moveTo>
                    <a:cubicBezTo>
                      <a:pt x="2079" y="0"/>
                      <a:pt x="2079" y="0"/>
                      <a:pt x="2079" y="0"/>
                    </a:cubicBezTo>
                    <a:cubicBezTo>
                      <a:pt x="1917" y="505"/>
                      <a:pt x="1917" y="505"/>
                      <a:pt x="1917" y="505"/>
                    </a:cubicBezTo>
                    <a:cubicBezTo>
                      <a:pt x="1917" y="505"/>
                      <a:pt x="1869" y="293"/>
                      <a:pt x="1684" y="293"/>
                    </a:cubicBezTo>
                    <a:cubicBezTo>
                      <a:pt x="1288" y="293"/>
                      <a:pt x="1288" y="293"/>
                      <a:pt x="1288" y="293"/>
                    </a:cubicBezTo>
                    <a:cubicBezTo>
                      <a:pt x="1288" y="2515"/>
                      <a:pt x="1288" y="2515"/>
                      <a:pt x="1288" y="2515"/>
                    </a:cubicBezTo>
                    <a:cubicBezTo>
                      <a:pt x="1288" y="2656"/>
                      <a:pt x="1474" y="2777"/>
                      <a:pt x="1474" y="2777"/>
                    </a:cubicBezTo>
                    <a:cubicBezTo>
                      <a:pt x="624" y="2777"/>
                      <a:pt x="624" y="2777"/>
                      <a:pt x="624" y="2777"/>
                    </a:cubicBezTo>
                    <a:cubicBezTo>
                      <a:pt x="624" y="2777"/>
                      <a:pt x="809" y="2668"/>
                      <a:pt x="808" y="2515"/>
                    </a:cubicBezTo>
                    <a:cubicBezTo>
                      <a:pt x="808" y="293"/>
                      <a:pt x="808" y="293"/>
                      <a:pt x="808" y="293"/>
                    </a:cubicBezTo>
                    <a:cubicBezTo>
                      <a:pt x="330" y="293"/>
                      <a:pt x="330" y="293"/>
                      <a:pt x="330" y="293"/>
                    </a:cubicBezTo>
                    <a:cubicBezTo>
                      <a:pt x="195" y="293"/>
                      <a:pt x="0" y="547"/>
                      <a:pt x="0" y="547"/>
                    </a:cubicBezTo>
                    <a:lnTo>
                      <a:pt x="170" y="0"/>
                    </a:lnTo>
                    <a:close/>
                  </a:path>
                </a:pathLst>
              </a:custGeom>
              <a:solidFill>
                <a:srgbClr val="FF0000"/>
              </a:solidFill>
              <a:ln w="9525">
                <a:noFill/>
                <a:round/>
                <a:headEnd/>
                <a:tailEnd/>
              </a:ln>
            </p:spPr>
            <p:txBody>
              <a:bodyPr/>
              <a:lstStyle/>
              <a:p>
                <a:endParaRPr lang="zh-CN" altLang="en-US"/>
              </a:p>
            </p:txBody>
          </p:sp>
          <p:sp>
            <p:nvSpPr>
              <p:cNvPr id="649251" name="Freeform 35"/>
              <p:cNvSpPr>
                <a:spLocks/>
              </p:cNvSpPr>
              <p:nvPr/>
            </p:nvSpPr>
            <p:spPr bwMode="gray">
              <a:xfrm>
                <a:off x="3654" y="1560"/>
                <a:ext cx="465" cy="564"/>
              </a:xfrm>
              <a:custGeom>
                <a:avLst/>
                <a:gdLst/>
                <a:ahLst/>
                <a:cxnLst>
                  <a:cxn ang="0">
                    <a:pos x="1488" y="0"/>
                  </a:cxn>
                  <a:cxn ang="0">
                    <a:pos x="2324" y="0"/>
                  </a:cxn>
                  <a:cxn ang="0">
                    <a:pos x="2145" y="244"/>
                  </a:cxn>
                  <a:cxn ang="0">
                    <a:pos x="2145" y="1926"/>
                  </a:cxn>
                  <a:cxn ang="0">
                    <a:pos x="1185" y="2820"/>
                  </a:cxn>
                  <a:cxn ang="0">
                    <a:pos x="185" y="1926"/>
                  </a:cxn>
                  <a:cxn ang="0">
                    <a:pos x="185" y="244"/>
                  </a:cxn>
                  <a:cxn ang="0">
                    <a:pos x="0" y="0"/>
                  </a:cxn>
                  <a:cxn ang="0">
                    <a:pos x="861" y="0"/>
                  </a:cxn>
                  <a:cxn ang="0">
                    <a:pos x="669" y="244"/>
                  </a:cxn>
                  <a:cxn ang="0">
                    <a:pos x="669" y="1926"/>
                  </a:cxn>
                  <a:cxn ang="0">
                    <a:pos x="1185" y="2519"/>
                  </a:cxn>
                  <a:cxn ang="0">
                    <a:pos x="1677" y="1926"/>
                  </a:cxn>
                  <a:cxn ang="0">
                    <a:pos x="1677" y="244"/>
                  </a:cxn>
                  <a:cxn ang="0">
                    <a:pos x="1488" y="0"/>
                  </a:cxn>
                </a:cxnLst>
                <a:rect l="0" t="0" r="r" b="b"/>
                <a:pathLst>
                  <a:path w="2324" h="2820">
                    <a:moveTo>
                      <a:pt x="1488" y="0"/>
                    </a:moveTo>
                    <a:cubicBezTo>
                      <a:pt x="2324" y="0"/>
                      <a:pt x="2324" y="0"/>
                      <a:pt x="2324" y="0"/>
                    </a:cubicBezTo>
                    <a:cubicBezTo>
                      <a:pt x="2324" y="0"/>
                      <a:pt x="2145" y="94"/>
                      <a:pt x="2145" y="244"/>
                    </a:cubicBezTo>
                    <a:cubicBezTo>
                      <a:pt x="2145" y="1926"/>
                      <a:pt x="2145" y="1926"/>
                      <a:pt x="2145" y="1926"/>
                    </a:cubicBezTo>
                    <a:cubicBezTo>
                      <a:pt x="2144" y="2610"/>
                      <a:pt x="1578" y="2820"/>
                      <a:pt x="1185" y="2820"/>
                    </a:cubicBezTo>
                    <a:cubicBezTo>
                      <a:pt x="795" y="2820"/>
                      <a:pt x="184" y="2607"/>
                      <a:pt x="185" y="1926"/>
                    </a:cubicBezTo>
                    <a:cubicBezTo>
                      <a:pt x="185" y="244"/>
                      <a:pt x="185" y="244"/>
                      <a:pt x="185" y="244"/>
                    </a:cubicBezTo>
                    <a:cubicBezTo>
                      <a:pt x="185" y="94"/>
                      <a:pt x="0" y="0"/>
                      <a:pt x="0" y="0"/>
                    </a:cubicBezTo>
                    <a:cubicBezTo>
                      <a:pt x="861" y="0"/>
                      <a:pt x="861" y="0"/>
                      <a:pt x="861" y="0"/>
                    </a:cubicBezTo>
                    <a:cubicBezTo>
                      <a:pt x="861" y="0"/>
                      <a:pt x="669" y="92"/>
                      <a:pt x="669" y="244"/>
                    </a:cubicBezTo>
                    <a:cubicBezTo>
                      <a:pt x="669" y="1926"/>
                      <a:pt x="669" y="1926"/>
                      <a:pt x="669" y="1926"/>
                    </a:cubicBezTo>
                    <a:cubicBezTo>
                      <a:pt x="669" y="2285"/>
                      <a:pt x="907" y="2519"/>
                      <a:pt x="1185" y="2519"/>
                    </a:cubicBezTo>
                    <a:cubicBezTo>
                      <a:pt x="1464" y="2519"/>
                      <a:pt x="1676" y="2275"/>
                      <a:pt x="1677" y="1926"/>
                    </a:cubicBezTo>
                    <a:cubicBezTo>
                      <a:pt x="1677" y="244"/>
                      <a:pt x="1677" y="244"/>
                      <a:pt x="1677" y="244"/>
                    </a:cubicBezTo>
                    <a:cubicBezTo>
                      <a:pt x="1677" y="94"/>
                      <a:pt x="1488" y="0"/>
                      <a:pt x="1488" y="0"/>
                    </a:cubicBezTo>
                    <a:close/>
                  </a:path>
                </a:pathLst>
              </a:custGeom>
              <a:solidFill>
                <a:srgbClr val="FF0000"/>
              </a:solidFill>
              <a:ln w="9525">
                <a:noFill/>
                <a:round/>
                <a:headEnd/>
                <a:tailEnd/>
              </a:ln>
            </p:spPr>
            <p:txBody>
              <a:bodyPr/>
              <a:lstStyle/>
              <a:p>
                <a:endParaRPr lang="zh-CN" altLang="en-US"/>
              </a:p>
            </p:txBody>
          </p:sp>
          <p:sp>
            <p:nvSpPr>
              <p:cNvPr id="649252" name="Freeform 36"/>
              <p:cNvSpPr>
                <a:spLocks/>
              </p:cNvSpPr>
              <p:nvPr/>
            </p:nvSpPr>
            <p:spPr bwMode="gray">
              <a:xfrm>
                <a:off x="2027" y="1560"/>
                <a:ext cx="469" cy="566"/>
              </a:xfrm>
              <a:custGeom>
                <a:avLst/>
                <a:gdLst/>
                <a:ahLst/>
                <a:cxnLst>
                  <a:cxn ang="0">
                    <a:pos x="1495" y="0"/>
                  </a:cxn>
                  <a:cxn ang="0">
                    <a:pos x="2347" y="0"/>
                  </a:cxn>
                  <a:cxn ang="0">
                    <a:pos x="2166" y="247"/>
                  </a:cxn>
                  <a:cxn ang="0">
                    <a:pos x="2166" y="1925"/>
                  </a:cxn>
                  <a:cxn ang="0">
                    <a:pos x="1176" y="2827"/>
                  </a:cxn>
                  <a:cxn ang="0">
                    <a:pos x="175" y="1925"/>
                  </a:cxn>
                  <a:cxn ang="0">
                    <a:pos x="174" y="247"/>
                  </a:cxn>
                  <a:cxn ang="0">
                    <a:pos x="0" y="0"/>
                  </a:cxn>
                  <a:cxn ang="0">
                    <a:pos x="860" y="0"/>
                  </a:cxn>
                  <a:cxn ang="0">
                    <a:pos x="661" y="247"/>
                  </a:cxn>
                  <a:cxn ang="0">
                    <a:pos x="660" y="1925"/>
                  </a:cxn>
                  <a:cxn ang="0">
                    <a:pos x="1176" y="2527"/>
                  </a:cxn>
                  <a:cxn ang="0">
                    <a:pos x="1678" y="1925"/>
                  </a:cxn>
                  <a:cxn ang="0">
                    <a:pos x="1679" y="247"/>
                  </a:cxn>
                  <a:cxn ang="0">
                    <a:pos x="1495" y="0"/>
                  </a:cxn>
                </a:cxnLst>
                <a:rect l="0" t="0" r="r" b="b"/>
                <a:pathLst>
                  <a:path w="2347" h="2827">
                    <a:moveTo>
                      <a:pt x="1495" y="0"/>
                    </a:moveTo>
                    <a:cubicBezTo>
                      <a:pt x="2347" y="0"/>
                      <a:pt x="2347" y="0"/>
                      <a:pt x="2347" y="0"/>
                    </a:cubicBezTo>
                    <a:cubicBezTo>
                      <a:pt x="2347" y="0"/>
                      <a:pt x="2166" y="98"/>
                      <a:pt x="2166" y="247"/>
                    </a:cubicBezTo>
                    <a:cubicBezTo>
                      <a:pt x="2166" y="248"/>
                      <a:pt x="2166" y="1925"/>
                      <a:pt x="2166" y="1925"/>
                    </a:cubicBezTo>
                    <a:cubicBezTo>
                      <a:pt x="2166" y="2611"/>
                      <a:pt x="1573" y="2827"/>
                      <a:pt x="1176" y="2827"/>
                    </a:cubicBezTo>
                    <a:cubicBezTo>
                      <a:pt x="786" y="2827"/>
                      <a:pt x="175" y="2608"/>
                      <a:pt x="175" y="1925"/>
                    </a:cubicBezTo>
                    <a:cubicBezTo>
                      <a:pt x="174" y="247"/>
                      <a:pt x="174" y="247"/>
                      <a:pt x="174" y="247"/>
                    </a:cubicBezTo>
                    <a:cubicBezTo>
                      <a:pt x="174" y="97"/>
                      <a:pt x="0" y="0"/>
                      <a:pt x="0" y="0"/>
                    </a:cubicBezTo>
                    <a:cubicBezTo>
                      <a:pt x="860" y="0"/>
                      <a:pt x="860" y="0"/>
                      <a:pt x="860" y="0"/>
                    </a:cubicBezTo>
                    <a:cubicBezTo>
                      <a:pt x="860" y="0"/>
                      <a:pt x="661" y="98"/>
                      <a:pt x="661" y="247"/>
                    </a:cubicBezTo>
                    <a:cubicBezTo>
                      <a:pt x="660" y="1925"/>
                      <a:pt x="660" y="1925"/>
                      <a:pt x="660" y="1925"/>
                    </a:cubicBezTo>
                    <a:cubicBezTo>
                      <a:pt x="660" y="2280"/>
                      <a:pt x="897" y="2525"/>
                      <a:pt x="1176" y="2527"/>
                    </a:cubicBezTo>
                    <a:cubicBezTo>
                      <a:pt x="1454" y="2528"/>
                      <a:pt x="1678" y="2277"/>
                      <a:pt x="1678" y="1925"/>
                    </a:cubicBezTo>
                    <a:cubicBezTo>
                      <a:pt x="1679" y="247"/>
                      <a:pt x="1679" y="247"/>
                      <a:pt x="1679" y="247"/>
                    </a:cubicBezTo>
                    <a:cubicBezTo>
                      <a:pt x="1679" y="97"/>
                      <a:pt x="1495" y="0"/>
                      <a:pt x="1495" y="0"/>
                    </a:cubicBezTo>
                    <a:close/>
                  </a:path>
                </a:pathLst>
              </a:custGeom>
              <a:solidFill>
                <a:srgbClr val="FF0000"/>
              </a:solidFill>
              <a:ln w="9525">
                <a:noFill/>
                <a:round/>
                <a:headEnd/>
                <a:tailEnd/>
              </a:ln>
            </p:spPr>
            <p:txBody>
              <a:bodyPr/>
              <a:lstStyle/>
              <a:p>
                <a:endParaRPr lang="zh-CN" altLang="en-US"/>
              </a:p>
            </p:txBody>
          </p:sp>
          <p:sp>
            <p:nvSpPr>
              <p:cNvPr id="649253" name="Freeform 37"/>
              <p:cNvSpPr>
                <a:spLocks/>
              </p:cNvSpPr>
              <p:nvPr/>
            </p:nvSpPr>
            <p:spPr bwMode="gray">
              <a:xfrm>
                <a:off x="3295" y="1549"/>
                <a:ext cx="358" cy="577"/>
              </a:xfrm>
              <a:custGeom>
                <a:avLst/>
                <a:gdLst/>
                <a:ahLst/>
                <a:cxnLst>
                  <a:cxn ang="0">
                    <a:pos x="1537" y="501"/>
                  </a:cxn>
                  <a:cxn ang="0">
                    <a:pos x="1067" y="289"/>
                  </a:cxn>
                  <a:cxn ang="0">
                    <a:pos x="528" y="709"/>
                  </a:cxn>
                  <a:cxn ang="0">
                    <a:pos x="1042" y="1230"/>
                  </a:cxn>
                  <a:cxn ang="0">
                    <a:pos x="1786" y="2067"/>
                  </a:cxn>
                  <a:cxn ang="0">
                    <a:pos x="681" y="2885"/>
                  </a:cxn>
                  <a:cxn ang="0">
                    <a:pos x="162" y="2813"/>
                  </a:cxn>
                  <a:cxn ang="0">
                    <a:pos x="0" y="2280"/>
                  </a:cxn>
                  <a:cxn ang="0">
                    <a:pos x="689" y="2582"/>
                  </a:cxn>
                  <a:cxn ang="0">
                    <a:pos x="1311" y="2126"/>
                  </a:cxn>
                  <a:cxn ang="0">
                    <a:pos x="48" y="765"/>
                  </a:cxn>
                  <a:cxn ang="0">
                    <a:pos x="1019" y="0"/>
                  </a:cxn>
                  <a:cxn ang="0">
                    <a:pos x="1537" y="72"/>
                  </a:cxn>
                  <a:cxn ang="0">
                    <a:pos x="1537" y="501"/>
                  </a:cxn>
                </a:cxnLst>
                <a:rect l="0" t="0" r="r" b="b"/>
                <a:pathLst>
                  <a:path w="1788" h="2885">
                    <a:moveTo>
                      <a:pt x="1537" y="501"/>
                    </a:moveTo>
                    <a:cubicBezTo>
                      <a:pt x="1537" y="501"/>
                      <a:pt x="1416" y="290"/>
                      <a:pt x="1067" y="289"/>
                    </a:cubicBezTo>
                    <a:cubicBezTo>
                      <a:pt x="718" y="288"/>
                      <a:pt x="529" y="471"/>
                      <a:pt x="528" y="709"/>
                    </a:cubicBezTo>
                    <a:cubicBezTo>
                      <a:pt x="527" y="978"/>
                      <a:pt x="729" y="1079"/>
                      <a:pt x="1042" y="1230"/>
                    </a:cubicBezTo>
                    <a:cubicBezTo>
                      <a:pt x="1340" y="1373"/>
                      <a:pt x="1788" y="1570"/>
                      <a:pt x="1786" y="2067"/>
                    </a:cubicBezTo>
                    <a:cubicBezTo>
                      <a:pt x="1785" y="2513"/>
                      <a:pt x="1390" y="2885"/>
                      <a:pt x="681" y="2885"/>
                    </a:cubicBezTo>
                    <a:cubicBezTo>
                      <a:pt x="463" y="2884"/>
                      <a:pt x="162" y="2813"/>
                      <a:pt x="162" y="2813"/>
                    </a:cubicBezTo>
                    <a:cubicBezTo>
                      <a:pt x="0" y="2280"/>
                      <a:pt x="0" y="2280"/>
                      <a:pt x="0" y="2280"/>
                    </a:cubicBezTo>
                    <a:cubicBezTo>
                      <a:pt x="150" y="2426"/>
                      <a:pt x="416" y="2582"/>
                      <a:pt x="689" y="2582"/>
                    </a:cubicBezTo>
                    <a:cubicBezTo>
                      <a:pt x="973" y="2582"/>
                      <a:pt x="1311" y="2407"/>
                      <a:pt x="1311" y="2126"/>
                    </a:cubicBezTo>
                    <a:cubicBezTo>
                      <a:pt x="1311" y="1583"/>
                      <a:pt x="48" y="1674"/>
                      <a:pt x="48" y="765"/>
                    </a:cubicBezTo>
                    <a:cubicBezTo>
                      <a:pt x="48" y="453"/>
                      <a:pt x="266" y="0"/>
                      <a:pt x="1019" y="0"/>
                    </a:cubicBezTo>
                    <a:cubicBezTo>
                      <a:pt x="1264" y="0"/>
                      <a:pt x="1537" y="72"/>
                      <a:pt x="1537" y="72"/>
                    </a:cubicBezTo>
                    <a:lnTo>
                      <a:pt x="1537" y="501"/>
                    </a:lnTo>
                    <a:close/>
                  </a:path>
                </a:pathLst>
              </a:custGeom>
              <a:solidFill>
                <a:srgbClr val="FF0000"/>
              </a:solidFill>
              <a:ln w="9525">
                <a:noFill/>
                <a:round/>
                <a:headEnd/>
                <a:tailEnd/>
              </a:ln>
            </p:spPr>
            <p:txBody>
              <a:bodyPr/>
              <a:lstStyle/>
              <a:p>
                <a:endParaRPr lang="zh-CN" altLang="en-US"/>
              </a:p>
            </p:txBody>
          </p:sp>
        </p:grpSp>
      </p:gr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ATEFORMAT" val="-1"/>
</p:tagLst>
</file>

<file path=ppt/theme/theme1.xml><?xml version="1.0" encoding="utf-8"?>
<a:theme xmlns:a="http://schemas.openxmlformats.org/drawingml/2006/main" name="presentation_e_r">
  <a:themeElements>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fontScheme name="F_Tool_2_EN_R">
      <a:majorFont>
        <a:latin typeface="Arial"/>
        <a:ea typeface="ＭＳ Ｐゴシック"/>
        <a:cs typeface=""/>
      </a:majorFont>
      <a:minorFont>
        <a:latin typeface="Arial"/>
        <a:ea typeface="ＭＳ Ｐゴシック"/>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spDef>
    <a:lnDef>
      <a:spPr bwMode="auto">
        <a:xfrm>
          <a:off x="0" y="0"/>
          <a:ext cx="1" cy="1"/>
        </a:xfrm>
        <a:custGeom>
          <a:avLst/>
          <a:gdLst/>
          <a:ahLst/>
          <a:cxnLst/>
          <a:rect l="0" t="0" r="0" b="0"/>
          <a:pathLst/>
        </a:custGeom>
        <a:gradFill rotWithShape="0">
          <a:gsLst>
            <a:gs pos="0">
              <a:srgbClr val="FFFFFF"/>
            </a:gs>
            <a:gs pos="100000">
              <a:srgbClr val="CACAC7"/>
            </a:gs>
          </a:gsLst>
          <a:lin ang="5400000" scaled="1"/>
        </a:gradFill>
        <a:ln w="9525" cap="flat" cmpd="sng" algn="ctr">
          <a:solidFill>
            <a:srgbClr val="57564F"/>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ctr"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rgbClr val="000000"/>
            </a:solidFill>
            <a:effectLst/>
            <a:latin typeface="ＭＳ Ｐゴシック" charset="-128"/>
            <a:ea typeface="ＭＳ Ｐゴシック" charset="-128"/>
          </a:defRPr>
        </a:defPPr>
      </a:lstStyle>
    </a:lnDef>
  </a:objectDefaults>
  <a:extraClrSchemeLst>
    <a:extraClrScheme>
      <a:clrScheme name="F_Tool_2_EN_R 1">
        <a:dk1>
          <a:srgbClr val="000000"/>
        </a:dk1>
        <a:lt1>
          <a:srgbClr val="FFFFFF"/>
        </a:lt1>
        <a:dk2>
          <a:srgbClr val="000000"/>
        </a:dk2>
        <a:lt2>
          <a:srgbClr val="B1B1AC"/>
        </a:lt2>
        <a:accent1>
          <a:srgbClr val="F8C6C5"/>
        </a:accent1>
        <a:accent2>
          <a:srgbClr val="B22B30"/>
        </a:accent2>
        <a:accent3>
          <a:srgbClr val="FFFFFF"/>
        </a:accent3>
        <a:accent4>
          <a:srgbClr val="000000"/>
        </a:accent4>
        <a:accent5>
          <a:srgbClr val="FBDFDF"/>
        </a:accent5>
        <a:accent6>
          <a:srgbClr val="A1262A"/>
        </a:accent6>
        <a:hlink>
          <a:srgbClr val="105D9C"/>
        </a:hlink>
        <a:folHlink>
          <a:srgbClr val="4B4595"/>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567</Words>
  <Application>Microsoft Office PowerPoint</Application>
  <PresentationFormat>全屏显示(4:3)</PresentationFormat>
  <Paragraphs>238</Paragraphs>
  <Slides>7</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7</vt:i4>
      </vt:variant>
    </vt:vector>
  </HeadingPairs>
  <TitlesOfParts>
    <vt:vector size="15" baseType="lpstr">
      <vt:lpstr>Malgun Gothic</vt:lpstr>
      <vt:lpstr>MS PGothic</vt:lpstr>
      <vt:lpstr>等线</vt:lpstr>
      <vt:lpstr>宋体</vt:lpstr>
      <vt:lpstr>Arial</vt:lpstr>
      <vt:lpstr>Times New Roman</vt:lpstr>
      <vt:lpstr>Wingdings</vt:lpstr>
      <vt:lpstr>presentation_e_r</vt:lpstr>
      <vt:lpstr>JVET-N0170 CE3-related: Explicitly signal non angular modes with encoding changes</vt:lpstr>
      <vt:lpstr>Intro - CE3-3.5.1</vt:lpstr>
      <vt:lpstr>Spec changes</vt:lpstr>
      <vt:lpstr>Encoding only changes</vt:lpstr>
      <vt:lpstr>Result</vt:lpstr>
      <vt:lpstr>Conclusion</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2015-03-05T09:00:23Z</dcterms:created>
  <dcterms:modified xsi:type="dcterms:W3CDTF">2019-03-21T09:22:04Z</dcterms:modified>
</cp:coreProperties>
</file>